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E884-BCBE-4253-9049-85FFC441A43A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C8ED-039C-4E46-85FD-983395D3A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7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83F-308D-44C3-9CE8-4FEE6E4779EA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0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DD8A-3D19-4845-81FE-98A0703EF522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759-36DD-44D7-94E4-B2AD391AD56D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931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9A07-3870-45DC-B1A7-7DE1346553E7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2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07F-31AE-4533-BF62-C2C829CC1794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68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5437-6176-433C-9973-071EB38108F6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106-853A-48C5-8B1A-8EB6ECC75194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10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622E-7329-44C4-B367-8F10A64CCCFE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5247-F8BB-4C04-80D3-26C866AE5860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0A81-0BD5-4EA0-A977-1272C3B48B2C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8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0CF1-13CD-405D-8EAA-B55420F201B7}" type="datetime1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4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2F62-5333-492B-8F24-47A91242A785}" type="datetime1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9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F90-9CAF-46FC-93D7-5057FFC36183}" type="datetime1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74D8-6D82-49C6-ACC3-2CE10A55C790}" type="datetime1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6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AAF-4515-4E44-9804-30581F90B7CB}" type="datetime1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07C8-598B-4A13-B852-EAB06ED71773}" type="datetime1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AB080-337A-4301-AAB0-45664B08C958}" type="datetime1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Rahul Raj K 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F0B37D-2B47-4970-B151-272FDB6B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1E09-624B-4B4B-2E6D-9F33A84D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07" y="2054943"/>
            <a:ext cx="8356328" cy="2399071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Chicago Crime Analyzer</a:t>
            </a:r>
            <a:br>
              <a:rPr lang="en-IN" sz="6000" dirty="0"/>
            </a:br>
            <a:r>
              <a:rPr lang="en-IN" sz="4400" dirty="0"/>
              <a:t>Panda and SQL Queries</a:t>
            </a:r>
            <a:endParaRPr lang="en-IN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97116-1DBF-4665-3BAC-259FFA47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101940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BA42E-97FB-7874-2F16-743F9936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837872"/>
            <a:ext cx="10736826" cy="3182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A8E25F-08DC-173C-4F0C-DE3A5C10DF64}"/>
              </a:ext>
            </a:extLst>
          </p:cNvPr>
          <p:cNvSpPr txBox="1"/>
          <p:nvPr/>
        </p:nvSpPr>
        <p:spPr>
          <a:xfrm>
            <a:off x="2421193" y="277450"/>
            <a:ext cx="6100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SQL</a:t>
            </a:r>
            <a:endParaRPr lang="en-IN" sz="6000" b="1" dirty="0">
              <a:solidFill>
                <a:schemeClr val="accent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705C-AACE-D7E5-53BE-E8FE6F3B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248551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DCB9B-D7CC-0E76-877A-75B546D1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32" y="366252"/>
            <a:ext cx="5026368" cy="5869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6AA3F-878D-15D9-9835-F38C6244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361" y="2129344"/>
            <a:ext cx="6138156" cy="334666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696B8-7405-A60C-E08D-82311A95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146822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58791-E9D9-BE8A-3569-A852796E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55" y="376084"/>
            <a:ext cx="5241845" cy="5712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AF5F6-BB18-9D67-F037-5CFFF557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58" y="2035186"/>
            <a:ext cx="6897993" cy="331859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C227A-7941-C965-C2A9-481D2EA8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74158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AF041-B5F0-75E1-8BBD-B0CC86FE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65" y="459658"/>
            <a:ext cx="5586867" cy="59386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036F6-3A36-9EA5-A76F-3DFE604A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196581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C30D6-0B4E-253A-98EE-69AC9B02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785016"/>
            <a:ext cx="10556587" cy="52879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0F2C2-036E-2BB0-E910-597A84D8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311837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39EFB-A637-1E69-3EA3-3B80C453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9" y="1266527"/>
            <a:ext cx="10412361" cy="45669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BED4A-9361-F788-F3D8-FB043153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55403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14336-5394-8980-C168-4092B69E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" y="466540"/>
            <a:ext cx="5758095" cy="5743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ABE9B2-87B9-CD69-FBF0-45C5EB84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91" y="480465"/>
            <a:ext cx="5494266" cy="60315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8444-AD57-7BC3-D0DB-9530C1AF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28259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75464-E57F-B817-C3EE-6A8E4968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87" y="1622322"/>
            <a:ext cx="10970625" cy="3844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3CC6B-4226-4F07-7DB7-1BB1AC333677}"/>
              </a:ext>
            </a:extLst>
          </p:cNvPr>
          <p:cNvSpPr txBox="1"/>
          <p:nvPr/>
        </p:nvSpPr>
        <p:spPr>
          <a:xfrm>
            <a:off x="3480619" y="373626"/>
            <a:ext cx="2959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</a:rPr>
              <a:t>Pandas</a:t>
            </a:r>
            <a:endParaRPr lang="en-IN" sz="6600" b="1" dirty="0">
              <a:solidFill>
                <a:schemeClr val="accent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02A81-A398-757D-F7C4-ABF2E55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296392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8D3F3-F7AC-D00C-CB7E-ADC32A0C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727900"/>
            <a:ext cx="10797913" cy="54021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3031-59ED-05D4-204A-7EFF6CA9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32071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3F4BE-F507-338D-616B-ED640F89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71" y="78659"/>
            <a:ext cx="5799413" cy="636147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B8B45-F46B-095B-D0C0-3F11005F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12502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75251-A859-D44E-87A8-7D9D3D92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57" y="724081"/>
            <a:ext cx="10150685" cy="52244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86709-4680-37F2-491D-27E018B3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321189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1AC0A-B184-B0AD-E5DA-CF154460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639036"/>
            <a:ext cx="10671588" cy="53488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D7AE-68A1-250B-807D-67A6358E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179411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81D25-E7D4-0E08-FE7D-E651B243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" y="557225"/>
            <a:ext cx="10512689" cy="55289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C4CFF-C29C-DFBF-5535-4BAB3815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35184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7B895-550E-B4DF-B601-0B428A13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831430"/>
            <a:ext cx="9999117" cy="51951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A152C-CDDB-CDBF-2948-CF71C37C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53590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38D86-2AB9-A1EC-72D7-F92FF69D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2" y="1649535"/>
            <a:ext cx="3062065" cy="3488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2C906-00C0-633D-F696-0C7859C6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67" y="1649535"/>
            <a:ext cx="3234596" cy="350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2FD68-06B4-9DF2-AC2C-536AA91C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143" y="1649535"/>
            <a:ext cx="3821098" cy="355892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3AC82-717B-6197-3589-4F309FD7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Raj K M</a:t>
            </a:r>
          </a:p>
        </p:txBody>
      </p:sp>
    </p:spTree>
    <p:extLst>
      <p:ext uri="{BB962C8B-B14F-4D97-AF65-F5344CB8AC3E}">
        <p14:creationId xmlns:p14="http://schemas.microsoft.com/office/powerpoint/2010/main" val="33090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74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Chicago Crime Analyzer Panda and 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Raj K M</dc:creator>
  <cp:lastModifiedBy>Rahul Raj K M</cp:lastModifiedBy>
  <cp:revision>2</cp:revision>
  <dcterms:created xsi:type="dcterms:W3CDTF">2025-01-01T14:06:48Z</dcterms:created>
  <dcterms:modified xsi:type="dcterms:W3CDTF">2025-01-01T14:22:20Z</dcterms:modified>
</cp:coreProperties>
</file>