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Playfair Display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786fab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786fab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786fab6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786fab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786fab6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786fab6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SHUBHAM KUMAR</a:t>
            </a:r>
            <a:endParaRPr>
              <a:solidFill>
                <a:schemeClr val="accent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85450" y="3070846"/>
            <a:ext cx="55731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WEB DEVELOPMENT AND DESIGNING INTERN AT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SPARK FOUNDATION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302" y="525725"/>
            <a:ext cx="1581400" cy="12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26216" y="3070850"/>
            <a:ext cx="1924000" cy="1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3392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" y="211750"/>
            <a:ext cx="8775649" cy="47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3" y="150075"/>
            <a:ext cx="8847475" cy="4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640350" y="1099375"/>
            <a:ext cx="78633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40" u="sng">
                <a:latin typeface="Oswald"/>
                <a:ea typeface="Oswald"/>
                <a:cs typeface="Oswald"/>
                <a:sym typeface="Oswald"/>
              </a:rPr>
              <a:t>A Web Application used to transfer money between multiple users.</a:t>
            </a:r>
            <a:endParaRPr b="1" sz="6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66050" y="1888725"/>
            <a:ext cx="6372300" cy="17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Stack used :- 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Front-end : HTML, CSS, Bootstrap &amp; Javascript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 Back-end : PHP 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i="1" lang="en" sz="1725">
                <a:latin typeface="Oswald"/>
                <a:ea typeface="Oswald"/>
                <a:cs typeface="Oswald"/>
                <a:sym typeface="Oswald"/>
              </a:rPr>
              <a:t>Database : MySQL Database</a:t>
            </a:r>
            <a:endParaRPr b="1" i="1" sz="1725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792950" y="3817450"/>
            <a:ext cx="58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BAC7"/>
                </a:solidFill>
                <a:highlight>
                  <a:srgbClr val="22272E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Flow of the Website: Home Page &gt; View all Users &gt; Select and View one User &gt; Transfer Money &gt; Select receiver &gt; View all Users &gt; View Transfer History. 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