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E59B-7A14-40F7-A8D9-22142E96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CEA38-49A9-438A-BBE0-D9B0C749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8BF6-B2EF-4C05-9497-09D197FE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768A-3D5B-476C-844A-B2539798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57A6-AF68-44BC-A9AC-E97FAD3F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6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0A28-3D00-4616-B5B4-33DFEFFE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8585-0AB9-4BA2-BEB5-7A6B6470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6616-893A-4A84-B231-97FC8D28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375B-76BF-4D6D-9CAA-D73C38E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E904-17FC-42E2-B42C-DBE9418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07166-1E4B-4C2D-A60A-D42C232D0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756E7-6E02-455F-B2A6-D9CC1A1F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4D3D-44B4-4E88-9F73-414C7BAB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9569-8AF3-4384-B3EF-9A1D5978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B3B5-82A4-4078-8C1C-4690ECC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8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D32D-1179-4075-ABD8-D51E7277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F5F41-60C3-44AE-A2AF-DEC97B6C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56C0-71E0-4117-9B9D-39A678C4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E6D6-58AF-45C1-8552-31B1EC55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AA16-A1C0-4CA3-86A9-4806AF6E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F903-F8AA-4472-B0D6-C743E86B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47EAC-7CDC-4B6E-89E9-69ADE8E7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F0A2-AB4D-4CE9-B0B8-DCCB90E7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5A6D-3890-48DE-BD02-B6B4A63A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43EA-96C9-4F8E-91E4-8C8B0228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5CB5-CE6D-4D82-AFE8-F64E7E5F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5015-8C9F-43F6-8849-0466A4E7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4689-F678-44FF-9750-D920574C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19A7-2A40-47B1-8C30-A253891F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61DC-F2A4-4C3D-BA50-ABE00760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39B52-A16B-4F95-A2DC-4C18813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3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7422-20DA-43F8-82C0-0C0D5DD7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09371-53F4-4284-B3BD-692B7C51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C66A1-5EEB-4B17-B4C3-C332996B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BB2DD-5F99-4DBE-A076-52EDCAAE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184FC-2FD0-4F54-A0D6-3A46BF56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17E15-AAB7-43CF-A65C-4FF30B0A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9BDAE-A124-4170-A2D5-AEF8E34F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A5317-4FC8-44B9-951D-C753148D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10F5-A88C-455C-978F-0CD4F72A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2BD96-FC36-4657-B528-271B1AFA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625A7-9855-4BAE-8C71-63612B86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E0FC-C5CA-409E-8E76-8B2DAF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4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04EE6-F897-48B9-96BC-4000661F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414AB-AEE5-4695-A42E-54AB6EAF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EE70-57C5-4B49-B89F-81870D9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9CEA-80FA-4331-96DD-3B1544FE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A9CC-6A48-436D-9E3D-912B40CB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3B65-E5F8-4EAD-8E5A-77FE542E5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CE161-D3F3-4571-9737-2EE1D81D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09A0-AFF9-4733-B08B-367C2CC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8FB3E-31A4-4DEE-88FA-CEFF429A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5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A049-8A78-46BB-9646-3F90528A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E7AB1-C944-460B-91C5-07B783A54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3A1D5-E2F4-4AB8-AE12-28CA300D6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E835-B0D0-4E13-94FA-3EEA0D18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DCF83-428D-4505-9295-75C5367B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C7B3-F0C0-4349-94C6-9D72E7A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2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5D472-43E3-4890-B5C1-70231D1D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1FEA-3F08-4EA7-9353-8A70F527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2A01-BB4B-4753-8700-8BED091C6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CAB5-F84D-44AD-825A-E2133705DD64}" type="datetimeFigureOut">
              <a:rPr lang="en-IN" smtClean="0"/>
              <a:t>06-01-2021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34D-A853-446F-9B70-110F59653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786D2-7006-4886-BADB-4A4AB8B29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957D-1CCB-42B7-84C4-84934BDC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3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B7F5-DA76-4CF6-8612-B5B1F6BB1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jhdshfh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C419-4091-440B-898C-6F962DCD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jhdshfh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jhdshfh</dc:title>
  <dc:creator>Rahul Kumar</dc:creator>
  <cp:lastModifiedBy>Rahul Kumar</cp:lastModifiedBy>
  <cp:revision>1</cp:revision>
  <dcterms:created xsi:type="dcterms:W3CDTF">2021-01-05T20:50:53Z</dcterms:created>
  <dcterms:modified xsi:type="dcterms:W3CDTF">2021-01-05T20:53:01Z</dcterms:modified>
</cp:coreProperties>
</file>