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352" r:id="rId4"/>
    <p:sldId id="353" r:id="rId5"/>
    <p:sldId id="360" r:id="rId6"/>
    <p:sldId id="347" r:id="rId7"/>
    <p:sldId id="371" r:id="rId8"/>
    <p:sldId id="363" r:id="rId9"/>
    <p:sldId id="370" r:id="rId10"/>
    <p:sldId id="365" r:id="rId11"/>
    <p:sldId id="362" r:id="rId12"/>
    <p:sldId id="361" r:id="rId13"/>
    <p:sldId id="366" r:id="rId14"/>
    <p:sldId id="367" r:id="rId15"/>
    <p:sldId id="368" r:id="rId16"/>
    <p:sldId id="369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5B"/>
    <a:srgbClr val="FF5E42"/>
    <a:srgbClr val="C13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1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rgd21@gmail.com" userId="0e3e3f5a606fca16" providerId="LiveId" clId="{86469895-A235-4EEA-B0A9-BC93B5679505}"/>
    <pc:docChg chg="delSld modSld">
      <pc:chgData name="rahulrgd21@gmail.com" userId="0e3e3f5a606fca16" providerId="LiveId" clId="{86469895-A235-4EEA-B0A9-BC93B5679505}" dt="2023-02-20T15:49:43.511" v="9"/>
      <pc:docMkLst>
        <pc:docMk/>
      </pc:docMkLst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3979649407" sldId="259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141078548" sldId="260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2737942562" sldId="298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4179153492" sldId="299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689816630" sldId="300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159771542" sldId="302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364121930" sldId="303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313758320" sldId="304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212682184" sldId="305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486176497" sldId="306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3423133475" sldId="307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2345629806" sldId="308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2498161071" sldId="311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1279224923" sldId="312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3827296069" sldId="313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3668670005" sldId="314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1560353361" sldId="315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4184600926" sldId="316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1404339508" sldId="317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624695530" sldId="318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1693104180" sldId="319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608993516" sldId="320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848212632" sldId="321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184736873" sldId="322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277452217" sldId="323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1193403196" sldId="324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1198383687" sldId="325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2473585384" sldId="326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401886799" sldId="327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1309782655" sldId="328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1585171815" sldId="329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1547012370" sldId="330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2237534520" sldId="331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3223665472" sldId="332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3940008774" sldId="333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2682271074" sldId="334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3883369230" sldId="335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4005271684" sldId="336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3428028254" sldId="337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4157788945" sldId="339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3183651750" sldId="340"/>
        </pc:sldMkLst>
      </pc:sldChg>
      <pc:sldChg chg="delSp modSp mod">
        <pc:chgData name="rahulrgd21@gmail.com" userId="0e3e3f5a606fca16" providerId="LiveId" clId="{86469895-A235-4EEA-B0A9-BC93B5679505}" dt="2023-02-20T15:49:43.511" v="9"/>
        <pc:sldMkLst>
          <pc:docMk/>
          <pc:sldMk cId="821656516" sldId="346"/>
        </pc:sldMkLst>
        <pc:spChg chg="del mod">
          <ac:chgData name="rahulrgd21@gmail.com" userId="0e3e3f5a606fca16" providerId="LiveId" clId="{86469895-A235-4EEA-B0A9-BC93B5679505}" dt="2023-02-20T15:49:43.511" v="9"/>
          <ac:spMkLst>
            <pc:docMk/>
            <pc:sldMk cId="821656516" sldId="346"/>
            <ac:spMk id="5" creationId="{BADEB2CA-D11F-4CA5-BC5A-6C38FF4BF392}"/>
          </ac:spMkLst>
        </pc:spChg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2115329837" sldId="354"/>
        </pc:sldMkLst>
      </pc:sldChg>
      <pc:sldChg chg="del">
        <pc:chgData name="rahulrgd21@gmail.com" userId="0e3e3f5a606fca16" providerId="LiveId" clId="{86469895-A235-4EEA-B0A9-BC93B5679505}" dt="2023-02-15T04:40:39.493" v="0" actId="47"/>
        <pc:sldMkLst>
          <pc:docMk/>
          <pc:sldMk cId="29828855" sldId="355"/>
        </pc:sldMkLst>
      </pc:sldChg>
      <pc:sldMasterChg chg="delSldLayout">
        <pc:chgData name="rahulrgd21@gmail.com" userId="0e3e3f5a606fca16" providerId="LiveId" clId="{86469895-A235-4EEA-B0A9-BC93B5679505}" dt="2023-02-15T04:40:39.493" v="0" actId="47"/>
        <pc:sldMasterMkLst>
          <pc:docMk/>
          <pc:sldMasterMk cId="1615311501" sldId="2147483651"/>
        </pc:sldMasterMkLst>
        <pc:sldLayoutChg chg="del">
          <pc:chgData name="rahulrgd21@gmail.com" userId="0e3e3f5a606fca16" providerId="LiveId" clId="{86469895-A235-4EEA-B0A9-BC93B5679505}" dt="2023-02-15T04:40:39.493" v="0" actId="47"/>
          <pc:sldLayoutMkLst>
            <pc:docMk/>
            <pc:sldMasterMk cId="1615311501" sldId="2147483651"/>
            <pc:sldLayoutMk cId="3697995251" sldId="2147483692"/>
          </pc:sldLayoutMkLst>
        </pc:sldLayoutChg>
      </pc:sldMasterChg>
    </pc:docChg>
  </pc:docChgLst>
  <pc:docChgLst>
    <pc:chgData name="rahulrgd21@gmail.com" userId="0e3e3f5a606fca16" providerId="LiveId" clId="{AC965C5C-5400-49A0-A631-6808FC56CE7A}"/>
    <pc:docChg chg="undo redo custSel addSld delSld modSld sldOrd">
      <pc:chgData name="rahulrgd21@gmail.com" userId="0e3e3f5a606fca16" providerId="LiveId" clId="{AC965C5C-5400-49A0-A631-6808FC56CE7A}" dt="2023-02-11T16:48:56.027" v="2000" actId="20577"/>
      <pc:docMkLst>
        <pc:docMk/>
      </pc:docMkLst>
      <pc:sldChg chg="modSp mod">
        <pc:chgData name="rahulrgd21@gmail.com" userId="0e3e3f5a606fca16" providerId="LiveId" clId="{AC965C5C-5400-49A0-A631-6808FC56CE7A}" dt="2023-02-04T11:58:15.476" v="633" actId="1076"/>
        <pc:sldMkLst>
          <pc:docMk/>
          <pc:sldMk cId="3979649407" sldId="259"/>
        </pc:sldMkLst>
        <pc:spChg chg="mod">
          <ac:chgData name="rahulrgd21@gmail.com" userId="0e3e3f5a606fca16" providerId="LiveId" clId="{AC965C5C-5400-49A0-A631-6808FC56CE7A}" dt="2023-02-04T11:58:15.476" v="633" actId="1076"/>
          <ac:spMkLst>
            <pc:docMk/>
            <pc:sldMk cId="3979649407" sldId="259"/>
            <ac:spMk id="2" creationId="{D9B85F3A-0D98-4AE5-8CED-AA4A4CF82188}"/>
          </ac:spMkLst>
        </pc:spChg>
        <pc:spChg chg="mod">
          <ac:chgData name="rahulrgd21@gmail.com" userId="0e3e3f5a606fca16" providerId="LiveId" clId="{AC965C5C-5400-49A0-A631-6808FC56CE7A}" dt="2023-02-04T11:58:13.472" v="632" actId="20577"/>
          <ac:spMkLst>
            <pc:docMk/>
            <pc:sldMk cId="3979649407" sldId="259"/>
            <ac:spMk id="44" creationId="{0305F5CB-B864-42CE-9006-C318DEEA8EF9}"/>
          </ac:spMkLst>
        </pc:spChg>
        <pc:spChg chg="mod">
          <ac:chgData name="rahulrgd21@gmail.com" userId="0e3e3f5a606fca16" providerId="LiveId" clId="{AC965C5C-5400-49A0-A631-6808FC56CE7A}" dt="2023-02-04T11:58:09.292" v="628" actId="20577"/>
          <ac:spMkLst>
            <pc:docMk/>
            <pc:sldMk cId="3979649407" sldId="259"/>
            <ac:spMk id="45" creationId="{D86A0070-2993-4733-B6F1-FA04A4175009}"/>
          </ac:spMkLst>
        </pc:spChg>
        <pc:spChg chg="mod">
          <ac:chgData name="rahulrgd21@gmail.com" userId="0e3e3f5a606fca16" providerId="LiveId" clId="{AC965C5C-5400-49A0-A631-6808FC56CE7A}" dt="2023-02-04T11:58:03.700" v="624" actId="20577"/>
          <ac:spMkLst>
            <pc:docMk/>
            <pc:sldMk cId="3979649407" sldId="259"/>
            <ac:spMk id="46" creationId="{60A796A5-B501-42BB-A9F2-DCFA7149838A}"/>
          </ac:spMkLst>
        </pc:spChg>
        <pc:spChg chg="mod">
          <ac:chgData name="rahulrgd21@gmail.com" userId="0e3e3f5a606fca16" providerId="LiveId" clId="{AC965C5C-5400-49A0-A631-6808FC56CE7A}" dt="2023-02-04T11:57:45.210" v="610" actId="20577"/>
          <ac:spMkLst>
            <pc:docMk/>
            <pc:sldMk cId="3979649407" sldId="259"/>
            <ac:spMk id="47" creationId="{C51D9C1B-B2DD-403F-B5A6-3ED1E412EDCB}"/>
          </ac:spMkLst>
        </pc:spChg>
        <pc:spChg chg="mod">
          <ac:chgData name="rahulrgd21@gmail.com" userId="0e3e3f5a606fca16" providerId="LiveId" clId="{AC965C5C-5400-49A0-A631-6808FC56CE7A}" dt="2023-02-04T11:57:49.076" v="614" actId="20577"/>
          <ac:spMkLst>
            <pc:docMk/>
            <pc:sldMk cId="3979649407" sldId="259"/>
            <ac:spMk id="48" creationId="{692337B6-28B9-4F97-95EB-4EFE77F7AAF4}"/>
          </ac:spMkLst>
        </pc:spChg>
        <pc:spChg chg="mod">
          <ac:chgData name="rahulrgd21@gmail.com" userId="0e3e3f5a606fca16" providerId="LiveId" clId="{AC965C5C-5400-49A0-A631-6808FC56CE7A}" dt="2023-02-04T11:57:55.325" v="618" actId="20577"/>
          <ac:spMkLst>
            <pc:docMk/>
            <pc:sldMk cId="3979649407" sldId="259"/>
            <ac:spMk id="49" creationId="{7702EB34-EBE6-495D-AE33-E0C225CFF99A}"/>
          </ac:spMkLst>
        </pc:spChg>
        <pc:spChg chg="mod">
          <ac:chgData name="rahulrgd21@gmail.com" userId="0e3e3f5a606fca16" providerId="LiveId" clId="{AC965C5C-5400-49A0-A631-6808FC56CE7A}" dt="2023-02-04T11:57:59.898" v="622" actId="20577"/>
          <ac:spMkLst>
            <pc:docMk/>
            <pc:sldMk cId="3979649407" sldId="259"/>
            <ac:spMk id="50" creationId="{58AA72F4-66B3-4CE0-BDA0-937CFE80C56E}"/>
          </ac:spMkLst>
        </pc:spChg>
        <pc:spChg chg="mod">
          <ac:chgData name="rahulrgd21@gmail.com" userId="0e3e3f5a606fca16" providerId="LiveId" clId="{AC965C5C-5400-49A0-A631-6808FC56CE7A}" dt="2023-02-04T11:57:38.591" v="606" actId="20577"/>
          <ac:spMkLst>
            <pc:docMk/>
            <pc:sldMk cId="3979649407" sldId="259"/>
            <ac:spMk id="51" creationId="{6F037271-9BE5-44BE-97CE-A396F5159C93}"/>
          </ac:spMkLst>
        </pc:spChg>
      </pc:sldChg>
      <pc:sldChg chg="modSp mod">
        <pc:chgData name="rahulrgd21@gmail.com" userId="0e3e3f5a606fca16" providerId="LiveId" clId="{AC965C5C-5400-49A0-A631-6808FC56CE7A}" dt="2023-02-04T08:01:02.043" v="575" actId="1076"/>
        <pc:sldMkLst>
          <pc:docMk/>
          <pc:sldMk cId="313758320" sldId="304"/>
        </pc:sldMkLst>
        <pc:spChg chg="mod">
          <ac:chgData name="rahulrgd21@gmail.com" userId="0e3e3f5a606fca16" providerId="LiveId" clId="{AC965C5C-5400-49A0-A631-6808FC56CE7A}" dt="2023-02-04T08:01:02.043" v="575" actId="1076"/>
          <ac:spMkLst>
            <pc:docMk/>
            <pc:sldMk cId="313758320" sldId="304"/>
            <ac:spMk id="69" creationId="{24ABDD0B-564D-4579-ACF2-A3B23447A0E6}"/>
          </ac:spMkLst>
        </pc:spChg>
      </pc:sldChg>
      <pc:sldChg chg="addSp delSp modSp del mod ord">
        <pc:chgData name="rahulrgd21@gmail.com" userId="0e3e3f5a606fca16" providerId="LiveId" clId="{AC965C5C-5400-49A0-A631-6808FC56CE7A}" dt="2023-02-09T15:34:24.192" v="1347" actId="47"/>
        <pc:sldMkLst>
          <pc:docMk/>
          <pc:sldMk cId="4201278032" sldId="309"/>
        </pc:sldMkLst>
        <pc:spChg chg="del mod">
          <ac:chgData name="rahulrgd21@gmail.com" userId="0e3e3f5a606fca16" providerId="LiveId" clId="{AC965C5C-5400-49A0-A631-6808FC56CE7A}" dt="2023-02-09T14:49:06.232" v="685" actId="478"/>
          <ac:spMkLst>
            <pc:docMk/>
            <pc:sldMk cId="4201278032" sldId="309"/>
            <ac:spMk id="2" creationId="{72072623-4C2E-46B0-BEA4-F2A4A60F21C4}"/>
          </ac:spMkLst>
        </pc:spChg>
        <pc:spChg chg="add del mod">
          <ac:chgData name="rahulrgd21@gmail.com" userId="0e3e3f5a606fca16" providerId="LiveId" clId="{AC965C5C-5400-49A0-A631-6808FC56CE7A}" dt="2023-02-04T07:48:19.996" v="427" actId="478"/>
          <ac:spMkLst>
            <pc:docMk/>
            <pc:sldMk cId="4201278032" sldId="309"/>
            <ac:spMk id="3" creationId="{00DB482E-AD08-A7F1-4FCD-62005DB40359}"/>
          </ac:spMkLst>
        </pc:spChg>
        <pc:spChg chg="add mod">
          <ac:chgData name="rahulrgd21@gmail.com" userId="0e3e3f5a606fca16" providerId="LiveId" clId="{AC965C5C-5400-49A0-A631-6808FC56CE7A}" dt="2023-02-09T14:50:15.816" v="754" actId="20577"/>
          <ac:spMkLst>
            <pc:docMk/>
            <pc:sldMk cId="4201278032" sldId="309"/>
            <ac:spMk id="3" creationId="{4EABE439-F1ED-CF10-F2C5-38BE0510D190}"/>
          </ac:spMkLst>
        </pc:spChg>
        <pc:spChg chg="add mod">
          <ac:chgData name="rahulrgd21@gmail.com" userId="0e3e3f5a606fca16" providerId="LiveId" clId="{AC965C5C-5400-49A0-A631-6808FC56CE7A}" dt="2023-02-09T14:50:48.550" v="799" actId="20577"/>
          <ac:spMkLst>
            <pc:docMk/>
            <pc:sldMk cId="4201278032" sldId="309"/>
            <ac:spMk id="4" creationId="{15C6C557-F866-FC5D-0753-9AA58DB3CAAA}"/>
          </ac:spMkLst>
        </pc:spChg>
        <pc:spChg chg="add del mod">
          <ac:chgData name="rahulrgd21@gmail.com" userId="0e3e3f5a606fca16" providerId="LiveId" clId="{AC965C5C-5400-49A0-A631-6808FC56CE7A}" dt="2023-02-04T07:45:54.177" v="421" actId="21"/>
          <ac:spMkLst>
            <pc:docMk/>
            <pc:sldMk cId="4201278032" sldId="309"/>
            <ac:spMk id="4" creationId="{6C6873A1-069E-9319-AC9B-8621474AC201}"/>
          </ac:spMkLst>
        </pc:spChg>
        <pc:spChg chg="add mod">
          <ac:chgData name="rahulrgd21@gmail.com" userId="0e3e3f5a606fca16" providerId="LiveId" clId="{AC965C5C-5400-49A0-A631-6808FC56CE7A}" dt="2023-02-09T14:51:22.261" v="862" actId="20577"/>
          <ac:spMkLst>
            <pc:docMk/>
            <pc:sldMk cId="4201278032" sldId="309"/>
            <ac:spMk id="5" creationId="{825D6D73-29B7-07F0-E460-C9E6D14E11DC}"/>
          </ac:spMkLst>
        </pc:spChg>
        <pc:spChg chg="del mod">
          <ac:chgData name="rahulrgd21@gmail.com" userId="0e3e3f5a606fca16" providerId="LiveId" clId="{AC965C5C-5400-49A0-A631-6808FC56CE7A}" dt="2023-02-04T07:55:13.827" v="493"/>
          <ac:spMkLst>
            <pc:docMk/>
            <pc:sldMk cId="4201278032" sldId="309"/>
            <ac:spMk id="35" creationId="{D55D95F0-3B16-4750-83E5-C6577D295311}"/>
          </ac:spMkLst>
        </pc:spChg>
        <pc:spChg chg="mod">
          <ac:chgData name="rahulrgd21@gmail.com" userId="0e3e3f5a606fca16" providerId="LiveId" clId="{AC965C5C-5400-49A0-A631-6808FC56CE7A}" dt="2023-02-09T14:49:11.115" v="689" actId="20577"/>
          <ac:spMkLst>
            <pc:docMk/>
            <pc:sldMk cId="4201278032" sldId="309"/>
            <ac:spMk id="36" creationId="{B6693F17-9BEA-4954-89D8-1C3C88E336C0}"/>
          </ac:spMkLst>
        </pc:spChg>
        <pc:spChg chg="del mod">
          <ac:chgData name="rahulrgd21@gmail.com" userId="0e3e3f5a606fca16" providerId="LiveId" clId="{AC965C5C-5400-49A0-A631-6808FC56CE7A}" dt="2023-02-09T14:49:06.232" v="685" actId="478"/>
          <ac:spMkLst>
            <pc:docMk/>
            <pc:sldMk cId="4201278032" sldId="309"/>
            <ac:spMk id="37" creationId="{EC33481A-B170-483D-9462-B48866DF2338}"/>
          </ac:spMkLst>
        </pc:spChg>
        <pc:spChg chg="del mod">
          <ac:chgData name="rahulrgd21@gmail.com" userId="0e3e3f5a606fca16" providerId="LiveId" clId="{AC965C5C-5400-49A0-A631-6808FC56CE7A}" dt="2023-02-09T14:49:06.232" v="685" actId="478"/>
          <ac:spMkLst>
            <pc:docMk/>
            <pc:sldMk cId="4201278032" sldId="309"/>
            <ac:spMk id="38" creationId="{81CAA683-F95E-4F9E-886D-C9167920B1A5}"/>
          </ac:spMkLst>
        </pc:spChg>
        <pc:spChg chg="del">
          <ac:chgData name="rahulrgd21@gmail.com" userId="0e3e3f5a606fca16" providerId="LiveId" clId="{AC965C5C-5400-49A0-A631-6808FC56CE7A}" dt="2023-02-04T07:51:30.517" v="445" actId="478"/>
          <ac:spMkLst>
            <pc:docMk/>
            <pc:sldMk cId="4201278032" sldId="309"/>
            <ac:spMk id="39" creationId="{ADD24EDB-A89B-450B-9CC6-ED5798A18085}"/>
          </ac:spMkLst>
        </pc:spChg>
        <pc:spChg chg="del">
          <ac:chgData name="rahulrgd21@gmail.com" userId="0e3e3f5a606fca16" providerId="LiveId" clId="{AC965C5C-5400-49A0-A631-6808FC56CE7A}" dt="2023-02-04T07:51:30.517" v="445" actId="478"/>
          <ac:spMkLst>
            <pc:docMk/>
            <pc:sldMk cId="4201278032" sldId="309"/>
            <ac:spMk id="40" creationId="{6A934FCD-442C-49FF-8D9C-79AE3B01BD3A}"/>
          </ac:spMkLst>
        </pc:spChg>
        <pc:spChg chg="del">
          <ac:chgData name="rahulrgd21@gmail.com" userId="0e3e3f5a606fca16" providerId="LiveId" clId="{AC965C5C-5400-49A0-A631-6808FC56CE7A}" dt="2023-02-04T07:51:30.517" v="445" actId="478"/>
          <ac:spMkLst>
            <pc:docMk/>
            <pc:sldMk cId="4201278032" sldId="309"/>
            <ac:spMk id="41" creationId="{AAE26425-8183-454E-BC44-1106B3497B86}"/>
          </ac:spMkLst>
        </pc:spChg>
        <pc:spChg chg="del">
          <ac:chgData name="rahulrgd21@gmail.com" userId="0e3e3f5a606fca16" providerId="LiveId" clId="{AC965C5C-5400-49A0-A631-6808FC56CE7A}" dt="2023-02-04T07:51:30.517" v="445" actId="478"/>
          <ac:spMkLst>
            <pc:docMk/>
            <pc:sldMk cId="4201278032" sldId="309"/>
            <ac:spMk id="42" creationId="{F03296AF-A941-479B-B216-58EEE624DD1E}"/>
          </ac:spMkLst>
        </pc:spChg>
        <pc:spChg chg="add del mod">
          <ac:chgData name="rahulrgd21@gmail.com" userId="0e3e3f5a606fca16" providerId="LiveId" clId="{AC965C5C-5400-49A0-A631-6808FC56CE7A}" dt="2023-02-09T14:49:06.232" v="685" actId="478"/>
          <ac:spMkLst>
            <pc:docMk/>
            <pc:sldMk cId="4201278032" sldId="309"/>
            <ac:spMk id="50" creationId="{0F629D9C-0FB5-080B-8A9D-983FB2AE0A30}"/>
          </ac:spMkLst>
        </pc:spChg>
        <pc:spChg chg="add del mod">
          <ac:chgData name="rahulrgd21@gmail.com" userId="0e3e3f5a606fca16" providerId="LiveId" clId="{AC965C5C-5400-49A0-A631-6808FC56CE7A}" dt="2023-02-09T14:49:06.232" v="685" actId="478"/>
          <ac:spMkLst>
            <pc:docMk/>
            <pc:sldMk cId="4201278032" sldId="309"/>
            <ac:spMk id="51" creationId="{AB5C8B3D-4592-3626-746E-52ACEE4F3BFE}"/>
          </ac:spMkLst>
        </pc:spChg>
        <pc:spChg chg="add del mod">
          <ac:chgData name="rahulrgd21@gmail.com" userId="0e3e3f5a606fca16" providerId="LiveId" clId="{AC965C5C-5400-49A0-A631-6808FC56CE7A}" dt="2023-02-09T14:49:06.232" v="685" actId="478"/>
          <ac:spMkLst>
            <pc:docMk/>
            <pc:sldMk cId="4201278032" sldId="309"/>
            <ac:spMk id="52" creationId="{63644D42-33D4-C045-A666-353E4FD5F279}"/>
          </ac:spMkLst>
        </pc:spChg>
        <pc:spChg chg="mod">
          <ac:chgData name="rahulrgd21@gmail.com" userId="0e3e3f5a606fca16" providerId="LiveId" clId="{AC965C5C-5400-49A0-A631-6808FC56CE7A}" dt="2023-02-04T07:52:14.731" v="450"/>
          <ac:spMkLst>
            <pc:docMk/>
            <pc:sldMk cId="4201278032" sldId="309"/>
            <ac:spMk id="54" creationId="{575D486B-2A98-124D-5F4C-CE869383592C}"/>
          </ac:spMkLst>
        </pc:spChg>
        <pc:spChg chg="mod">
          <ac:chgData name="rahulrgd21@gmail.com" userId="0e3e3f5a606fca16" providerId="LiveId" clId="{AC965C5C-5400-49A0-A631-6808FC56CE7A}" dt="2023-02-04T07:52:14.731" v="450"/>
          <ac:spMkLst>
            <pc:docMk/>
            <pc:sldMk cId="4201278032" sldId="309"/>
            <ac:spMk id="55" creationId="{91EBC2D9-9ECD-EA92-1D85-96890C515525}"/>
          </ac:spMkLst>
        </pc:spChg>
        <pc:spChg chg="mod">
          <ac:chgData name="rahulrgd21@gmail.com" userId="0e3e3f5a606fca16" providerId="LiveId" clId="{AC965C5C-5400-49A0-A631-6808FC56CE7A}" dt="2023-02-04T07:52:14.731" v="450"/>
          <ac:spMkLst>
            <pc:docMk/>
            <pc:sldMk cId="4201278032" sldId="309"/>
            <ac:spMk id="56" creationId="{67F79EE7-433A-A52C-2610-601626E0B35D}"/>
          </ac:spMkLst>
        </pc:spChg>
        <pc:spChg chg="del">
          <ac:chgData name="rahulrgd21@gmail.com" userId="0e3e3f5a606fca16" providerId="LiveId" clId="{AC965C5C-5400-49A0-A631-6808FC56CE7A}" dt="2023-02-04T07:51:30.517" v="445" actId="478"/>
          <ac:spMkLst>
            <pc:docMk/>
            <pc:sldMk cId="4201278032" sldId="309"/>
            <ac:spMk id="57" creationId="{F1AE31AD-C857-41D5-8479-E2E7836DA072}"/>
          </ac:spMkLst>
        </pc:spChg>
        <pc:spChg chg="mod">
          <ac:chgData name="rahulrgd21@gmail.com" userId="0e3e3f5a606fca16" providerId="LiveId" clId="{AC965C5C-5400-49A0-A631-6808FC56CE7A}" dt="2023-02-04T07:52:29.432" v="454"/>
          <ac:spMkLst>
            <pc:docMk/>
            <pc:sldMk cId="4201278032" sldId="309"/>
            <ac:spMk id="59" creationId="{1DF79F3C-6501-D267-D4D0-8BA38F9B5797}"/>
          </ac:spMkLst>
        </pc:spChg>
        <pc:spChg chg="mod">
          <ac:chgData name="rahulrgd21@gmail.com" userId="0e3e3f5a606fca16" providerId="LiveId" clId="{AC965C5C-5400-49A0-A631-6808FC56CE7A}" dt="2023-02-04T07:52:29.432" v="454"/>
          <ac:spMkLst>
            <pc:docMk/>
            <pc:sldMk cId="4201278032" sldId="309"/>
            <ac:spMk id="60" creationId="{E2396BE0-8053-8674-DB4E-FC1900AE6FE9}"/>
          </ac:spMkLst>
        </pc:spChg>
        <pc:spChg chg="mod">
          <ac:chgData name="rahulrgd21@gmail.com" userId="0e3e3f5a606fca16" providerId="LiveId" clId="{AC965C5C-5400-49A0-A631-6808FC56CE7A}" dt="2023-02-04T07:52:29.432" v="454"/>
          <ac:spMkLst>
            <pc:docMk/>
            <pc:sldMk cId="4201278032" sldId="309"/>
            <ac:spMk id="61" creationId="{D89D1F96-994C-4782-8E6C-B5BFF82E31AA}"/>
          </ac:spMkLst>
        </pc:spChg>
        <pc:spChg chg="del">
          <ac:chgData name="rahulrgd21@gmail.com" userId="0e3e3f5a606fca16" providerId="LiveId" clId="{AC965C5C-5400-49A0-A631-6808FC56CE7A}" dt="2023-02-04T07:45:50.986" v="419" actId="21"/>
          <ac:spMkLst>
            <pc:docMk/>
            <pc:sldMk cId="4201278032" sldId="309"/>
            <ac:spMk id="62" creationId="{326C4A7C-563F-4FD2-86ED-BD3F015D3BA8}"/>
          </ac:spMkLst>
        </pc:spChg>
        <pc:spChg chg="add del mod">
          <ac:chgData name="rahulrgd21@gmail.com" userId="0e3e3f5a606fca16" providerId="LiveId" clId="{AC965C5C-5400-49A0-A631-6808FC56CE7A}" dt="2023-02-09T14:49:06.232" v="685" actId="478"/>
          <ac:spMkLst>
            <pc:docMk/>
            <pc:sldMk cId="4201278032" sldId="309"/>
            <ac:spMk id="63" creationId="{6EAD62C9-A4F5-79A8-1E00-09FAB2D60B12}"/>
          </ac:spMkLst>
        </pc:spChg>
        <pc:spChg chg="del">
          <ac:chgData name="rahulrgd21@gmail.com" userId="0e3e3f5a606fca16" providerId="LiveId" clId="{AC965C5C-5400-49A0-A631-6808FC56CE7A}" dt="2023-02-04T07:50:02.215" v="435" actId="478"/>
          <ac:spMkLst>
            <pc:docMk/>
            <pc:sldMk cId="4201278032" sldId="309"/>
            <ac:spMk id="67" creationId="{A5E54843-384A-41CA-9FF1-148120F38D53}"/>
          </ac:spMkLst>
        </pc:spChg>
        <pc:spChg chg="del">
          <ac:chgData name="rahulrgd21@gmail.com" userId="0e3e3f5a606fca16" providerId="LiveId" clId="{AC965C5C-5400-49A0-A631-6808FC56CE7A}" dt="2023-02-04T07:51:30.517" v="445" actId="478"/>
          <ac:spMkLst>
            <pc:docMk/>
            <pc:sldMk cId="4201278032" sldId="309"/>
            <ac:spMk id="94" creationId="{D4B1B2F1-A8E3-455E-ADEB-DA2DCD41FEC7}"/>
          </ac:spMkLst>
        </pc:spChg>
        <pc:spChg chg="del mod">
          <ac:chgData name="rahulrgd21@gmail.com" userId="0e3e3f5a606fca16" providerId="LiveId" clId="{AC965C5C-5400-49A0-A631-6808FC56CE7A}" dt="2023-02-09T14:49:06.232" v="685" actId="478"/>
          <ac:spMkLst>
            <pc:docMk/>
            <pc:sldMk cId="4201278032" sldId="309"/>
            <ac:spMk id="96" creationId="{89EECF7F-329C-4413-8A9A-9CAAB021D9DF}"/>
          </ac:spMkLst>
        </pc:spChg>
        <pc:spChg chg="del mod">
          <ac:chgData name="rahulrgd21@gmail.com" userId="0e3e3f5a606fca16" providerId="LiveId" clId="{AC965C5C-5400-49A0-A631-6808FC56CE7A}" dt="2023-02-09T14:49:06.232" v="685" actId="478"/>
          <ac:spMkLst>
            <pc:docMk/>
            <pc:sldMk cId="4201278032" sldId="309"/>
            <ac:spMk id="98" creationId="{3BA9C9F6-BA87-4C7D-ACE7-B075D9A5028D}"/>
          </ac:spMkLst>
        </pc:spChg>
        <pc:spChg chg="del mod">
          <ac:chgData name="rahulrgd21@gmail.com" userId="0e3e3f5a606fca16" providerId="LiveId" clId="{AC965C5C-5400-49A0-A631-6808FC56CE7A}" dt="2023-02-09T14:49:06.232" v="685" actId="478"/>
          <ac:spMkLst>
            <pc:docMk/>
            <pc:sldMk cId="4201278032" sldId="309"/>
            <ac:spMk id="99" creationId="{0E4824EC-9DFD-4598-950E-21EACD10A45E}"/>
          </ac:spMkLst>
        </pc:spChg>
        <pc:spChg chg="del">
          <ac:chgData name="rahulrgd21@gmail.com" userId="0e3e3f5a606fca16" providerId="LiveId" clId="{AC965C5C-5400-49A0-A631-6808FC56CE7A}" dt="2023-02-04T07:51:30.517" v="445" actId="478"/>
          <ac:spMkLst>
            <pc:docMk/>
            <pc:sldMk cId="4201278032" sldId="309"/>
            <ac:spMk id="100" creationId="{5E98917D-9402-41FB-8D7E-A3B86ADEA0EA}"/>
          </ac:spMkLst>
        </pc:spChg>
        <pc:spChg chg="del">
          <ac:chgData name="rahulrgd21@gmail.com" userId="0e3e3f5a606fca16" providerId="LiveId" clId="{AC965C5C-5400-49A0-A631-6808FC56CE7A}" dt="2023-02-04T07:51:30.517" v="445" actId="478"/>
          <ac:spMkLst>
            <pc:docMk/>
            <pc:sldMk cId="4201278032" sldId="309"/>
            <ac:spMk id="101" creationId="{6FD8181B-2D35-4AC2-A934-0ECB4195E9B1}"/>
          </ac:spMkLst>
        </pc:spChg>
        <pc:spChg chg="del">
          <ac:chgData name="rahulrgd21@gmail.com" userId="0e3e3f5a606fca16" providerId="LiveId" clId="{AC965C5C-5400-49A0-A631-6808FC56CE7A}" dt="2023-02-04T07:51:30.517" v="445" actId="478"/>
          <ac:spMkLst>
            <pc:docMk/>
            <pc:sldMk cId="4201278032" sldId="309"/>
            <ac:spMk id="102" creationId="{20DFB762-9347-4426-A633-58C3349AF6BF}"/>
          </ac:spMkLst>
        </pc:spChg>
        <pc:spChg chg="del mod">
          <ac:chgData name="rahulrgd21@gmail.com" userId="0e3e3f5a606fca16" providerId="LiveId" clId="{AC965C5C-5400-49A0-A631-6808FC56CE7A}" dt="2023-02-04T07:53:04.867" v="466"/>
          <ac:spMkLst>
            <pc:docMk/>
            <pc:sldMk cId="4201278032" sldId="309"/>
            <ac:spMk id="103" creationId="{0D909496-3CE6-4A0E-BE50-6E126438E831}"/>
          </ac:spMkLst>
        </pc:spChg>
        <pc:spChg chg="del mod">
          <ac:chgData name="rahulrgd21@gmail.com" userId="0e3e3f5a606fca16" providerId="LiveId" clId="{AC965C5C-5400-49A0-A631-6808FC56CE7A}" dt="2023-02-04T07:53:04.869" v="468"/>
          <ac:spMkLst>
            <pc:docMk/>
            <pc:sldMk cId="4201278032" sldId="309"/>
            <ac:spMk id="104" creationId="{0EE170F1-F7FA-4BFA-98D4-ABF6E7E176A9}"/>
          </ac:spMkLst>
        </pc:spChg>
        <pc:spChg chg="del mod">
          <ac:chgData name="rahulrgd21@gmail.com" userId="0e3e3f5a606fca16" providerId="LiveId" clId="{AC965C5C-5400-49A0-A631-6808FC56CE7A}" dt="2023-02-04T07:53:04.870" v="470"/>
          <ac:spMkLst>
            <pc:docMk/>
            <pc:sldMk cId="4201278032" sldId="309"/>
            <ac:spMk id="105" creationId="{717EA471-30AF-4997-A850-79B0A0B2442E}"/>
          </ac:spMkLst>
        </pc:spChg>
        <pc:spChg chg="del">
          <ac:chgData name="rahulrgd21@gmail.com" userId="0e3e3f5a606fca16" providerId="LiveId" clId="{AC965C5C-5400-49A0-A631-6808FC56CE7A}" dt="2023-02-04T07:51:30.517" v="445" actId="478"/>
          <ac:spMkLst>
            <pc:docMk/>
            <pc:sldMk cId="4201278032" sldId="309"/>
            <ac:spMk id="106" creationId="{0A0B5AEB-8C47-48BE-B647-23B9D4A107E2}"/>
          </ac:spMkLst>
        </pc:spChg>
        <pc:spChg chg="del">
          <ac:chgData name="rahulrgd21@gmail.com" userId="0e3e3f5a606fca16" providerId="LiveId" clId="{AC965C5C-5400-49A0-A631-6808FC56CE7A}" dt="2023-02-04T07:51:30.517" v="445" actId="478"/>
          <ac:spMkLst>
            <pc:docMk/>
            <pc:sldMk cId="4201278032" sldId="309"/>
            <ac:spMk id="107" creationId="{45F0FCB4-E89A-49E7-8AD5-35722C523878}"/>
          </ac:spMkLst>
        </pc:spChg>
        <pc:spChg chg="del">
          <ac:chgData name="rahulrgd21@gmail.com" userId="0e3e3f5a606fca16" providerId="LiveId" clId="{AC965C5C-5400-49A0-A631-6808FC56CE7A}" dt="2023-02-04T07:51:30.517" v="445" actId="478"/>
          <ac:spMkLst>
            <pc:docMk/>
            <pc:sldMk cId="4201278032" sldId="309"/>
            <ac:spMk id="108" creationId="{15C3B061-6F4C-4176-A3CC-DEFA2D12CD6B}"/>
          </ac:spMkLst>
        </pc:spChg>
        <pc:grpChg chg="del">
          <ac:chgData name="rahulrgd21@gmail.com" userId="0e3e3f5a606fca16" providerId="LiveId" clId="{AC965C5C-5400-49A0-A631-6808FC56CE7A}" dt="2023-02-04T08:07:11.960" v="602" actId="478"/>
          <ac:grpSpMkLst>
            <pc:docMk/>
            <pc:sldMk cId="4201278032" sldId="309"/>
            <ac:grpSpMk id="31" creationId="{4D1351F9-B94B-4783-8C82-72FE04202615}"/>
          </ac:grpSpMkLst>
        </pc:grpChg>
        <pc:grpChg chg="del">
          <ac:chgData name="rahulrgd21@gmail.com" userId="0e3e3f5a606fca16" providerId="LiveId" clId="{AC965C5C-5400-49A0-A631-6808FC56CE7A}" dt="2023-02-04T07:52:06.233" v="448" actId="478"/>
          <ac:grpSpMkLst>
            <pc:docMk/>
            <pc:sldMk cId="4201278032" sldId="309"/>
            <ac:grpSpMk id="32" creationId="{A7F740F9-2C5B-4E7D-8258-EDEF6DC428C5}"/>
          </ac:grpSpMkLst>
        </pc:grpChg>
        <pc:grpChg chg="del mod">
          <ac:chgData name="rahulrgd21@gmail.com" userId="0e3e3f5a606fca16" providerId="LiveId" clId="{AC965C5C-5400-49A0-A631-6808FC56CE7A}" dt="2023-02-09T14:49:06.232" v="685" actId="478"/>
          <ac:grpSpMkLst>
            <pc:docMk/>
            <pc:sldMk cId="4201278032" sldId="309"/>
            <ac:grpSpMk id="34" creationId="{9630E3A4-8A8F-457B-94CA-A5324FEB74AF}"/>
          </ac:grpSpMkLst>
        </pc:grpChg>
        <pc:grpChg chg="del">
          <ac:chgData name="rahulrgd21@gmail.com" userId="0e3e3f5a606fca16" providerId="LiveId" clId="{AC965C5C-5400-49A0-A631-6808FC56CE7A}" dt="2023-02-04T07:45:07.986" v="416" actId="21"/>
          <ac:grpSpMkLst>
            <pc:docMk/>
            <pc:sldMk cId="4201278032" sldId="309"/>
            <ac:grpSpMk id="43" creationId="{B622F442-AD50-4064-8990-01A91F814C96}"/>
          </ac:grpSpMkLst>
        </pc:grpChg>
        <pc:grpChg chg="add del mod">
          <ac:chgData name="rahulrgd21@gmail.com" userId="0e3e3f5a606fca16" providerId="LiveId" clId="{AC965C5C-5400-49A0-A631-6808FC56CE7A}" dt="2023-02-09T14:49:06.232" v="685" actId="478"/>
          <ac:grpSpMkLst>
            <pc:docMk/>
            <pc:sldMk cId="4201278032" sldId="309"/>
            <ac:grpSpMk id="53" creationId="{790FBEBE-B4E3-C2CB-A6C8-B16AF581ABCE}"/>
          </ac:grpSpMkLst>
        </pc:grpChg>
        <pc:grpChg chg="add del mod">
          <ac:chgData name="rahulrgd21@gmail.com" userId="0e3e3f5a606fca16" providerId="LiveId" clId="{AC965C5C-5400-49A0-A631-6808FC56CE7A}" dt="2023-02-09T14:49:06.232" v="685" actId="478"/>
          <ac:grpSpMkLst>
            <pc:docMk/>
            <pc:sldMk cId="4201278032" sldId="309"/>
            <ac:grpSpMk id="58" creationId="{F31314AB-7229-9495-42F5-FEE4C66698AB}"/>
          </ac:grpSpMkLst>
        </pc:grpChg>
        <pc:picChg chg="add del">
          <ac:chgData name="rahulrgd21@gmail.com" userId="0e3e3f5a606fca16" providerId="LiveId" clId="{AC965C5C-5400-49A0-A631-6808FC56CE7A}" dt="2023-02-04T07:46:02.421" v="423" actId="22"/>
          <ac:picMkLst>
            <pc:docMk/>
            <pc:sldMk cId="4201278032" sldId="309"/>
            <ac:picMk id="30" creationId="{0C7A4461-A701-4C80-B1BB-D4CAEDE84030}"/>
          </ac:picMkLst>
        </pc:picChg>
      </pc:sldChg>
      <pc:sldChg chg="delSp modSp del mod ord">
        <pc:chgData name="rahulrgd21@gmail.com" userId="0e3e3f5a606fca16" providerId="LiveId" clId="{AC965C5C-5400-49A0-A631-6808FC56CE7A}" dt="2023-02-09T15:32:43.524" v="1327" actId="47"/>
        <pc:sldMkLst>
          <pc:docMk/>
          <pc:sldMk cId="1557309788" sldId="310"/>
        </pc:sldMkLst>
        <pc:spChg chg="mod">
          <ac:chgData name="rahulrgd21@gmail.com" userId="0e3e3f5a606fca16" providerId="LiveId" clId="{AC965C5C-5400-49A0-A631-6808FC56CE7A}" dt="2023-02-09T14:46:33.096" v="635" actId="1076"/>
          <ac:spMkLst>
            <pc:docMk/>
            <pc:sldMk cId="1557309788" sldId="310"/>
            <ac:spMk id="2" creationId="{D735F7F3-C1B5-4B60-A00A-4EB618DDFB5A}"/>
          </ac:spMkLst>
        </pc:spChg>
        <pc:spChg chg="del mod">
          <ac:chgData name="rahulrgd21@gmail.com" userId="0e3e3f5a606fca16" providerId="LiveId" clId="{AC965C5C-5400-49A0-A631-6808FC56CE7A}" dt="2023-02-09T14:46:42.236" v="636" actId="478"/>
          <ac:spMkLst>
            <pc:docMk/>
            <pc:sldMk cId="1557309788" sldId="310"/>
            <ac:spMk id="23" creationId="{C7AF617F-6D65-40CF-8F9E-48D75B8175DC}"/>
          </ac:spMkLst>
        </pc:spChg>
        <pc:spChg chg="del mod">
          <ac:chgData name="rahulrgd21@gmail.com" userId="0e3e3f5a606fca16" providerId="LiveId" clId="{AC965C5C-5400-49A0-A631-6808FC56CE7A}" dt="2023-02-09T14:46:42.236" v="636" actId="478"/>
          <ac:spMkLst>
            <pc:docMk/>
            <pc:sldMk cId="1557309788" sldId="310"/>
            <ac:spMk id="24" creationId="{8608D983-95AF-4034-AF97-1D91C76F1B4B}"/>
          </ac:spMkLst>
        </pc:spChg>
        <pc:spChg chg="del">
          <ac:chgData name="rahulrgd21@gmail.com" userId="0e3e3f5a606fca16" providerId="LiveId" clId="{AC965C5C-5400-49A0-A631-6808FC56CE7A}" dt="2023-02-04T07:33:25.832" v="257" actId="478"/>
          <ac:spMkLst>
            <pc:docMk/>
            <pc:sldMk cId="1557309788" sldId="310"/>
            <ac:spMk id="25" creationId="{F0BA96BF-0795-4E23-942A-94E90996567E}"/>
          </ac:spMkLst>
        </pc:spChg>
        <pc:spChg chg="del mod">
          <ac:chgData name="rahulrgd21@gmail.com" userId="0e3e3f5a606fca16" providerId="LiveId" clId="{AC965C5C-5400-49A0-A631-6808FC56CE7A}" dt="2023-02-09T14:46:42.236" v="636" actId="478"/>
          <ac:spMkLst>
            <pc:docMk/>
            <pc:sldMk cId="1557309788" sldId="310"/>
            <ac:spMk id="26" creationId="{532D107D-5619-4782-8BC3-32EAA5A6AC36}"/>
          </ac:spMkLst>
        </pc:spChg>
        <pc:spChg chg="mod">
          <ac:chgData name="rahulrgd21@gmail.com" userId="0e3e3f5a606fca16" providerId="LiveId" clId="{AC965C5C-5400-49A0-A631-6808FC56CE7A}" dt="2023-02-04T07:35:49.968" v="349" actId="255"/>
          <ac:spMkLst>
            <pc:docMk/>
            <pc:sldMk cId="1557309788" sldId="310"/>
            <ac:spMk id="28" creationId="{EC389331-C385-4279-926B-AC8120A0D3F1}"/>
          </ac:spMkLst>
        </pc:spChg>
        <pc:spChg chg="mod">
          <ac:chgData name="rahulrgd21@gmail.com" userId="0e3e3f5a606fca16" providerId="LiveId" clId="{AC965C5C-5400-49A0-A631-6808FC56CE7A}" dt="2023-02-04T07:37:35.173" v="360" actId="1076"/>
          <ac:spMkLst>
            <pc:docMk/>
            <pc:sldMk cId="1557309788" sldId="310"/>
            <ac:spMk id="29" creationId="{A05652B7-CDA6-4B1B-8E26-591718F12524}"/>
          </ac:spMkLst>
        </pc:spChg>
        <pc:spChg chg="mod">
          <ac:chgData name="rahulrgd21@gmail.com" userId="0e3e3f5a606fca16" providerId="LiveId" clId="{AC965C5C-5400-49A0-A631-6808FC56CE7A}" dt="2023-02-04T07:36:43.852" v="354" actId="255"/>
          <ac:spMkLst>
            <pc:docMk/>
            <pc:sldMk cId="1557309788" sldId="310"/>
            <ac:spMk id="31" creationId="{2014EF99-4E4B-403C-A8E5-CE2762CCB86E}"/>
          </ac:spMkLst>
        </pc:spChg>
        <pc:spChg chg="mod">
          <ac:chgData name="rahulrgd21@gmail.com" userId="0e3e3f5a606fca16" providerId="LiveId" clId="{AC965C5C-5400-49A0-A631-6808FC56CE7A}" dt="2023-02-04T07:38:12.401" v="366" actId="1076"/>
          <ac:spMkLst>
            <pc:docMk/>
            <pc:sldMk cId="1557309788" sldId="310"/>
            <ac:spMk id="32" creationId="{7743FB17-A24F-48F9-AEBA-41EA90AE6FD1}"/>
          </ac:spMkLst>
        </pc:spChg>
        <pc:spChg chg="mod topLvl">
          <ac:chgData name="rahulrgd21@gmail.com" userId="0e3e3f5a606fca16" providerId="LiveId" clId="{AC965C5C-5400-49A0-A631-6808FC56CE7A}" dt="2023-02-09T14:48:56.805" v="684" actId="14100"/>
          <ac:spMkLst>
            <pc:docMk/>
            <pc:sldMk cId="1557309788" sldId="310"/>
            <ac:spMk id="34" creationId="{32AE4B3F-5F1D-495E-AC40-16E5ED1AE889}"/>
          </ac:spMkLst>
        </pc:spChg>
        <pc:spChg chg="del mod topLvl">
          <ac:chgData name="rahulrgd21@gmail.com" userId="0e3e3f5a606fca16" providerId="LiveId" clId="{AC965C5C-5400-49A0-A631-6808FC56CE7A}" dt="2023-02-09T14:47:20.430" v="639" actId="478"/>
          <ac:spMkLst>
            <pc:docMk/>
            <pc:sldMk cId="1557309788" sldId="310"/>
            <ac:spMk id="35" creationId="{E9293432-657E-4BEF-8C03-30AEE0E2A039}"/>
          </ac:spMkLst>
        </pc:spChg>
        <pc:grpChg chg="del mod">
          <ac:chgData name="rahulrgd21@gmail.com" userId="0e3e3f5a606fca16" providerId="LiveId" clId="{AC965C5C-5400-49A0-A631-6808FC56CE7A}" dt="2023-02-09T14:46:42.236" v="636" actId="478"/>
          <ac:grpSpMkLst>
            <pc:docMk/>
            <pc:sldMk cId="1557309788" sldId="310"/>
            <ac:grpSpMk id="3" creationId="{69DA0573-3477-4552-8673-006F5B53B124}"/>
          </ac:grpSpMkLst>
        </pc:grpChg>
        <pc:grpChg chg="del mod">
          <ac:chgData name="rahulrgd21@gmail.com" userId="0e3e3f5a606fca16" providerId="LiveId" clId="{AC965C5C-5400-49A0-A631-6808FC56CE7A}" dt="2023-02-09T14:46:42.236" v="636" actId="478"/>
          <ac:grpSpMkLst>
            <pc:docMk/>
            <pc:sldMk cId="1557309788" sldId="310"/>
            <ac:grpSpMk id="8" creationId="{ACF4FC30-75E9-46C6-86D5-A6D3155C7C9A}"/>
          </ac:grpSpMkLst>
        </pc:grpChg>
        <pc:grpChg chg="del mod">
          <ac:chgData name="rahulrgd21@gmail.com" userId="0e3e3f5a606fca16" providerId="LiveId" clId="{AC965C5C-5400-49A0-A631-6808FC56CE7A}" dt="2023-02-09T14:46:42.236" v="636" actId="478"/>
          <ac:grpSpMkLst>
            <pc:docMk/>
            <pc:sldMk cId="1557309788" sldId="310"/>
            <ac:grpSpMk id="13" creationId="{8AEFEBEE-864A-4DFF-8D50-CC0A49D40C16}"/>
          </ac:grpSpMkLst>
        </pc:grpChg>
        <pc:grpChg chg="del">
          <ac:chgData name="rahulrgd21@gmail.com" userId="0e3e3f5a606fca16" providerId="LiveId" clId="{AC965C5C-5400-49A0-A631-6808FC56CE7A}" dt="2023-02-04T07:33:25.832" v="257" actId="478"/>
          <ac:grpSpMkLst>
            <pc:docMk/>
            <pc:sldMk cId="1557309788" sldId="310"/>
            <ac:grpSpMk id="18" creationId="{195F0D80-7A71-4DDF-BD96-79D9132E44E6}"/>
          </ac:grpSpMkLst>
        </pc:grpChg>
        <pc:grpChg chg="del mod">
          <ac:chgData name="rahulrgd21@gmail.com" userId="0e3e3f5a606fca16" providerId="LiveId" clId="{AC965C5C-5400-49A0-A631-6808FC56CE7A}" dt="2023-02-09T14:46:59.128" v="637" actId="478"/>
          <ac:grpSpMkLst>
            <pc:docMk/>
            <pc:sldMk cId="1557309788" sldId="310"/>
            <ac:grpSpMk id="27" creationId="{82F179AD-1289-4630-BBAC-987C7854B8FD}"/>
          </ac:grpSpMkLst>
        </pc:grpChg>
        <pc:grpChg chg="del mod">
          <ac:chgData name="rahulrgd21@gmail.com" userId="0e3e3f5a606fca16" providerId="LiveId" clId="{AC965C5C-5400-49A0-A631-6808FC56CE7A}" dt="2023-02-09T14:46:59.128" v="637" actId="478"/>
          <ac:grpSpMkLst>
            <pc:docMk/>
            <pc:sldMk cId="1557309788" sldId="310"/>
            <ac:grpSpMk id="30" creationId="{D0F51DE8-6DB7-4FC6-ABB5-2817FB758FBC}"/>
          </ac:grpSpMkLst>
        </pc:grpChg>
        <pc:grpChg chg="del mod">
          <ac:chgData name="rahulrgd21@gmail.com" userId="0e3e3f5a606fca16" providerId="LiveId" clId="{AC965C5C-5400-49A0-A631-6808FC56CE7A}" dt="2023-02-09T14:47:20.430" v="639" actId="478"/>
          <ac:grpSpMkLst>
            <pc:docMk/>
            <pc:sldMk cId="1557309788" sldId="310"/>
            <ac:grpSpMk id="33" creationId="{E4F53F56-1683-4C08-A55B-736D18C987D0}"/>
          </ac:grpSpMkLst>
        </pc:grpChg>
        <pc:grpChg chg="del">
          <ac:chgData name="rahulrgd21@gmail.com" userId="0e3e3f5a606fca16" providerId="LiveId" clId="{AC965C5C-5400-49A0-A631-6808FC56CE7A}" dt="2023-02-04T07:33:25.832" v="257" actId="478"/>
          <ac:grpSpMkLst>
            <pc:docMk/>
            <pc:sldMk cId="1557309788" sldId="310"/>
            <ac:grpSpMk id="36" creationId="{B54BA4FE-58A1-4C17-8AB3-25ECE440FF4C}"/>
          </ac:grpSpMkLst>
        </pc:grpChg>
      </pc:sldChg>
      <pc:sldChg chg="modSp mod">
        <pc:chgData name="rahulrgd21@gmail.com" userId="0e3e3f5a606fca16" providerId="LiveId" clId="{AC965C5C-5400-49A0-A631-6808FC56CE7A}" dt="2023-02-04T08:04:18.839" v="595" actId="1076"/>
        <pc:sldMkLst>
          <pc:docMk/>
          <pc:sldMk cId="3827296069" sldId="313"/>
        </pc:sldMkLst>
        <pc:grpChg chg="mod">
          <ac:chgData name="rahulrgd21@gmail.com" userId="0e3e3f5a606fca16" providerId="LiveId" clId="{AC965C5C-5400-49A0-A631-6808FC56CE7A}" dt="2023-02-04T08:04:18.839" v="595" actId="1076"/>
          <ac:grpSpMkLst>
            <pc:docMk/>
            <pc:sldMk cId="3827296069" sldId="313"/>
            <ac:grpSpMk id="116" creationId="{641077C1-B8F0-48B2-832D-4667741D8601}"/>
          </ac:grpSpMkLst>
        </pc:grpChg>
      </pc:sldChg>
      <pc:sldChg chg="ord">
        <pc:chgData name="rahulrgd21@gmail.com" userId="0e3e3f5a606fca16" providerId="LiveId" clId="{AC965C5C-5400-49A0-A631-6808FC56CE7A}" dt="2023-02-11T16:27:44.577" v="1653"/>
        <pc:sldMkLst>
          <pc:docMk/>
          <pc:sldMk cId="821656516" sldId="346"/>
        </pc:sldMkLst>
      </pc:sldChg>
      <pc:sldChg chg="modSp mod">
        <pc:chgData name="rahulrgd21@gmail.com" userId="0e3e3f5a606fca16" providerId="LiveId" clId="{AC965C5C-5400-49A0-A631-6808FC56CE7A}" dt="2023-02-04T07:29:21.196" v="213" actId="255"/>
        <pc:sldMkLst>
          <pc:docMk/>
          <pc:sldMk cId="3148822504" sldId="347"/>
        </pc:sldMkLst>
        <pc:spChg chg="mod">
          <ac:chgData name="rahulrgd21@gmail.com" userId="0e3e3f5a606fca16" providerId="LiveId" clId="{AC965C5C-5400-49A0-A631-6808FC56CE7A}" dt="2023-02-04T07:20:42.718" v="56" actId="14100"/>
          <ac:spMkLst>
            <pc:docMk/>
            <pc:sldMk cId="3148822504" sldId="347"/>
            <ac:spMk id="4" creationId="{15A4BDA0-C270-4764-9C18-A593BCE2C965}"/>
          </ac:spMkLst>
        </pc:spChg>
        <pc:spChg chg="mod">
          <ac:chgData name="rahulrgd21@gmail.com" userId="0e3e3f5a606fca16" providerId="LiveId" clId="{AC965C5C-5400-49A0-A631-6808FC56CE7A}" dt="2023-02-04T07:26:48.143" v="198" actId="20577"/>
          <ac:spMkLst>
            <pc:docMk/>
            <pc:sldMk cId="3148822504" sldId="347"/>
            <ac:spMk id="144" creationId="{7AF6FCD2-F70C-4323-9FCE-259AC09CF270}"/>
          </ac:spMkLst>
        </pc:spChg>
        <pc:spChg chg="mod">
          <ac:chgData name="rahulrgd21@gmail.com" userId="0e3e3f5a606fca16" providerId="LiveId" clId="{AC965C5C-5400-49A0-A631-6808FC56CE7A}" dt="2023-02-04T07:27:23.272" v="200" actId="255"/>
          <ac:spMkLst>
            <pc:docMk/>
            <pc:sldMk cId="3148822504" sldId="347"/>
            <ac:spMk id="145" creationId="{3987C2B3-21A8-4800-AAE7-1217A0A6FF45}"/>
          </ac:spMkLst>
        </pc:spChg>
        <pc:spChg chg="mod">
          <ac:chgData name="rahulrgd21@gmail.com" userId="0e3e3f5a606fca16" providerId="LiveId" clId="{AC965C5C-5400-49A0-A631-6808FC56CE7A}" dt="2023-02-04T07:27:28.657" v="201" actId="20577"/>
          <ac:spMkLst>
            <pc:docMk/>
            <pc:sldMk cId="3148822504" sldId="347"/>
            <ac:spMk id="150" creationId="{F30A430D-E560-43F8-91F7-E72E6926B7C8}"/>
          </ac:spMkLst>
        </pc:spChg>
        <pc:spChg chg="mod">
          <ac:chgData name="rahulrgd21@gmail.com" userId="0e3e3f5a606fca16" providerId="LiveId" clId="{AC965C5C-5400-49A0-A631-6808FC56CE7A}" dt="2023-02-04T07:27:49.802" v="205" actId="255"/>
          <ac:spMkLst>
            <pc:docMk/>
            <pc:sldMk cId="3148822504" sldId="347"/>
            <ac:spMk id="151" creationId="{2206D417-F843-41FD-9923-E6D368A9A445}"/>
          </ac:spMkLst>
        </pc:spChg>
        <pc:spChg chg="mod">
          <ac:chgData name="rahulrgd21@gmail.com" userId="0e3e3f5a606fca16" providerId="LiveId" clId="{AC965C5C-5400-49A0-A631-6808FC56CE7A}" dt="2023-02-04T07:27:33.260" v="202" actId="20577"/>
          <ac:spMkLst>
            <pc:docMk/>
            <pc:sldMk cId="3148822504" sldId="347"/>
            <ac:spMk id="156" creationId="{BBC4F1EF-DCBB-40E9-9532-B2B2F265F689}"/>
          </ac:spMkLst>
        </pc:spChg>
        <pc:spChg chg="mod">
          <ac:chgData name="rahulrgd21@gmail.com" userId="0e3e3f5a606fca16" providerId="LiveId" clId="{AC965C5C-5400-49A0-A631-6808FC56CE7A}" dt="2023-02-04T07:28:54.090" v="210" actId="1076"/>
          <ac:spMkLst>
            <pc:docMk/>
            <pc:sldMk cId="3148822504" sldId="347"/>
            <ac:spMk id="157" creationId="{A410BEC2-230F-450C-89DF-769FE19CF9BA}"/>
          </ac:spMkLst>
        </pc:spChg>
        <pc:spChg chg="mod">
          <ac:chgData name="rahulrgd21@gmail.com" userId="0e3e3f5a606fca16" providerId="LiveId" clId="{AC965C5C-5400-49A0-A631-6808FC56CE7A}" dt="2023-02-04T07:27:37.554" v="203" actId="20577"/>
          <ac:spMkLst>
            <pc:docMk/>
            <pc:sldMk cId="3148822504" sldId="347"/>
            <ac:spMk id="162" creationId="{9E4D6D24-79D3-4D71-9B2D-1BDD4EB75452}"/>
          </ac:spMkLst>
        </pc:spChg>
        <pc:spChg chg="mod">
          <ac:chgData name="rahulrgd21@gmail.com" userId="0e3e3f5a606fca16" providerId="LiveId" clId="{AC965C5C-5400-49A0-A631-6808FC56CE7A}" dt="2023-02-04T07:28:57.809" v="211" actId="20577"/>
          <ac:spMkLst>
            <pc:docMk/>
            <pc:sldMk cId="3148822504" sldId="347"/>
            <ac:spMk id="163" creationId="{3F2427CA-44DE-4330-B12E-7B85F2D7CFA6}"/>
          </ac:spMkLst>
        </pc:spChg>
        <pc:spChg chg="mod">
          <ac:chgData name="rahulrgd21@gmail.com" userId="0e3e3f5a606fca16" providerId="LiveId" clId="{AC965C5C-5400-49A0-A631-6808FC56CE7A}" dt="2023-02-04T07:27:42.542" v="204" actId="20577"/>
          <ac:spMkLst>
            <pc:docMk/>
            <pc:sldMk cId="3148822504" sldId="347"/>
            <ac:spMk id="168" creationId="{463D403C-CC41-4BE6-B091-C27C98631275}"/>
          </ac:spMkLst>
        </pc:spChg>
        <pc:spChg chg="mod">
          <ac:chgData name="rahulrgd21@gmail.com" userId="0e3e3f5a606fca16" providerId="LiveId" clId="{AC965C5C-5400-49A0-A631-6808FC56CE7A}" dt="2023-02-04T07:29:21.196" v="213" actId="255"/>
          <ac:spMkLst>
            <pc:docMk/>
            <pc:sldMk cId="3148822504" sldId="347"/>
            <ac:spMk id="169" creationId="{DCDAD635-3BC1-429F-BAA4-A19C18FC4B82}"/>
          </ac:spMkLst>
        </pc:spChg>
        <pc:grpChg chg="mod">
          <ac:chgData name="rahulrgd21@gmail.com" userId="0e3e3f5a606fca16" providerId="LiveId" clId="{AC965C5C-5400-49A0-A631-6808FC56CE7A}" dt="2023-02-04T07:28:12.609" v="207" actId="1076"/>
          <ac:grpSpMkLst>
            <pc:docMk/>
            <pc:sldMk cId="3148822504" sldId="347"/>
            <ac:grpSpMk id="155" creationId="{4E52128A-2288-4025-827B-FF5F8A59522A}"/>
          </ac:grpSpMkLst>
        </pc:grpChg>
      </pc:sldChg>
      <pc:sldChg chg="addSp delSp modSp mod ord">
        <pc:chgData name="rahulrgd21@gmail.com" userId="0e3e3f5a606fca16" providerId="LiveId" clId="{AC965C5C-5400-49A0-A631-6808FC56CE7A}" dt="2023-02-11T16:39:16.904" v="1925" actId="1076"/>
        <pc:sldMkLst>
          <pc:docMk/>
          <pc:sldMk cId="3246606753" sldId="352"/>
        </pc:sldMkLst>
        <pc:spChg chg="mod topLvl">
          <ac:chgData name="rahulrgd21@gmail.com" userId="0e3e3f5a606fca16" providerId="LiveId" clId="{AC965C5C-5400-49A0-A631-6808FC56CE7A}" dt="2023-02-11T16:37:45.240" v="1908" actId="1076"/>
          <ac:spMkLst>
            <pc:docMk/>
            <pc:sldMk cId="3246606753" sldId="352"/>
            <ac:spMk id="142" creationId="{F2F8BD1D-089E-4E78-A9BA-3117770601BA}"/>
          </ac:spMkLst>
        </pc:spChg>
        <pc:spChg chg="del mod topLvl">
          <ac:chgData name="rahulrgd21@gmail.com" userId="0e3e3f5a606fca16" providerId="LiveId" clId="{AC965C5C-5400-49A0-A631-6808FC56CE7A}" dt="2023-02-11T16:37:39.949" v="1907" actId="478"/>
          <ac:spMkLst>
            <pc:docMk/>
            <pc:sldMk cId="3246606753" sldId="352"/>
            <ac:spMk id="143" creationId="{AE0AB165-BFA5-45E6-BFDB-993954CE4DC4}"/>
          </ac:spMkLst>
        </pc:spChg>
        <pc:spChg chg="add del mod">
          <ac:chgData name="rahulrgd21@gmail.com" userId="0e3e3f5a606fca16" providerId="LiveId" clId="{AC965C5C-5400-49A0-A631-6808FC56CE7A}" dt="2023-02-11T16:38:36.160" v="1918"/>
          <ac:spMkLst>
            <pc:docMk/>
            <pc:sldMk cId="3246606753" sldId="352"/>
            <ac:spMk id="145" creationId="{5D3A1649-E107-C5E2-7C3B-90E93C30E3BC}"/>
          </ac:spMkLst>
        </pc:spChg>
        <pc:spChg chg="add mod">
          <ac:chgData name="rahulrgd21@gmail.com" userId="0e3e3f5a606fca16" providerId="LiveId" clId="{AC965C5C-5400-49A0-A631-6808FC56CE7A}" dt="2023-02-11T16:39:12.077" v="1924" actId="1076"/>
          <ac:spMkLst>
            <pc:docMk/>
            <pc:sldMk cId="3246606753" sldId="352"/>
            <ac:spMk id="146" creationId="{5CED5640-C3F7-030C-532D-6646CCE588C4}"/>
          </ac:spMkLst>
        </pc:spChg>
        <pc:grpChg chg="del mod">
          <ac:chgData name="rahulrgd21@gmail.com" userId="0e3e3f5a606fca16" providerId="LiveId" clId="{AC965C5C-5400-49A0-A631-6808FC56CE7A}" dt="2023-02-11T16:37:39.949" v="1907" actId="478"/>
          <ac:grpSpMkLst>
            <pc:docMk/>
            <pc:sldMk cId="3246606753" sldId="352"/>
            <ac:grpSpMk id="141" creationId="{98171285-971A-4A11-BFE0-6AEFD7814AC1}"/>
          </ac:grpSpMkLst>
        </pc:grpChg>
        <pc:picChg chg="add mod">
          <ac:chgData name="rahulrgd21@gmail.com" userId="0e3e3f5a606fca16" providerId="LiveId" clId="{AC965C5C-5400-49A0-A631-6808FC56CE7A}" dt="2023-02-11T16:39:16.904" v="1925" actId="1076"/>
          <ac:picMkLst>
            <pc:docMk/>
            <pc:sldMk cId="3246606753" sldId="352"/>
            <ac:picMk id="144" creationId="{FC15E072-CE12-C120-D3AE-CACB9ECE8BD7}"/>
          </ac:picMkLst>
        </pc:picChg>
      </pc:sldChg>
      <pc:sldChg chg="delSp modSp mod">
        <pc:chgData name="rahulrgd21@gmail.com" userId="0e3e3f5a606fca16" providerId="LiveId" clId="{AC965C5C-5400-49A0-A631-6808FC56CE7A}" dt="2023-02-11T16:30:42.787" v="1804" actId="1038"/>
        <pc:sldMkLst>
          <pc:docMk/>
          <pc:sldMk cId="398870015" sldId="353"/>
        </pc:sldMkLst>
        <pc:spChg chg="del">
          <ac:chgData name="rahulrgd21@gmail.com" userId="0e3e3f5a606fca16" providerId="LiveId" clId="{AC965C5C-5400-49A0-A631-6808FC56CE7A}" dt="2023-02-11T14:20:04.192" v="1423" actId="478"/>
          <ac:spMkLst>
            <pc:docMk/>
            <pc:sldMk cId="398870015" sldId="353"/>
            <ac:spMk id="4" creationId="{65EB7FFB-6FB1-480A-A898-65150C03087A}"/>
          </ac:spMkLst>
        </pc:spChg>
        <pc:spChg chg="mod">
          <ac:chgData name="rahulrgd21@gmail.com" userId="0e3e3f5a606fca16" providerId="LiveId" clId="{AC965C5C-5400-49A0-A631-6808FC56CE7A}" dt="2023-02-11T14:20:39.038" v="1468" actId="1076"/>
          <ac:spMkLst>
            <pc:docMk/>
            <pc:sldMk cId="398870015" sldId="353"/>
            <ac:spMk id="8" creationId="{03B4C724-0776-4328-8F0A-B72DA1579537}"/>
          </ac:spMkLst>
        </pc:spChg>
        <pc:spChg chg="mod">
          <ac:chgData name="rahulrgd21@gmail.com" userId="0e3e3f5a606fca16" providerId="LiveId" clId="{AC965C5C-5400-49A0-A631-6808FC56CE7A}" dt="2023-02-11T14:20:42.823" v="1469" actId="1076"/>
          <ac:spMkLst>
            <pc:docMk/>
            <pc:sldMk cId="398870015" sldId="353"/>
            <ac:spMk id="9" creationId="{2B6167FF-AD5E-41E4-8385-3024DC936CF2}"/>
          </ac:spMkLst>
        </pc:spChg>
        <pc:grpChg chg="del">
          <ac:chgData name="rahulrgd21@gmail.com" userId="0e3e3f5a606fca16" providerId="LiveId" clId="{AC965C5C-5400-49A0-A631-6808FC56CE7A}" dt="2023-02-11T14:19:48.027" v="1421" actId="478"/>
          <ac:grpSpMkLst>
            <pc:docMk/>
            <pc:sldMk cId="398870015" sldId="353"/>
            <ac:grpSpMk id="3" creationId="{654B8B42-5803-41D1-913F-6C301EAD336B}"/>
          </ac:grpSpMkLst>
        </pc:grpChg>
        <pc:grpChg chg="del">
          <ac:chgData name="rahulrgd21@gmail.com" userId="0e3e3f5a606fca16" providerId="LiveId" clId="{AC965C5C-5400-49A0-A631-6808FC56CE7A}" dt="2023-02-11T14:19:56.931" v="1422" actId="478"/>
          <ac:grpSpMkLst>
            <pc:docMk/>
            <pc:sldMk cId="398870015" sldId="353"/>
            <ac:grpSpMk id="52" creationId="{4B862CB9-CD60-4001-BA2B-0A5A3EA5944C}"/>
          </ac:grpSpMkLst>
        </pc:grpChg>
        <pc:picChg chg="mod">
          <ac:chgData name="rahulrgd21@gmail.com" userId="0e3e3f5a606fca16" providerId="LiveId" clId="{AC965C5C-5400-49A0-A631-6808FC56CE7A}" dt="2023-02-11T16:30:42.787" v="1804" actId="1038"/>
          <ac:picMkLst>
            <pc:docMk/>
            <pc:sldMk cId="398870015" sldId="353"/>
            <ac:picMk id="14" creationId="{6DC8404B-09E4-426C-83D7-3802F2EB370A}"/>
          </ac:picMkLst>
        </pc:picChg>
      </pc:sldChg>
      <pc:sldChg chg="addSp delSp modSp add mod">
        <pc:chgData name="rahulrgd21@gmail.com" userId="0e3e3f5a606fca16" providerId="LiveId" clId="{AC965C5C-5400-49A0-A631-6808FC56CE7A}" dt="2023-02-04T08:04:39.170" v="601" actId="1076"/>
        <pc:sldMkLst>
          <pc:docMk/>
          <pc:sldMk cId="29828855" sldId="355"/>
        </pc:sldMkLst>
        <pc:spChg chg="mod">
          <ac:chgData name="rahulrgd21@gmail.com" userId="0e3e3f5a606fca16" providerId="LiveId" clId="{AC965C5C-5400-49A0-A631-6808FC56CE7A}" dt="2023-02-04T07:58:34.918" v="544" actId="14100"/>
          <ac:spMkLst>
            <pc:docMk/>
            <pc:sldMk cId="29828855" sldId="355"/>
            <ac:spMk id="2" creationId="{72072623-4C2E-46B0-BEA4-F2A4A60F21C4}"/>
          </ac:spMkLst>
        </pc:spChg>
        <pc:spChg chg="add mod">
          <ac:chgData name="rahulrgd21@gmail.com" userId="0e3e3f5a606fca16" providerId="LiveId" clId="{AC965C5C-5400-49A0-A631-6808FC56CE7A}" dt="2023-02-04T08:03:26.108" v="587" actId="207"/>
          <ac:spMkLst>
            <pc:docMk/>
            <pc:sldMk cId="29828855" sldId="355"/>
            <ac:spMk id="3" creationId="{B52C515F-3E14-8F89-7127-8DC4ED03D5AA}"/>
          </ac:spMkLst>
        </pc:spChg>
        <pc:spChg chg="add mod">
          <ac:chgData name="rahulrgd21@gmail.com" userId="0e3e3f5a606fca16" providerId="LiveId" clId="{AC965C5C-5400-49A0-A631-6808FC56CE7A}" dt="2023-02-04T08:03:15.345" v="586" actId="207"/>
          <ac:spMkLst>
            <pc:docMk/>
            <pc:sldMk cId="29828855" sldId="355"/>
            <ac:spMk id="4" creationId="{BA2A7A28-004B-3BE1-E630-4DD06CCF5474}"/>
          </ac:spMkLst>
        </pc:spChg>
        <pc:spChg chg="add mod">
          <ac:chgData name="rahulrgd21@gmail.com" userId="0e3e3f5a606fca16" providerId="LiveId" clId="{AC965C5C-5400-49A0-A631-6808FC56CE7A}" dt="2023-02-04T08:03:32.848" v="588" actId="207"/>
          <ac:spMkLst>
            <pc:docMk/>
            <pc:sldMk cId="29828855" sldId="355"/>
            <ac:spMk id="5" creationId="{E7DFF41F-3243-30BD-6E0C-E1E90203076F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7" creationId="{72CC663C-30F9-DC6E-38FB-78680B32E5FA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8" creationId="{1A52F3C8-B547-48DE-A059-9EF5048F9BD7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9" creationId="{EADEF351-E98C-AEBC-B2CB-5C91AF278DEF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10" creationId="{AB932E18-99EE-3A31-AC22-E22BED185509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12" creationId="{6B329E72-BED6-D4FE-BEF6-04758D0816B5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20" creationId="{6808E806-71B1-E135-048B-2543636DF8CD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21" creationId="{DD890FAD-0938-9DB0-3ADA-F6A5C718ECB7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22" creationId="{07EB8C3C-2061-A5EC-F693-B4496652517B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24" creationId="{33C6B56F-ED03-3ED6-10EF-7D492778CC7E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25" creationId="{AD1DAB0F-0133-D63D-093A-0435C5C4B4FA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26" creationId="{32317311-C162-9D09-17B7-4D4D6D31EF74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27" creationId="{CD0FA351-6316-3A86-51E4-A6DF5EB6CAE5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28" creationId="{6F4B83F3-6BB2-A8A9-90EE-01612B89830B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29" creationId="{97CFFB6F-16E0-6907-F37C-AF97398CF543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30" creationId="{AD96BA8E-D4C3-F234-C0F7-16180A6113FF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32" creationId="{A0CE6CD0-2E70-25C1-037E-89F51CF8D39E}"/>
          </ac:spMkLst>
        </pc:spChg>
        <pc:spChg chg="mod">
          <ac:chgData name="rahulrgd21@gmail.com" userId="0e3e3f5a606fca16" providerId="LiveId" clId="{AC965C5C-5400-49A0-A631-6808FC56CE7A}" dt="2023-02-04T08:04:01.184" v="593"/>
          <ac:spMkLst>
            <pc:docMk/>
            <pc:sldMk cId="29828855" sldId="355"/>
            <ac:spMk id="35" creationId="{CD55A976-ADC5-E791-1C20-414D427439F7}"/>
          </ac:spMkLst>
        </pc:spChg>
        <pc:spChg chg="mod">
          <ac:chgData name="rahulrgd21@gmail.com" userId="0e3e3f5a606fca16" providerId="LiveId" clId="{AC965C5C-5400-49A0-A631-6808FC56CE7A}" dt="2023-02-04T07:57:12.924" v="512" actId="20577"/>
          <ac:spMkLst>
            <pc:docMk/>
            <pc:sldMk cId="29828855" sldId="355"/>
            <ac:spMk id="36" creationId="{B6693F17-9BEA-4954-89D8-1C3C88E336C0}"/>
          </ac:spMkLst>
        </pc:spChg>
        <pc:spChg chg="mod">
          <ac:chgData name="rahulrgd21@gmail.com" userId="0e3e3f5a606fca16" providerId="LiveId" clId="{AC965C5C-5400-49A0-A631-6808FC56CE7A}" dt="2023-02-04T07:58:34.918" v="544" actId="14100"/>
          <ac:spMkLst>
            <pc:docMk/>
            <pc:sldMk cId="29828855" sldId="355"/>
            <ac:spMk id="37" creationId="{EC33481A-B170-483D-9462-B48866DF2338}"/>
          </ac:spMkLst>
        </pc:spChg>
        <pc:spChg chg="mod">
          <ac:chgData name="rahulrgd21@gmail.com" userId="0e3e3f5a606fca16" providerId="LiveId" clId="{AC965C5C-5400-49A0-A631-6808FC56CE7A}" dt="2023-02-04T07:58:34.918" v="544" actId="14100"/>
          <ac:spMkLst>
            <pc:docMk/>
            <pc:sldMk cId="29828855" sldId="355"/>
            <ac:spMk id="38" creationId="{81CAA683-F95E-4F9E-886D-C9167920B1A5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40" creationId="{8D7E9498-9BEF-1F60-959B-BBAEDC1862BD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41" creationId="{1FB4221C-2BBF-4473-8CD6-4CCAFA81387F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42" creationId="{F13D0FA3-2EDB-02DB-6692-F63669C2CC20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43" creationId="{1BE9CCAF-0118-74FD-9FDF-8DAF17C8E340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44" creationId="{351EE93A-0E4D-19D0-8AE8-CA5D96075876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45" creationId="{9C177CC6-7D90-45E7-6232-3E1A8D75C974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46" creationId="{75DB50E0-2460-3A4F-AF57-DCD567887BE2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47" creationId="{09BA0975-8032-C3C8-7AAF-45EFE4A28597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48" creationId="{CB7019C9-331D-7B93-FE72-F19674037390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49" creationId="{EB7E280B-5B26-B532-2441-0E222E8D5063}"/>
          </ac:spMkLst>
        </pc:spChg>
        <pc:spChg chg="del">
          <ac:chgData name="rahulrgd21@gmail.com" userId="0e3e3f5a606fca16" providerId="LiveId" clId="{AC965C5C-5400-49A0-A631-6808FC56CE7A}" dt="2023-02-04T08:00:28.050" v="571" actId="478"/>
          <ac:spMkLst>
            <pc:docMk/>
            <pc:sldMk cId="29828855" sldId="355"/>
            <ac:spMk id="50" creationId="{0F629D9C-0FB5-080B-8A9D-983FB2AE0A30}"/>
          </ac:spMkLst>
        </pc:spChg>
        <pc:spChg chg="del">
          <ac:chgData name="rahulrgd21@gmail.com" userId="0e3e3f5a606fca16" providerId="LiveId" clId="{AC965C5C-5400-49A0-A631-6808FC56CE7A}" dt="2023-02-04T08:01:11.087" v="576" actId="478"/>
          <ac:spMkLst>
            <pc:docMk/>
            <pc:sldMk cId="29828855" sldId="355"/>
            <ac:spMk id="51" creationId="{AB5C8B3D-4592-3626-746E-52ACEE4F3BFE}"/>
          </ac:spMkLst>
        </pc:spChg>
        <pc:spChg chg="del">
          <ac:chgData name="rahulrgd21@gmail.com" userId="0e3e3f5a606fca16" providerId="LiveId" clId="{AC965C5C-5400-49A0-A631-6808FC56CE7A}" dt="2023-02-04T08:02:32.702" v="580" actId="478"/>
          <ac:spMkLst>
            <pc:docMk/>
            <pc:sldMk cId="29828855" sldId="355"/>
            <ac:spMk id="52" creationId="{63644D42-33D4-C045-A666-353E4FD5F279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57" creationId="{591235F6-C427-E315-356E-0EAD0D539576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62" creationId="{BFF6A3EE-6DF4-68EF-6E40-02F98B71DE22}"/>
          </ac:spMkLst>
        </pc:spChg>
        <pc:spChg chg="mod">
          <ac:chgData name="rahulrgd21@gmail.com" userId="0e3e3f5a606fca16" providerId="LiveId" clId="{AC965C5C-5400-49A0-A631-6808FC56CE7A}" dt="2023-02-04T07:57:30.406" v="529" actId="20577"/>
          <ac:spMkLst>
            <pc:docMk/>
            <pc:sldMk cId="29828855" sldId="355"/>
            <ac:spMk id="63" creationId="{6EAD62C9-A4F5-79A8-1E00-09FAB2D60B12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64" creationId="{089EE403-A1C0-9789-B684-3CB21C6A0EA8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65" creationId="{74D73C3E-AF35-BFD9-549C-66A55C836B5C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66" creationId="{4BC18737-B942-1890-778E-5DAA89F5F743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67" creationId="{9FA8A979-8439-1A6F-3C47-E3B895287992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68" creationId="{DBFA81CE-281E-DA9C-5D10-5CA7201D6DBB}"/>
          </ac:spMkLst>
        </pc:spChg>
        <pc:spChg chg="mod">
          <ac:chgData name="rahulrgd21@gmail.com" userId="0e3e3f5a606fca16" providerId="LiveId" clId="{AC965C5C-5400-49A0-A631-6808FC56CE7A}" dt="2023-02-04T08:04:27.489" v="597"/>
          <ac:spMkLst>
            <pc:docMk/>
            <pc:sldMk cId="29828855" sldId="355"/>
            <ac:spMk id="69" creationId="{CECF30CF-9F82-CDC7-9CB9-E6A41830CA67}"/>
          </ac:spMkLst>
        </pc:spChg>
        <pc:spChg chg="mod">
          <ac:chgData name="rahulrgd21@gmail.com" userId="0e3e3f5a606fca16" providerId="LiveId" clId="{AC965C5C-5400-49A0-A631-6808FC56CE7A}" dt="2023-02-04T07:59:30.712" v="570" actId="20577"/>
          <ac:spMkLst>
            <pc:docMk/>
            <pc:sldMk cId="29828855" sldId="355"/>
            <ac:spMk id="96" creationId="{89EECF7F-329C-4413-8A9A-9CAAB021D9DF}"/>
          </ac:spMkLst>
        </pc:spChg>
        <pc:spChg chg="mod">
          <ac:chgData name="rahulrgd21@gmail.com" userId="0e3e3f5a606fca16" providerId="LiveId" clId="{AC965C5C-5400-49A0-A631-6808FC56CE7A}" dt="2023-02-04T07:59:11.996" v="561" actId="20577"/>
          <ac:spMkLst>
            <pc:docMk/>
            <pc:sldMk cId="29828855" sldId="355"/>
            <ac:spMk id="98" creationId="{3BA9C9F6-BA87-4C7D-ACE7-B075D9A5028D}"/>
          </ac:spMkLst>
        </pc:spChg>
        <pc:spChg chg="mod">
          <ac:chgData name="rahulrgd21@gmail.com" userId="0e3e3f5a606fca16" providerId="LiveId" clId="{AC965C5C-5400-49A0-A631-6808FC56CE7A}" dt="2023-02-04T07:58:45.207" v="546" actId="20577"/>
          <ac:spMkLst>
            <pc:docMk/>
            <pc:sldMk cId="29828855" sldId="355"/>
            <ac:spMk id="99" creationId="{0E4824EC-9DFD-4598-950E-21EACD10A45E}"/>
          </ac:spMkLst>
        </pc:spChg>
        <pc:grpChg chg="add del mod">
          <ac:chgData name="rahulrgd21@gmail.com" userId="0e3e3f5a606fca16" providerId="LiveId" clId="{AC965C5C-5400-49A0-A631-6808FC56CE7A}" dt="2023-02-04T08:04:26.344" v="596" actId="478"/>
          <ac:grpSpMkLst>
            <pc:docMk/>
            <pc:sldMk cId="29828855" sldId="355"/>
            <ac:grpSpMk id="6" creationId="{C00EFABF-039F-774F-43EE-24436DD4669B}"/>
          </ac:grpSpMkLst>
        </pc:grpChg>
        <pc:grpChg chg="del">
          <ac:chgData name="rahulrgd21@gmail.com" userId="0e3e3f5a606fca16" providerId="LiveId" clId="{AC965C5C-5400-49A0-A631-6808FC56CE7A}" dt="2023-02-04T08:03:55.882" v="589" actId="478"/>
          <ac:grpSpMkLst>
            <pc:docMk/>
            <pc:sldMk cId="29828855" sldId="355"/>
            <ac:grpSpMk id="31" creationId="{4D1351F9-B94B-4783-8C82-72FE04202615}"/>
          </ac:grpSpMkLst>
        </pc:grpChg>
        <pc:grpChg chg="del">
          <ac:chgData name="rahulrgd21@gmail.com" userId="0e3e3f5a606fca16" providerId="LiveId" clId="{AC965C5C-5400-49A0-A631-6808FC56CE7A}" dt="2023-02-04T08:04:00.188" v="592" actId="478"/>
          <ac:grpSpMkLst>
            <pc:docMk/>
            <pc:sldMk cId="29828855" sldId="355"/>
            <ac:grpSpMk id="34" creationId="{9630E3A4-8A8F-457B-94CA-A5324FEB74AF}"/>
          </ac:grpSpMkLst>
        </pc:grpChg>
        <pc:grpChg chg="add mod">
          <ac:chgData name="rahulrgd21@gmail.com" userId="0e3e3f5a606fca16" providerId="LiveId" clId="{AC965C5C-5400-49A0-A631-6808FC56CE7A}" dt="2023-02-04T08:04:39.170" v="601" actId="1076"/>
          <ac:grpSpMkLst>
            <pc:docMk/>
            <pc:sldMk cId="29828855" sldId="355"/>
            <ac:grpSpMk id="39" creationId="{5382058D-34C7-B2CF-EE3A-64644414C8F2}"/>
          </ac:grpSpMkLst>
        </pc:grpChg>
        <pc:grpChg chg="del">
          <ac:chgData name="rahulrgd21@gmail.com" userId="0e3e3f5a606fca16" providerId="LiveId" clId="{AC965C5C-5400-49A0-A631-6808FC56CE7A}" dt="2023-02-04T08:03:57.474" v="590" actId="478"/>
          <ac:grpSpMkLst>
            <pc:docMk/>
            <pc:sldMk cId="29828855" sldId="355"/>
            <ac:grpSpMk id="53" creationId="{790FBEBE-B4E3-C2CB-A6C8-B16AF581ABCE}"/>
          </ac:grpSpMkLst>
        </pc:grpChg>
        <pc:grpChg chg="del">
          <ac:chgData name="rahulrgd21@gmail.com" userId="0e3e3f5a606fca16" providerId="LiveId" clId="{AC965C5C-5400-49A0-A631-6808FC56CE7A}" dt="2023-02-04T08:03:58.847" v="591" actId="478"/>
          <ac:grpSpMkLst>
            <pc:docMk/>
            <pc:sldMk cId="29828855" sldId="355"/>
            <ac:grpSpMk id="58" creationId="{F31314AB-7229-9495-42F5-FEE4C66698AB}"/>
          </ac:grpSpMkLst>
        </pc:grpChg>
      </pc:sldChg>
      <pc:sldChg chg="addSp delSp modSp add del mod">
        <pc:chgData name="rahulrgd21@gmail.com" userId="0e3e3f5a606fca16" providerId="LiveId" clId="{AC965C5C-5400-49A0-A631-6808FC56CE7A}" dt="2023-02-09T15:35:52.215" v="1356" actId="47"/>
        <pc:sldMkLst>
          <pc:docMk/>
          <pc:sldMk cId="2082072087" sldId="356"/>
        </pc:sldMkLst>
        <pc:spChg chg="add mod">
          <ac:chgData name="rahulrgd21@gmail.com" userId="0e3e3f5a606fca16" providerId="LiveId" clId="{AC965C5C-5400-49A0-A631-6808FC56CE7A}" dt="2023-02-09T14:53:03.937" v="917" actId="14100"/>
          <ac:spMkLst>
            <pc:docMk/>
            <pc:sldMk cId="2082072087" sldId="356"/>
            <ac:spMk id="2" creationId="{E6BC371D-DA69-69A1-1307-4C04E0238463}"/>
          </ac:spMkLst>
        </pc:spChg>
        <pc:spChg chg="del">
          <ac:chgData name="rahulrgd21@gmail.com" userId="0e3e3f5a606fca16" providerId="LiveId" clId="{AC965C5C-5400-49A0-A631-6808FC56CE7A}" dt="2023-02-09T14:52:09.466" v="864" actId="478"/>
          <ac:spMkLst>
            <pc:docMk/>
            <pc:sldMk cId="2082072087" sldId="356"/>
            <ac:spMk id="3" creationId="{4EABE439-F1ED-CF10-F2C5-38BE0510D190}"/>
          </ac:spMkLst>
        </pc:spChg>
        <pc:spChg chg="del">
          <ac:chgData name="rahulrgd21@gmail.com" userId="0e3e3f5a606fca16" providerId="LiveId" clId="{AC965C5C-5400-49A0-A631-6808FC56CE7A}" dt="2023-02-09T14:52:09.466" v="864" actId="478"/>
          <ac:spMkLst>
            <pc:docMk/>
            <pc:sldMk cId="2082072087" sldId="356"/>
            <ac:spMk id="4" creationId="{15C6C557-F866-FC5D-0753-9AA58DB3CAAA}"/>
          </ac:spMkLst>
        </pc:spChg>
        <pc:spChg chg="del">
          <ac:chgData name="rahulrgd21@gmail.com" userId="0e3e3f5a606fca16" providerId="LiveId" clId="{AC965C5C-5400-49A0-A631-6808FC56CE7A}" dt="2023-02-09T14:52:09.466" v="864" actId="478"/>
          <ac:spMkLst>
            <pc:docMk/>
            <pc:sldMk cId="2082072087" sldId="356"/>
            <ac:spMk id="5" creationId="{825D6D73-29B7-07F0-E460-C9E6D14E11DC}"/>
          </ac:spMkLst>
        </pc:spChg>
        <pc:spChg chg="add mod">
          <ac:chgData name="rahulrgd21@gmail.com" userId="0e3e3f5a606fca16" providerId="LiveId" clId="{AC965C5C-5400-49A0-A631-6808FC56CE7A}" dt="2023-02-09T14:54:15.077" v="952" actId="1076"/>
          <ac:spMkLst>
            <pc:docMk/>
            <pc:sldMk cId="2082072087" sldId="356"/>
            <ac:spMk id="6" creationId="{7C1CB65F-1ECC-05AA-5DC7-1C7B9F0080B6}"/>
          </ac:spMkLst>
        </pc:spChg>
        <pc:spChg chg="add del mod">
          <ac:chgData name="rahulrgd21@gmail.com" userId="0e3e3f5a606fca16" providerId="LiveId" clId="{AC965C5C-5400-49A0-A631-6808FC56CE7A}" dt="2023-02-09T14:53:24.688" v="928"/>
          <ac:spMkLst>
            <pc:docMk/>
            <pc:sldMk cId="2082072087" sldId="356"/>
            <ac:spMk id="7" creationId="{5D165E51-7147-7F30-ED40-B091942E44ED}"/>
          </ac:spMkLst>
        </pc:spChg>
        <pc:spChg chg="add del mod">
          <ac:chgData name="rahulrgd21@gmail.com" userId="0e3e3f5a606fca16" providerId="LiveId" clId="{AC965C5C-5400-49A0-A631-6808FC56CE7A}" dt="2023-02-09T14:53:24.130" v="927"/>
          <ac:spMkLst>
            <pc:docMk/>
            <pc:sldMk cId="2082072087" sldId="356"/>
            <ac:spMk id="8" creationId="{DA768448-BAA7-1764-9450-097A716B016A}"/>
          </ac:spMkLst>
        </pc:spChg>
        <pc:spChg chg="add del mod">
          <ac:chgData name="rahulrgd21@gmail.com" userId="0e3e3f5a606fca16" providerId="LiveId" clId="{AC965C5C-5400-49A0-A631-6808FC56CE7A}" dt="2023-02-09T14:53:23.905" v="926"/>
          <ac:spMkLst>
            <pc:docMk/>
            <pc:sldMk cId="2082072087" sldId="356"/>
            <ac:spMk id="9" creationId="{2EB895D3-1F83-F324-8753-B055DC6A9098}"/>
          </ac:spMkLst>
        </pc:spChg>
        <pc:spChg chg="add del mod">
          <ac:chgData name="rahulrgd21@gmail.com" userId="0e3e3f5a606fca16" providerId="LiveId" clId="{AC965C5C-5400-49A0-A631-6808FC56CE7A}" dt="2023-02-09T14:53:23.672" v="925"/>
          <ac:spMkLst>
            <pc:docMk/>
            <pc:sldMk cId="2082072087" sldId="356"/>
            <ac:spMk id="10" creationId="{F6FAE0CE-F3FC-7826-F39A-4B26834A52E9}"/>
          </ac:spMkLst>
        </pc:spChg>
        <pc:spChg chg="add mod">
          <ac:chgData name="rahulrgd21@gmail.com" userId="0e3e3f5a606fca16" providerId="LiveId" clId="{AC965C5C-5400-49A0-A631-6808FC56CE7A}" dt="2023-02-09T14:53:23.264" v="924" actId="571"/>
          <ac:spMkLst>
            <pc:docMk/>
            <pc:sldMk cId="2082072087" sldId="356"/>
            <ac:spMk id="11" creationId="{B7A076D1-2A9E-189A-7057-0A554BD720AC}"/>
          </ac:spMkLst>
        </pc:spChg>
        <pc:spChg chg="add mod">
          <ac:chgData name="rahulrgd21@gmail.com" userId="0e3e3f5a606fca16" providerId="LiveId" clId="{AC965C5C-5400-49A0-A631-6808FC56CE7A}" dt="2023-02-09T14:54:25.729" v="959" actId="20577"/>
          <ac:spMkLst>
            <pc:docMk/>
            <pc:sldMk cId="2082072087" sldId="356"/>
            <ac:spMk id="12" creationId="{92BDC98B-5E4B-4654-671C-640BC59184E0}"/>
          </ac:spMkLst>
        </pc:spChg>
        <pc:spChg chg="add mod">
          <ac:chgData name="rahulrgd21@gmail.com" userId="0e3e3f5a606fca16" providerId="LiveId" clId="{AC965C5C-5400-49A0-A631-6808FC56CE7A}" dt="2023-02-09T14:55:00.964" v="986" actId="1076"/>
          <ac:spMkLst>
            <pc:docMk/>
            <pc:sldMk cId="2082072087" sldId="356"/>
            <ac:spMk id="13" creationId="{9264532D-24E5-B7FE-5631-266C65BD3AFF}"/>
          </ac:spMkLst>
        </pc:spChg>
        <pc:spChg chg="add mod">
          <ac:chgData name="rahulrgd21@gmail.com" userId="0e3e3f5a606fca16" providerId="LiveId" clId="{AC965C5C-5400-49A0-A631-6808FC56CE7A}" dt="2023-02-09T14:54:38.399" v="975" actId="20577"/>
          <ac:spMkLst>
            <pc:docMk/>
            <pc:sldMk cId="2082072087" sldId="356"/>
            <ac:spMk id="14" creationId="{F9000E49-2BD1-D91D-EE6B-C5D76E7EB2D8}"/>
          </ac:spMkLst>
        </pc:spChg>
        <pc:spChg chg="add mod">
          <ac:chgData name="rahulrgd21@gmail.com" userId="0e3e3f5a606fca16" providerId="LiveId" clId="{AC965C5C-5400-49A0-A631-6808FC56CE7A}" dt="2023-02-09T14:54:42.046" v="981" actId="20577"/>
          <ac:spMkLst>
            <pc:docMk/>
            <pc:sldMk cId="2082072087" sldId="356"/>
            <ac:spMk id="15" creationId="{B8154344-2D56-26BF-4FDB-344E10C1AE82}"/>
          </ac:spMkLst>
        </pc:spChg>
        <pc:spChg chg="add mod">
          <ac:chgData name="rahulrgd21@gmail.com" userId="0e3e3f5a606fca16" providerId="LiveId" clId="{AC965C5C-5400-49A0-A631-6808FC56CE7A}" dt="2023-02-09T14:55:05.636" v="992" actId="20577"/>
          <ac:spMkLst>
            <pc:docMk/>
            <pc:sldMk cId="2082072087" sldId="356"/>
            <ac:spMk id="16" creationId="{4DA6A158-6C06-D49F-8DE9-8AEA4CB06020}"/>
          </ac:spMkLst>
        </pc:spChg>
        <pc:spChg chg="del">
          <ac:chgData name="rahulrgd21@gmail.com" userId="0e3e3f5a606fca16" providerId="LiveId" clId="{AC965C5C-5400-49A0-A631-6808FC56CE7A}" dt="2023-02-09T14:52:09.466" v="864" actId="478"/>
          <ac:spMkLst>
            <pc:docMk/>
            <pc:sldMk cId="2082072087" sldId="356"/>
            <ac:spMk id="36" creationId="{B6693F17-9BEA-4954-89D8-1C3C88E336C0}"/>
          </ac:spMkLst>
        </pc:spChg>
      </pc:sldChg>
      <pc:sldChg chg="addSp modSp add del mod">
        <pc:chgData name="rahulrgd21@gmail.com" userId="0e3e3f5a606fca16" providerId="LiveId" clId="{AC965C5C-5400-49A0-A631-6808FC56CE7A}" dt="2023-02-09T15:36:26.402" v="1361" actId="47"/>
        <pc:sldMkLst>
          <pc:docMk/>
          <pc:sldMk cId="561019768" sldId="357"/>
        </pc:sldMkLst>
        <pc:spChg chg="add mod">
          <ac:chgData name="rahulrgd21@gmail.com" userId="0e3e3f5a606fca16" providerId="LiveId" clId="{AC965C5C-5400-49A0-A631-6808FC56CE7A}" dt="2023-02-09T14:55:51.135" v="1032" actId="20577"/>
          <ac:spMkLst>
            <pc:docMk/>
            <pc:sldMk cId="561019768" sldId="357"/>
            <ac:spMk id="2" creationId="{2D77E92F-0938-6683-9D11-4411CEA5A360}"/>
          </ac:spMkLst>
        </pc:spChg>
        <pc:spChg chg="add mod">
          <ac:chgData name="rahulrgd21@gmail.com" userId="0e3e3f5a606fca16" providerId="LiveId" clId="{AC965C5C-5400-49A0-A631-6808FC56CE7A}" dt="2023-02-09T15:04:08.841" v="1108" actId="20577"/>
          <ac:spMkLst>
            <pc:docMk/>
            <pc:sldMk cId="561019768" sldId="357"/>
            <ac:spMk id="3" creationId="{C1FC4AB3-AFF1-1E13-12B1-C2ED311CB253}"/>
          </ac:spMkLst>
        </pc:spChg>
      </pc:sldChg>
      <pc:sldChg chg="add del">
        <pc:chgData name="rahulrgd21@gmail.com" userId="0e3e3f5a606fca16" providerId="LiveId" clId="{AC965C5C-5400-49A0-A631-6808FC56CE7A}" dt="2023-02-09T15:26:13.232" v="1126" actId="47"/>
        <pc:sldMkLst>
          <pc:docMk/>
          <pc:sldMk cId="4210427405" sldId="358"/>
        </pc:sldMkLst>
      </pc:sldChg>
      <pc:sldChg chg="add del">
        <pc:chgData name="rahulrgd21@gmail.com" userId="0e3e3f5a606fca16" providerId="LiveId" clId="{AC965C5C-5400-49A0-A631-6808FC56CE7A}" dt="2023-02-09T15:26:15.603" v="1127" actId="47"/>
        <pc:sldMkLst>
          <pc:docMk/>
          <pc:sldMk cId="4089224818" sldId="359"/>
        </pc:sldMkLst>
      </pc:sldChg>
      <pc:sldChg chg="addSp delSp modSp add mod ord">
        <pc:chgData name="rahulrgd21@gmail.com" userId="0e3e3f5a606fca16" providerId="LiveId" clId="{AC965C5C-5400-49A0-A631-6808FC56CE7A}" dt="2023-02-11T16:48:56.027" v="2000" actId="20577"/>
        <pc:sldMkLst>
          <pc:docMk/>
          <pc:sldMk cId="502490243" sldId="360"/>
        </pc:sldMkLst>
        <pc:spChg chg="add del mod">
          <ac:chgData name="rahulrgd21@gmail.com" userId="0e3e3f5a606fca16" providerId="LiveId" clId="{AC965C5C-5400-49A0-A631-6808FC56CE7A}" dt="2023-02-11T16:35:22.431" v="1847" actId="478"/>
          <ac:spMkLst>
            <pc:docMk/>
            <pc:sldMk cId="502490243" sldId="360"/>
            <ac:spMk id="2" creationId="{711E9A8F-B49B-2598-F68E-8ED283A1D1A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" creationId="{2A15B43E-2AE9-9ACF-EBBE-3CDA54139BD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" creationId="{33FBB8F8-9B1B-B99E-055E-2D7E69B0AE3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6" creationId="{F5D6C0C3-7562-151B-A74D-97415BD515E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7" creationId="{72E59E04-AF83-2FDB-9C6E-FF72817851D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8" creationId="{46756EFF-FD8A-7DA5-571C-2C17CE6F9FC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9" creationId="{7917E380-7501-30EA-F9A7-B2F4F2AA391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0" creationId="{BB3174DC-023F-9484-E11A-7B7264D9B5A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1" creationId="{26F2C2E1-BAAC-A145-789B-9208578E3B6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2" creationId="{371C7B80-0124-EBE4-A80F-DD991A6F40A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3" creationId="{49F258B8-F13A-F2C3-F5BF-D09664A4053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4" creationId="{47EF69EB-B6B9-1EA9-CABD-284032C25C9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5" creationId="{D43B07F8-2D42-2206-3B20-D57610CF16C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6" creationId="{FF2011AA-15A6-CE1E-278A-CB44F9FD5E9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7" creationId="{D3A4F061-FE88-75E1-EA07-4FC54496074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8" creationId="{E6C81145-A10B-8357-A5D2-D7AA27999AF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9" creationId="{C0D7FE68-8C56-16A6-3CE5-F9C9DFE5E68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0" creationId="{8D8A5F49-5BDF-9CAC-0A3B-F9D8E4C6465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1" creationId="{4D5EC05D-2B4F-2855-6277-94360BE42E5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2" creationId="{2D24D7F5-FBB4-11B5-B300-FD3BC0C593A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3" creationId="{5C975691-D74A-57BF-51DF-C795A91786D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4" creationId="{0EFB2FAC-896E-3555-BE1A-6D9890C54B4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5" creationId="{7AD47D62-112E-DA3F-C45A-971C14F3064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6" creationId="{4C0B7557-A8C9-02A3-B260-2A6F994643D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7" creationId="{482AB9CF-8585-7DF0-A06F-3A3D5CE4D42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8" creationId="{F165AE12-18D8-DEDE-9370-EFFDD3BE479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9" creationId="{905249CF-3A05-93E4-A0CA-D566ED239E0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0" creationId="{D24B469D-F494-5701-8A15-B1BD1EE6318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1" creationId="{F0CA40C0-7794-81D2-9008-D602C6D170A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2" creationId="{7FC3B515-8E8D-B735-D839-0049D5FFBC6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3" creationId="{CD6BF6ED-70B5-A348-4B9F-58703AB05C0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4" creationId="{C499FEAA-8CE5-AE41-2C5F-879BF309AB3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5" creationId="{CC9D5768-2A5C-4417-2E68-1BB2DF47396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6" creationId="{C0D46389-5C83-26A2-421C-DA251399786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7" creationId="{23BA9D51-D400-A05E-BF3A-DF3FD4523A6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8" creationId="{B9E8F64A-2BB9-5380-CCD2-B3356EEDB1B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9" creationId="{22AD2BB3-930D-93C1-5045-A4B00F0BDAD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0" creationId="{B4FE03B1-1731-2CF7-15A3-0F08CA150E7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1" creationId="{F3B9ECAC-B8E8-4F41-CC92-58B98289A21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2" creationId="{A4A30D0A-C11E-D348-C235-D1FF946D63E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3" creationId="{0382BF3E-6A2F-137B-FDD7-F88D0E2AC52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4" creationId="{5F21DB46-B435-D879-E75A-00EA4872E40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5" creationId="{75DF1944-4201-AC2F-7929-67C3C0723EA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6" creationId="{3723C1E9-12C2-2012-37B7-C29D5E0F6E8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7" creationId="{EA9E709D-6B43-31E1-C303-E1FDEE6C51F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8" creationId="{936E343E-F850-4E23-42D6-CEF806B42D1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9" creationId="{9AA5B46D-6BD0-8793-DA2C-51B3A85DA33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0" creationId="{2B9827C6-DF66-D16F-AE2A-ADF28DA11B6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1" creationId="{88654845-B37A-F597-8BC3-7FCBEBD2582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2" creationId="{5BFEEB6B-DEEB-1EBD-F453-59AC87239D3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3" creationId="{C9D37E6E-6B77-DC50-CC48-40A715DA1BB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4" creationId="{1B4EADAB-4676-22E9-8D84-36960288F6D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5" creationId="{08E76668-A0A4-A805-8A3D-B77022DA345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6" creationId="{8BF006F6-7284-8D8B-31BF-8F7E1583A3B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7" creationId="{C00802D0-0EA6-E7F7-7F13-B9FCBC7C289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8" creationId="{FDBDADEA-A10F-833E-E73C-E0045564117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9" creationId="{ABE64220-4F68-0EA5-A9E4-8EF02E8A22A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60" creationId="{FACF0680-5245-3F7A-F7C9-A849835B598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61" creationId="{394FB3CB-D8BC-9BDF-3F3B-5656717F5F8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62" creationId="{CF01D0EC-BD5A-BDA1-83D3-65359F157AB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63" creationId="{CBF88275-57B5-199D-2664-D395FB7AE1F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28" creationId="{C5E36FFF-EBB0-AAC4-7EFD-9D03F2884A0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29" creationId="{78977B52-D682-52E9-39FA-AD2946993F9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30" creationId="{368ED941-F3B5-50B1-268C-9E1D15B8659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31" creationId="{CF7D3E0D-60B2-EDE0-311E-E24E6FED6D6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32" creationId="{F7B9889E-244C-D371-88D4-1CE29E3FAF9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33" creationId="{E36218D5-98FB-5D07-DE39-E9C4C5EC66A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34" creationId="{2F773C4E-18A6-E600-0C8F-05466B7A523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35" creationId="{41C1020C-57EB-8ECD-CBBB-EA690C7CCF2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36" creationId="{832A2155-6A8B-EF66-99A7-1CBE1765B48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37" creationId="{C3C1FE44-57D0-04BA-CA2E-437C6AA4DC8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38" creationId="{8A212EC0-6A61-DEA0-A6F7-A813AC63B1A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39" creationId="{CBB91890-79C5-CE3B-49FB-F017F23093F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40" creationId="{0270D0A6-3ADC-8108-36E8-FA27FF53ABAA}"/>
          </ac:spMkLst>
        </pc:spChg>
        <pc:spChg chg="del">
          <ac:chgData name="rahulrgd21@gmail.com" userId="0e3e3f5a606fca16" providerId="LiveId" clId="{AC965C5C-5400-49A0-A631-6808FC56CE7A}" dt="2023-02-09T15:24:10.051" v="1113" actId="478"/>
          <ac:spMkLst>
            <pc:docMk/>
            <pc:sldMk cId="502490243" sldId="360"/>
            <ac:spMk id="140" creationId="{5D9AC02A-B1C8-4D30-831A-1719FA1BA2F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41" creationId="{874AD094-CE4F-9449-E5AB-6B0502FA658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42" creationId="{A4E6A6A7-0ACE-1D82-9B5A-FFD6E4F5463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43" creationId="{B2B149DD-BC0A-4329-C18D-EDD1A7FA9331}"/>
          </ac:spMkLst>
        </pc:spChg>
        <pc:spChg chg="add del mod">
          <ac:chgData name="rahulrgd21@gmail.com" userId="0e3e3f5a606fca16" providerId="LiveId" clId="{AC965C5C-5400-49A0-A631-6808FC56CE7A}" dt="2023-02-11T16:40:37.713" v="1929" actId="478"/>
          <ac:spMkLst>
            <pc:docMk/>
            <pc:sldMk cId="502490243" sldId="360"/>
            <ac:spMk id="144" creationId="{DC2411C1-F65F-9901-D844-8913D0A2B03B}"/>
          </ac:spMkLst>
        </pc:spChg>
        <pc:spChg chg="add del mod">
          <ac:chgData name="rahulrgd21@gmail.com" userId="0e3e3f5a606fca16" providerId="LiveId" clId="{AC965C5C-5400-49A0-A631-6808FC56CE7A}" dt="2023-02-11T16:40:37.713" v="1929" actId="478"/>
          <ac:spMkLst>
            <pc:docMk/>
            <pc:sldMk cId="502490243" sldId="360"/>
            <ac:spMk id="145" creationId="{E4DB1519-533A-CA2A-5517-FBBFCA3E255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46" creationId="{253DE341-5B0D-6F91-7178-DF8C96E89DF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47" creationId="{C6A22875-B7F7-D0CF-5A38-46B64086DB9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48" creationId="{AA31F907-A584-9EEB-779E-100F75336FD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49" creationId="{F03B267E-56B4-E93C-252B-34DEA9828D0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50" creationId="{70BFC929-2652-779A-07CB-A947C80ADA5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51" creationId="{52C818D1-F59B-1201-7300-DEAA0A7F128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52" creationId="{735A3B1A-67E3-4C65-1E82-F3C2083DF7F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53" creationId="{768B975C-0DE4-F2C7-86C1-9D7E8405F22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54" creationId="{08ED1702-7C65-3ABE-7A6A-703114CDDE3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55" creationId="{F1C905E7-98C4-8441-AAFF-AB78CA653C9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56" creationId="{CFB09389-04F7-19E5-F699-A28E2617F3E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57" creationId="{32213F71-AAFD-429F-ADF9-A97338D968F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58" creationId="{9A923C8C-F27D-5EC4-05CB-8D16A25CE0A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59" creationId="{A52C7EC3-D8DF-8E3B-AAB6-ADFE947C5DD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60" creationId="{66922380-126C-E08B-EA72-73B6A5B5BCD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61" creationId="{21FE6D3A-4FDB-000A-CE29-ABE1367EC09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62" creationId="{E55EAA75-E288-E394-095E-A4106B0A153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63" creationId="{DAC3C57A-746A-CC8E-A15F-95E2ACBA5A5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64" creationId="{BA4876AC-2FD0-4945-8158-FFB1946F091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65" creationId="{259DD66B-50AD-7CDF-9EA9-BFDDB2ECA41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66" creationId="{B0579DC4-2C6F-E07F-2D05-77B2265CAAF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67" creationId="{4940ABDF-99E0-C90E-B09D-D8057233F8C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68" creationId="{AE13F865-2B42-1F00-EF99-D7A204EEBEA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69" creationId="{BA5DCF21-F419-5961-05FE-C2EEEE792C8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70" creationId="{9A699BF2-0228-B5A7-04A4-1A944A0D39E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71" creationId="{4AFFCACA-33F9-ACA8-B232-4183D6CA702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72" creationId="{25F71038-1FB0-F5FF-1596-ABF74C470D8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73" creationId="{9FE752DC-C5FE-CA9A-CFF1-80DD9B02005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74" creationId="{99E7A565-57BE-0841-8293-79CB3DA4929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75" creationId="{26E4F977-AEF1-A30C-7EEA-F373EB32B60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76" creationId="{61169740-89CB-C0FA-695F-31AF2F2D1BA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77" creationId="{81F0EFAD-BC1E-9D3E-1EE7-C37364C1F8C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78" creationId="{DFDDCFF4-AE1C-F572-F709-3525805FBCE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79" creationId="{8FEB34FD-8FF2-57FF-F96B-71BB5461E01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80" creationId="{C496A3C2-F422-9C4C-DA9C-7A45AF27D7D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81" creationId="{8D872C12-6D06-9907-DEB7-257132D70F8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82" creationId="{C7617DBB-6073-5DE9-8D16-F9D7FD16F4A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83" creationId="{AC78DA45-5124-C6C8-A7E3-C57CA63EDF7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84" creationId="{0DE0A32E-B741-C1B6-A5C4-35271A274F6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85" creationId="{8A924CB3-A754-2A53-FD2C-61467F4296D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86" creationId="{28DC9854-69AA-142C-71E2-059FA2F7FA0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87" creationId="{42C51C5B-2AD0-10A5-6540-98C1ED82021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88" creationId="{9617C92E-763F-D912-47A9-C2A52468857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89" creationId="{85778CE9-8F23-1274-BBEE-CFF2B582476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90" creationId="{290CDD1F-2F94-008B-FAA0-96C25A15F96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91" creationId="{49992B38-6154-2887-A2DE-8A8B5AF82BD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92" creationId="{6BFB4465-98B9-92D8-730F-DB124247EF7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93" creationId="{5990925E-CBAE-C712-F9F6-61A4646CD4E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94" creationId="{C5AD3D9A-7EAE-1D9B-BD86-E17EE075E28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95" creationId="{92D0A3DB-7252-FB6F-0D81-A65907A2529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96" creationId="{0C6C3695-1A8C-21A6-DA00-3EDE5ECAEAE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97" creationId="{C2D35574-8901-A602-F175-FC137CF13D9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98" creationId="{CCF43684-F09A-5240-37B8-B1CBC4CDEE9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199" creationId="{769D14B1-505B-9F36-C41D-3F4E21D85F7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00" creationId="{F916010F-C53D-8070-3883-F52724AFF8B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01" creationId="{2107C0B4-6495-8AA1-687A-48A73D3C440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02" creationId="{FB0649D1-4305-D16F-77D0-A5C18812D05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03" creationId="{F75647B2-F0A1-5A63-2DD3-F3745873D8F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04" creationId="{3D9EC71F-BD7D-FBB3-78A8-86288B69823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05" creationId="{96553EF0-E4CA-8B08-B4FE-FB8EE8C37DC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06" creationId="{66994D0D-919F-410B-BB59-91475D04B1E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07" creationId="{39E9C8C7-E17C-8FE8-1324-C525A725210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08" creationId="{2B79247E-84A8-DBE1-401C-EC347304ADC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09" creationId="{36E7A2E5-E272-E459-A620-2CC37C03307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10" creationId="{578E02E4-E0F5-B97F-3459-524842CC73F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11" creationId="{F6F4DE34-B68A-BED8-F11F-9B7FC5D5EB4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12" creationId="{7E9294B8-09DD-FAC1-D8FD-458D78B8B17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13" creationId="{3473545E-D65F-825E-F369-64C3A278513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14" creationId="{447B427E-0EF6-8396-FF00-0234B25A8CF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15" creationId="{5564FFA3-54CA-974E-3AC9-2BDD37FAE83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16" creationId="{62E673E1-985C-7FD4-0ECD-09CC184E83B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17" creationId="{3C5C2DD9-55BB-4DEB-327D-FB212949F43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18" creationId="{68036E9C-3DFE-CCFF-61DB-5AAEEB3CDB9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19" creationId="{8397DBD7-1919-22AC-FF1A-6E58FF78F68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20" creationId="{C804FC56-C258-FA79-8F33-F5F2F01859A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21" creationId="{50B49EFC-6C34-EF6E-4AE6-62DC0B92BAE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22" creationId="{28191D39-08EF-0FAC-B3FA-06386F1530D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23" creationId="{A2E4CBF6-2338-8B5D-36B2-736B629D14A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24" creationId="{3B2D02E9-E73B-4627-A188-C453E31ADCC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25" creationId="{9EA01A84-5813-9D05-81CE-69358E7CB82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26" creationId="{748A9506-6FAE-C99E-77F9-317FFEF391D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27" creationId="{EEF448B5-FFCE-C245-B962-97EE5BBD8D6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28" creationId="{639B4E53-A06D-3CB2-5720-FD229365148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29" creationId="{7AAE23E3-CE87-CDF4-A19D-207D8A3D2D3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30" creationId="{CCE8FDFF-0BC7-2AA2-CD76-17180942737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31" creationId="{71CD5E38-12D8-E7F7-4EB4-7D7A55DD1F6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32" creationId="{E2AC70EF-891B-681C-ED9A-B64BBF4BCBB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33" creationId="{4844222A-7D4F-6003-9428-52E837824B4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34" creationId="{8517598C-3541-046E-EAE3-E4064D558A7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35" creationId="{A33C227B-D73E-C593-4F53-A2D17A95283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36" creationId="{9DB47413-4069-54D8-D4F2-AE693DD3D4F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37" creationId="{745A2485-4CD3-7B7E-0A11-913D1439E30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38" creationId="{F12DFA98-5FD7-5A35-BD78-B297508C962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39" creationId="{9B4903C1-1DA9-CB2D-242D-E2AACE4F576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40" creationId="{636BBA5A-B1C0-AE2E-5911-3DAA03D18F8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41" creationId="{DDA125FB-8CD7-BEBB-01FB-B3E30FBD954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42" creationId="{2B90901B-84DE-D959-785E-5C690A61E68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43" creationId="{33709C9F-19B6-C349-F597-A96E142BC0A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44" creationId="{5738B457-1EA8-4544-8D02-7954747B5AC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45" creationId="{FE77EDFD-69B7-00E2-B37E-5743F98EE70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46" creationId="{FB264EBE-49BB-0868-DCA7-14D11FAA0A6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47" creationId="{A3581F98-7652-0F89-97D9-44C1FA9712C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48" creationId="{AD613BBD-C497-0412-E049-051D48B69C6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49" creationId="{8BC4EE04-BA8F-A545-96C1-10C84E98BE3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50" creationId="{D8613BE4-546E-B9F6-0ADD-1FEC76C1471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51" creationId="{52A993E7-B77E-5B44-8639-165182B27E6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52" creationId="{AEF341CC-D84A-4E63-613E-56D1290252A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53" creationId="{89F5E55E-6223-EA44-14C8-05F4AEDFE72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54" creationId="{F2324111-9C06-4EC7-A201-E1E2007403F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55" creationId="{355438FF-CE35-BDA2-F603-7D0939B7DFC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56" creationId="{9FA9FF20-19DE-E20D-E36F-B9417C4BDC1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57" creationId="{460187AD-7383-FC0A-F41E-0B8F6643D90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58" creationId="{0A7D9458-F985-9930-AE88-2F3B143F170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59" creationId="{A881E173-A123-9243-8F1C-0D4F237C227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60" creationId="{F7B44FBE-7FA7-C64A-E01E-C8D473E16E4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61" creationId="{2C3D5DEE-EC53-A5F8-264E-9520C103727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62" creationId="{05B03BBD-467A-B69A-8BB9-2427A50BBA1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63" creationId="{697098B6-995A-6E53-9818-F85860912B0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64" creationId="{6F12DD07-78CE-9065-0FF0-933981856F6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65" creationId="{596829A9-004E-679F-22A1-A211516A7ED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66" creationId="{55EC7198-7098-9219-5095-0968222B968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67" creationId="{54329447-5B12-C0B2-E205-0C43F81165F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68" creationId="{95ECF3A4-12B7-F6E3-E158-C3835CF82E1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69" creationId="{73D11C4F-6EF3-2311-1EB6-725330FA80A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70" creationId="{8BD7D5A7-BE86-C214-A19F-7CD74E5E8C7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71" creationId="{A815A3BF-9BBC-FCD4-35C3-CA443412030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72" creationId="{804815CC-A7F9-0AE1-6829-63830BB244F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73" creationId="{01ACFE75-6154-2050-29E2-1DEFFE4CEB6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74" creationId="{03B93073-AD28-2716-8C09-F9433EB7546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75" creationId="{CA6AF429-4FD6-2774-6775-6AF0E8EFC72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76" creationId="{7E468658-BB49-DE29-8755-54E57222F8B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77" creationId="{6B8CB1E0-9CAF-15CC-4E60-5640A21699B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78" creationId="{E68B2A07-5535-9916-CDE2-0FE61926E58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79" creationId="{54F95DC2-5F0C-1F0C-E4DA-B628D133738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80" creationId="{DB5D0344-1748-49F3-F209-EBA73737F35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81" creationId="{93E9C1D6-D825-A563-AB45-3440D11F2B9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82" creationId="{84FD5A71-7A0C-58B9-AAD0-B5E47180E48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83" creationId="{ADA21AAF-665A-D5E1-DF38-080E488A793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84" creationId="{890D28C6-6C22-ACCD-7CD1-294331F16FE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85" creationId="{C32419DC-2917-2554-CD3A-4512F7B1523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86" creationId="{2170C50B-B28C-3AC6-340E-DFCDF5EA9AF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87" creationId="{F83A1978-5A5D-55E9-1C9F-097CA9F89E8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88" creationId="{BDA81479-742B-E6FC-87FB-FDA66A27D56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89" creationId="{989C69D1-E263-4383-DC04-A6DD452AB7A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90" creationId="{47E82E44-A9E3-828D-CACB-08C46B9E52D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91" creationId="{3FBDA1FF-27B7-1C98-D84E-A3990F95CAA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92" creationId="{3158E455-94F7-D1BD-B105-F731C8D45E2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93" creationId="{CFC4AEC7-E445-21A5-22D2-E7FDC2F529C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94" creationId="{4DB22CA6-256F-A2B9-2E31-D6C7CAF8BFB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95" creationId="{B9FDDD65-9F3E-1869-1CEC-B75932AFF41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96" creationId="{025E21CB-A824-0654-AAF9-31E52241719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97" creationId="{58608798-6259-D439-688D-8C6D492051B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98" creationId="{2F51C2CA-4C5E-2404-82C0-D899CD910A7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299" creationId="{2C0E0355-0B88-18B2-4516-6C45DE96306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00" creationId="{A4AEF3F0-6173-2C01-2F57-25266341999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01" creationId="{8A61349D-8BAB-96AA-57B4-1A24A6F9813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02" creationId="{8A123C56-8E8A-3212-8ED0-DA6B7B5B37B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03" creationId="{6BEAC9BF-FE2B-0A98-2D10-B2E272322BF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04" creationId="{7C75D2CC-EF01-0CFF-EF87-45E23588022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05" creationId="{B1504423-72A4-63B6-2210-B2D41C5682F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06" creationId="{5D95CDFA-5F46-C86D-C22A-E2C2ED2E1AD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07" creationId="{CA9D0FCC-398F-5280-D833-222DDB5F362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08" creationId="{36F013D9-345D-7D9F-D9C9-B9F266EA3D5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09" creationId="{66A43AC6-3C1D-C2D0-2CDE-C8F656E52D0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10" creationId="{43E625E5-44BC-916E-3E68-A308B1D9F94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11" creationId="{4FCB0CC3-660F-1BC1-EB25-E757251615A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12" creationId="{49DD23DF-421A-8D81-73D9-6D5DD150E46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13" creationId="{2114AAC7-7C9F-4FBF-E1E7-133415551F6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14" creationId="{CBEE6AC5-90B9-2B43-7F7C-3F385D28BE1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15" creationId="{548E44F7-ED88-05EC-C309-224FB2B4936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16" creationId="{CBF61979-F201-42A8-9411-32A741A3469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17" creationId="{FCB86D66-726C-9DAC-70F4-CD22627C55E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18" creationId="{AD1F4B3B-9C7C-90D7-3526-D95FDF46DA8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19" creationId="{6CF1C9F3-B2E8-EBAC-0639-85E6020F5A8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20" creationId="{7704F1E2-0590-96DC-283C-331B7A7063F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21" creationId="{6C96F673-ACE1-A83D-16DC-98B087E8CC6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22" creationId="{74F19F09-DF0E-E02B-3051-0AB7E468150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23" creationId="{30A0834F-C5B8-A64A-CDE7-F62483AC2AE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24" creationId="{C8FD5C32-F016-4DE2-1421-72D24C1986E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25" creationId="{93BB8F40-D444-1B34-7FCB-355A57BD66E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26" creationId="{D87DF5E3-FA42-339E-895E-1641CD9FD00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27" creationId="{F2B83EEF-8688-7071-ABEE-EC40391F77A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28" creationId="{76272F6B-5EAF-6C21-6D88-FF351722698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29" creationId="{81E57271-2B60-2A74-7D86-F7AD2A169B5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30" creationId="{868A91A0-B86A-C3E7-9778-328D4B2EE01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31" creationId="{A56C2372-FA5C-77C4-057D-B8163639F08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32" creationId="{B6E68ABD-852A-66A8-60B8-7D8CE104CD3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33" creationId="{3199906D-7FD2-B874-7749-EF91007B72A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34" creationId="{F1256CF9-71A1-E69C-7E18-7E51643A8C9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35" creationId="{57C8ED2D-69A2-2B5F-0EC5-AFB3FEAEEDD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36" creationId="{EF3B72A4-2B69-89E7-0E73-6FA53945A67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37" creationId="{0B5A6B09-31B7-8347-2C3C-FAD13473D55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38" creationId="{3D9B2ECE-948C-0594-77B1-66E2445F3E1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39" creationId="{7D3D369D-B0E6-B653-30BD-83086EE01C2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40" creationId="{853925FF-31F0-EBE5-1F45-01CE321CFEF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41" creationId="{84AD9F3F-AFD7-DC15-A4A6-F4002AA226E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42" creationId="{8B2BC371-7338-66DF-2F73-CE1A8C530C0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43" creationId="{69260A11-D171-8E24-53DA-41743B98DAD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44" creationId="{CFC6573B-27EE-BA4A-8487-9E14B63F1A8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45" creationId="{19676DDE-8A94-FDF4-5D05-BBDA1357CB2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46" creationId="{274D2516-BF71-4DB9-FF11-D5ECF9502AF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47" creationId="{FD35D8E2-0A35-B416-F149-3859950A4A2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48" creationId="{636823E4-0CD4-CE52-133A-77DE473F0DD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49" creationId="{E6C6AE81-23B8-8755-036F-112285F04D4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50" creationId="{C4E4133A-B52C-BA53-6832-0F294DDE642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51" creationId="{10C221BF-B9BB-CAE3-7111-D69ED4D75A3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52" creationId="{F23B3BE4-20DC-4F94-2774-96408D832F1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53" creationId="{CA03EAF8-8371-AE00-65B2-ADD0BA6A25D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54" creationId="{9CC914B8-580D-06EB-09B6-51F01A42AAA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55" creationId="{D80FDAF8-E8BF-5031-7680-4313C3BCD15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56" creationId="{B6476422-9CE8-7663-64FE-FA7D1D90304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57" creationId="{CA5B3131-1292-8492-E13F-84694D256D1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58" creationId="{C032B57F-4BF7-0727-279F-710B3EFCA66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59" creationId="{3EE1C2F4-6B1F-7785-2619-CB77F5F45A1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60" creationId="{D0180FDB-FEE8-029B-86EC-0431BEE4DC0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61" creationId="{E9701EFD-4422-5897-5BF6-558EA679BC6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62" creationId="{8104B486-C63C-92AA-579C-F9CA9F76D5E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63" creationId="{19ABE07C-F49C-7A3D-F73E-FE23351EE46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64" creationId="{BD58E3BD-FD5C-D728-72DF-07EB0DAF109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65" creationId="{36B6D359-7839-FAB6-9EB8-F39C5D4D70C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66" creationId="{A4972040-DCB3-918F-6B0B-9A8A56C9B87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67" creationId="{05360E22-7B5D-050B-96E2-06C4F12EFF2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68" creationId="{C97269A1-B676-952D-54E9-15CF71B8FE6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69" creationId="{BC010609-7841-D022-EC9C-B1CF08C0813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70" creationId="{85EB9FF1-958B-A354-C60A-B55E1E52EA1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71" creationId="{B5C80F2B-2237-09B1-C198-249F7FEA412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72" creationId="{23DE9098-73B7-2998-5FFB-414DB20C38A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73" creationId="{D79E0EFA-3FF2-903B-049E-47D380952D1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74" creationId="{99CB59CD-D528-F693-178D-D313AD0A705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75" creationId="{9558BAD6-59A7-A4C5-7339-C3F48091C2A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76" creationId="{0A2B6146-786F-43B4-F9B0-5DF1A0D762C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77" creationId="{23C1E320-7F0F-0567-D5EC-7D3B631A85E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78" creationId="{9F64B95E-E1A3-89C0-0AEC-971651F61CF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79" creationId="{DC3309F8-9EBC-93AF-CBB7-9B3C0F45FFB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80" creationId="{4CAD9124-4406-24E9-2ADD-BE2705BE41F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81" creationId="{1BB0CCE9-CAE8-ACF7-2D77-EE12054B4F0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82" creationId="{C4CF9839-1135-2E9C-1075-58B89F938EC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83" creationId="{9444AB6D-4966-010F-C980-02F4AB5E61A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84" creationId="{D73A0FB2-9365-2A11-4448-AF807CC1B80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85" creationId="{2AB854A4-0F14-4691-EC83-3B81696A1E3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86" creationId="{20A7ADA9-26B0-DF71-FEE3-B6289CC0196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87" creationId="{F1CF4446-B02F-D2A8-B829-5E1EC006D77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88" creationId="{EC7A1DE6-D19D-AEF5-0CFB-24DFBFECF52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89" creationId="{7E61CE34-6BAD-3135-280C-E431BE62758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90" creationId="{DF1C59CB-7462-8327-590A-6C4C4E20153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91" creationId="{3CB00D0E-6C30-9FE3-D3AE-220E999FDF4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92" creationId="{9531DE87-C59D-21FC-CFCF-9064B96A6F1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93" creationId="{978A4B9D-1B04-1FEF-FD70-1B787B82577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94" creationId="{D6F9D85B-DCF8-9AE1-7CA5-94CB148E955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95" creationId="{849CA824-154A-2919-4D52-5469E4A090C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96" creationId="{BDC29AED-B5D5-B983-3FF9-22E0B750007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97" creationId="{67A161F3-1765-E1FF-36EF-05D8AF2CEC3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98" creationId="{B2FB27B2-648E-C680-6CC5-00FFC2934D3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399" creationId="{3043FB34-1ED6-A464-B567-42448DC7D7A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00" creationId="{732CDEB5-D9B9-B8BD-BC82-B5071F1A301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01" creationId="{2FF9AE03-2771-BD87-AF7B-1689DB8692C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02" creationId="{379B61CC-6849-1681-DA47-9C04DF60FA6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03" creationId="{74C99C73-242B-33B6-E9F8-1073A283C96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04" creationId="{B9ECE8B0-AE52-B205-219D-50AEF7B165F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05" creationId="{66EF5D06-6AE0-C812-2A68-6E63E65FED5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06" creationId="{458F211D-09F6-9042-4D95-39824DDDDE7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07" creationId="{8845A777-8F99-68CD-61E5-02412E3A333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08" creationId="{E0EB5F43-BEEF-2CA5-E306-4C2FF29B101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09" creationId="{512D8945-E619-4597-7457-5A131F7F190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10" creationId="{3CB48724-9B3D-4152-BE3C-B767F87AAA7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11" creationId="{77EF3366-1389-C6F7-1E7B-95834C178A2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12" creationId="{46CE7928-8DE3-2342-DEAA-0CB01672C56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13" creationId="{A508144D-4497-4EA7-4876-079A98F193E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14" creationId="{39C1E450-1B07-9EBB-756C-9B65BE956D6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15" creationId="{19C97602-F9D7-9598-2FE9-19883EC9136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16" creationId="{5A0C65B4-2226-8F49-3655-0F01C4B37D6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17" creationId="{2650A7C3-4F86-A3CF-6374-898E3AEA027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18" creationId="{B810C585-5F0A-8D77-A2F7-3A40DBA6060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19" creationId="{7A772B10-37D9-ED56-2C73-FED384CD070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20" creationId="{17C52F4A-2E16-1F28-3B2B-32A872EA407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21" creationId="{70D78936-6D5E-D2F1-7635-0C99CD91B72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22" creationId="{14A26B1C-29DE-E8EA-5990-37667F9B01A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23" creationId="{F13775E3-8434-D3B9-381C-43C5DC751C4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24" creationId="{9DD59678-BD6C-3282-6354-E583EDC6B1B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25" creationId="{069A2D4D-C4AB-2107-FD86-8792549D510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26" creationId="{647A0252-BD2F-D60C-3DD8-CB62DB2A543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27" creationId="{6B1BE641-6E43-10BF-9616-69603A60AA4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28" creationId="{E9FC51AF-B436-C1C1-38BA-7C84B03C72D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29" creationId="{1774E97D-A099-5BE4-1A8D-610658A4FBA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30" creationId="{4BF7A0E7-FAEE-0635-1974-1550323F92F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31" creationId="{89CCD064-FDA1-7B85-66EF-FF9A8F0F643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32" creationId="{EC87C935-7DB9-B75F-86E2-40EFC3BA688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33" creationId="{6C6B4A9A-5CC8-794D-8C58-63FE277A4AA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34" creationId="{E9A4E170-0E69-6D77-FE0E-665B1538450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35" creationId="{265E8051-655B-A612-65AD-4269CE3BC3B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36" creationId="{1AE3FEB6-BB87-287A-C67F-164D927EB15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37" creationId="{3F0E31E9-49A7-AD73-2B75-D3171247DE1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38" creationId="{36516550-289A-CE28-3FD5-264382AD69B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39" creationId="{194A7F16-F21D-7272-CEF5-534999DFB53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40" creationId="{B37C1869-314F-C17D-C901-5B2B7E8F1D9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41" creationId="{116D71D7-95A3-36CD-EF4A-57658C2AF39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42" creationId="{2031865A-F050-261A-D49C-DD00C12BA10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43" creationId="{0A5BDBCA-BCD1-38C2-90D8-0B2AC5F1A1F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44" creationId="{4CF58DCC-EF9F-F4A6-C8A6-61600029C26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45" creationId="{41117D0F-C119-8A63-E834-854A0BC625E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46" creationId="{F73FB7EC-9C00-8718-E66A-84C86795A01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47" creationId="{25A5ABBF-9189-7995-A1B0-5767BCB8933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48" creationId="{25ED8A0D-B484-52C1-49CF-E28B4C365C7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49" creationId="{C6B4439F-BAA8-1C1C-25C6-923531852D8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50" creationId="{4D2BBBE0-DE6D-6EE9-0328-739A8C4A519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51" creationId="{F0D386C0-F641-DE5F-5D2E-D1B45BD943E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52" creationId="{3D996D61-99AE-07F5-BF20-5CDA7B86D71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53" creationId="{A0316B5C-D140-7752-D617-637E382D9C4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54" creationId="{E50B9C34-7A6F-9325-94C2-62136FF4C26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55" creationId="{2A5C0409-4E86-5E79-D3ED-312E860DE44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56" creationId="{9ABB200A-06FA-2B78-FEB3-DA4587100EA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57" creationId="{0299170D-341F-C585-8CEE-0E5C806EA34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58" creationId="{ABE5BB72-A1C1-1869-09D9-9C44BEECDCC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59" creationId="{13341DD3-8B7D-3A91-BD06-7FABE00BD9B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60" creationId="{F7DB2276-5456-C1C0-5C81-8B8C0A77B18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61" creationId="{2AC004B4-1AC5-7186-E375-E8EC56D0F66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62" creationId="{E4AD42AE-8C48-3797-61AE-8B4B4724772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63" creationId="{66D092B3-ED61-27E7-6D9D-D84984A18C6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64" creationId="{E96E39CB-284C-6220-B87F-A904627EF53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65" creationId="{846A7835-4336-F723-FAE4-60D36A15D0C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66" creationId="{E8CB84F2-9F8D-A363-193C-1F920A43F0F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67" creationId="{DA25E239-9CFC-6A47-AFED-ED089F9EB15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68" creationId="{DDDE345D-ABFF-9702-8E29-C433EE1A78B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69" creationId="{2E3DE126-812D-1929-B36E-0E00018A6F4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70" creationId="{79078B4F-2C21-DA87-EF36-2E6385E2C75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71" creationId="{9C59E6E0-328D-2C9B-64AA-D970D1F6C56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72" creationId="{385A1A66-FEC9-141E-FFC5-76945B24047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73" creationId="{A1F18EA7-2027-C510-6B5E-5DF7F3ABD50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74" creationId="{ED175252-E07A-2F52-0FD2-49F490D40B0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75" creationId="{414E8AD2-378B-9226-C076-BF66CC18786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76" creationId="{51047EF0-3115-2AAF-265E-C73BEC62828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77" creationId="{6A524590-B45F-DB99-D121-71574E011BB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78" creationId="{4B2BBBF9-3CB7-4971-CF4E-3D62441DF95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79" creationId="{E363C097-25A1-D534-AEB2-CD03FC23803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80" creationId="{A45F3328-8EE3-5EC0-8F1C-86E788E381E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81" creationId="{D68DDED3-4CF5-CFE4-4220-1C4B91DB4E0A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82" creationId="{462DBB65-3839-9D9A-3FEB-95807218529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83" creationId="{EE9690C5-F71B-4C83-51DF-31924071023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84" creationId="{52A9DBDB-7F2F-F64A-9912-49D4A908251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85" creationId="{581FA2E4-B67C-B0EE-F415-E5F541D1EC0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86" creationId="{6DD5789A-C0F3-4713-1DDD-A8FFD862C0C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87" creationId="{3967164C-8636-3EE3-8E6A-4B8C048A32B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88" creationId="{77C96FDE-2814-BB10-09E7-66DC92FBA37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89" creationId="{4AD07647-BA3D-C506-0842-5402D0C5852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90" creationId="{449ABAEE-E077-74E6-C72B-882682B549C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91" creationId="{4C4F0860-5206-BCBA-2968-F07CBDB5C58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92" creationId="{95A1C11D-81CD-DE88-5456-12CFA107ACC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93" creationId="{DDA5E63A-926F-34B6-6946-14E21F649B1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94" creationId="{5198C8DB-988B-0433-1675-8F30C2A538A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95" creationId="{124E73D1-E7E6-958E-6546-188F63BA3C2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96" creationId="{A7D563E3-5B73-FD5F-D877-BA31668DB3A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97" creationId="{12BBA678-2821-12A0-FAF2-26B8FF8883F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98" creationId="{928FA567-68CB-3F2A-2002-D4EAA069933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499" creationId="{D8692366-4B16-F68A-04D7-A0F424C6EED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00" creationId="{A5CBC1E6-A9B5-91CF-586C-71400384039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01" creationId="{87F5F107-604B-4F7F-4E5D-2A2A649C800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02" creationId="{E31A48FF-4152-2CB0-F42B-52C5172830A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03" creationId="{8FC02EAD-D610-8D1F-6BF8-AD0E8C18116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04" creationId="{B925F598-9482-0DA4-8AD8-62E8A316921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05" creationId="{C9A15283-FBA3-59AE-7A70-6B6CC63D829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06" creationId="{20758036-EF54-07BA-1472-A3C0AEFBF08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07" creationId="{9C950FA9-4BE1-C2BE-0A29-2C2EBD47979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08" creationId="{5BEBB988-C6D4-4DD6-2A65-C5DAC3C0DBF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09" creationId="{3A98C4B9-C552-3421-72CD-A2479ACE973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10" creationId="{FFA10433-19B5-BAFC-07A2-516D824DE90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11" creationId="{86919F0F-0EC7-C791-0045-E0E72772917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12" creationId="{ED984194-16D2-2E70-D51C-9C2F21538F0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13" creationId="{78C3E7B9-36D6-137B-1BD2-8465D5A4756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14" creationId="{D4313976-B2A2-2CD4-BAD6-C4AE6EDACE7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15" creationId="{29033E31-39A6-424C-83CB-6D43A643EAF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16" creationId="{D7B07DBC-EBE1-0D45-D5FE-1A4B9B1F051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17" creationId="{23181800-60EB-5CB8-69C9-0E2A17A7F1D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18" creationId="{4E6E82B5-4C7B-997D-F981-6EC8D011913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19" creationId="{9896EB82-4028-082A-AD83-BE4295F0898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20" creationId="{52C1646B-52E0-F829-D30E-FB0F08AF7F0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21" creationId="{3D6BB60C-4BC8-E83B-440A-2E5E5CE40C3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22" creationId="{1053788D-74D8-AC85-E368-1166EE98160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23" creationId="{9BE5004D-604C-14A0-574C-894E2E32336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24" creationId="{9AB694AD-50A3-86A2-129C-8651B885292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25" creationId="{E845C2C3-AC36-6DDC-4BA8-6882148C7C7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26" creationId="{864AEBFF-9BC5-9A16-E0F8-481C992B5D7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27" creationId="{B56E9535-FC0A-9ADA-DF6F-9026F0BF5F9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28" creationId="{11C6B8F5-1729-2D77-FE84-4A34AF05045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29" creationId="{FFEF916F-FCFD-A4D5-E535-5C5B768D0C9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30" creationId="{57BE8C55-EBC0-33F1-0DD5-E4A594DE35B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31" creationId="{3AA4E9E1-B573-0245-AA13-012AC44343F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32" creationId="{5BC6C5F3-0D87-162C-D412-E308AF051DD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33" creationId="{06213CB0-34EA-5827-1FE2-BFFE3951CFF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34" creationId="{E38843A3-D6BA-2856-4747-4D609783CFA2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35" creationId="{4FC77FEA-9B8F-EDAC-43BB-834E013B5F2B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36" creationId="{1A5205AD-6D98-DF32-F2F7-7E9885F980A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37" creationId="{35F6C4BE-D932-281F-FA74-F1FE6E985E0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38" creationId="{022D338A-12F2-E728-F939-B768B3541D2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39" creationId="{2785EB3B-5D4B-FFFC-77F2-83415E00C71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40" creationId="{0C1B0856-2CC9-37F2-A6B1-2F048B6E5C9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41" creationId="{C1B582DA-456B-AFB7-146B-712EC2E26DE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42" creationId="{EBFD6058-BBB7-F05A-AF85-A5F93487724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43" creationId="{974EC69B-038A-BBA6-5E27-AE07AB0D387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44" creationId="{6C9C1176-6EEE-1CC9-EED5-868D85EDE7F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45" creationId="{6F062C17-69CC-A2D1-34E5-D7E7F41DD413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46" creationId="{906AEF30-E698-EC28-DA4C-9FADCD1C29F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47" creationId="{49294BB5-539E-0FE1-3BD4-48A7111E366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48" creationId="{EB5C666C-92F7-8113-E56A-57750744F5F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49" creationId="{ACB6A918-3A9B-5518-D453-D3F5B854624C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50" creationId="{E83D8B83-44F1-EF11-3BAA-60765F65E4F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51" creationId="{5979A44E-903D-7BF2-9400-64A09B9E1A7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52" creationId="{95F9130D-6F67-9524-B9D1-DB685054AC77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53" creationId="{5C40C407-C2CE-4BD3-216F-0EA2BFB536C6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54" creationId="{308718F1-80AE-74E0-1086-D4C4DC72D9B0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55" creationId="{72BEECF1-F1D6-1EBB-081C-DF67C5CA9438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56" creationId="{86119BB7-E2E1-7C4E-EDC2-BA99070715A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57" creationId="{8D6FB301-9375-1A5F-3E54-970CEE3950E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58" creationId="{FDB4F2F4-E050-83E1-B0A4-59180F377E7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59" creationId="{7B46BFFB-75D8-D763-5E04-3B3B1E29D04D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60" creationId="{F2A5EF40-5B4B-69EA-5346-491EDECD90D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61" creationId="{2FFE724D-3AC1-BC01-0EF0-A04D98DBE781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62" creationId="{842BE757-5627-AD31-B383-FFD727E684C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63" creationId="{AA15C1E7-5AF2-0C94-10F3-4E08660F8C09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64" creationId="{3C0C11C7-82A9-37FA-E669-DF9E8650A5B4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65" creationId="{B099EF05-1AF6-E1E6-C210-21C7A7FA697E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66" creationId="{DB00D38C-8293-1923-9AE3-D8011889140F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67" creationId="{FCD7AC2D-4819-E5EF-7A9E-983093536635}"/>
          </ac:spMkLst>
        </pc:spChg>
        <pc:spChg chg="mod">
          <ac:chgData name="rahulrgd21@gmail.com" userId="0e3e3f5a606fca16" providerId="LiveId" clId="{AC965C5C-5400-49A0-A631-6808FC56CE7A}" dt="2023-02-11T16:34:39.943" v="1844"/>
          <ac:spMkLst>
            <pc:docMk/>
            <pc:sldMk cId="502490243" sldId="360"/>
            <ac:spMk id="568" creationId="{C8C93685-65D3-2E43-4FA8-E15EB597C85F}"/>
          </ac:spMkLst>
        </pc:spChg>
        <pc:spChg chg="add del mod">
          <ac:chgData name="rahulrgd21@gmail.com" userId="0e3e3f5a606fca16" providerId="LiveId" clId="{AC965C5C-5400-49A0-A631-6808FC56CE7A}" dt="2023-02-11T16:40:41.865" v="1933"/>
          <ac:spMkLst>
            <pc:docMk/>
            <pc:sldMk cId="502490243" sldId="360"/>
            <ac:spMk id="569" creationId="{E2560DFF-6DB0-EE14-96A0-8DA2887C01DF}"/>
          </ac:spMkLst>
        </pc:spChg>
        <pc:spChg chg="add del mod">
          <ac:chgData name="rahulrgd21@gmail.com" userId="0e3e3f5a606fca16" providerId="LiveId" clId="{AC965C5C-5400-49A0-A631-6808FC56CE7A}" dt="2023-02-11T16:40:41.865" v="1933"/>
          <ac:spMkLst>
            <pc:docMk/>
            <pc:sldMk cId="502490243" sldId="360"/>
            <ac:spMk id="570" creationId="{A85A44BD-12B9-A3D3-A200-F8E47C04BB0C}"/>
          </ac:spMkLst>
        </pc:spChg>
        <pc:spChg chg="add del mod">
          <ac:chgData name="rahulrgd21@gmail.com" userId="0e3e3f5a606fca16" providerId="LiveId" clId="{AC965C5C-5400-49A0-A631-6808FC56CE7A}" dt="2023-02-11T16:40:41.865" v="1933"/>
          <ac:spMkLst>
            <pc:docMk/>
            <pc:sldMk cId="502490243" sldId="360"/>
            <ac:spMk id="571" creationId="{976ACB3E-1FE2-80C5-C7CA-3D5B081EAE96}"/>
          </ac:spMkLst>
        </pc:spChg>
        <pc:spChg chg="add mod">
          <ac:chgData name="rahulrgd21@gmail.com" userId="0e3e3f5a606fca16" providerId="LiveId" clId="{AC965C5C-5400-49A0-A631-6808FC56CE7A}" dt="2023-02-11T16:46:15.328" v="1970" actId="122"/>
          <ac:spMkLst>
            <pc:docMk/>
            <pc:sldMk cId="502490243" sldId="360"/>
            <ac:spMk id="572" creationId="{2AEC7DCD-2933-5407-7206-4249A180A4B2}"/>
          </ac:spMkLst>
        </pc:spChg>
        <pc:spChg chg="add del mod">
          <ac:chgData name="rahulrgd21@gmail.com" userId="0e3e3f5a606fca16" providerId="LiveId" clId="{AC965C5C-5400-49A0-A631-6808FC56CE7A}" dt="2023-02-11T16:48:56.027" v="2000" actId="20577"/>
          <ac:spMkLst>
            <pc:docMk/>
            <pc:sldMk cId="502490243" sldId="360"/>
            <ac:spMk id="573" creationId="{B6243863-72D3-7275-5ECD-E556BE24B6F6}"/>
          </ac:spMkLst>
        </pc:spChg>
        <pc:spChg chg="add mod">
          <ac:chgData name="rahulrgd21@gmail.com" userId="0e3e3f5a606fca16" providerId="LiveId" clId="{AC965C5C-5400-49A0-A631-6808FC56CE7A}" dt="2023-02-11T16:47:36.304" v="1985" actId="1076"/>
          <ac:spMkLst>
            <pc:docMk/>
            <pc:sldMk cId="502490243" sldId="360"/>
            <ac:spMk id="574" creationId="{89C988AA-245D-A66B-A78E-DC1DE1A8ADDF}"/>
          </ac:spMkLst>
        </pc:spChg>
        <pc:grpChg chg="del">
          <ac:chgData name="rahulrgd21@gmail.com" userId="0e3e3f5a606fca16" providerId="LiveId" clId="{AC965C5C-5400-49A0-A631-6808FC56CE7A}" dt="2023-02-09T15:24:10.051" v="1113" actId="478"/>
          <ac:grpSpMkLst>
            <pc:docMk/>
            <pc:sldMk cId="502490243" sldId="360"/>
            <ac:grpSpMk id="2" creationId="{D4759143-40FE-49A9-8939-662F1C2414CF}"/>
          </ac:grpSpMkLst>
        </pc:grpChg>
        <pc:grpChg chg="add del mod">
          <ac:chgData name="rahulrgd21@gmail.com" userId="0e3e3f5a606fca16" providerId="LiveId" clId="{AC965C5C-5400-49A0-A631-6808FC56CE7A}" dt="2023-02-11T16:35:19.663" v="1846" actId="478"/>
          <ac:grpSpMkLst>
            <pc:docMk/>
            <pc:sldMk cId="502490243" sldId="360"/>
            <ac:grpSpMk id="3" creationId="{139630EA-B996-9A42-6B81-D68C408E0DB4}"/>
          </ac:grpSpMkLst>
        </pc:grpChg>
        <pc:grpChg chg="del">
          <ac:chgData name="rahulrgd21@gmail.com" userId="0e3e3f5a606fca16" providerId="LiveId" clId="{AC965C5C-5400-49A0-A631-6808FC56CE7A}" dt="2023-02-09T15:24:10.051" v="1113" actId="478"/>
          <ac:grpSpMkLst>
            <pc:docMk/>
            <pc:sldMk cId="502490243" sldId="360"/>
            <ac:grpSpMk id="82" creationId="{6A8FC2AC-03F9-41CF-BD2D-EF07062A693A}"/>
          </ac:grpSpMkLst>
        </pc:grpChg>
        <pc:grpChg chg="del">
          <ac:chgData name="rahulrgd21@gmail.com" userId="0e3e3f5a606fca16" providerId="LiveId" clId="{AC965C5C-5400-49A0-A631-6808FC56CE7A}" dt="2023-02-09T15:24:10.051" v="1113" actId="478"/>
          <ac:grpSpMkLst>
            <pc:docMk/>
            <pc:sldMk cId="502490243" sldId="360"/>
            <ac:grpSpMk id="85" creationId="{6118A3F7-BEB5-413F-92FB-8AF941203F3C}"/>
          </ac:grpSpMkLst>
        </pc:grpChg>
        <pc:grpChg chg="del">
          <ac:chgData name="rahulrgd21@gmail.com" userId="0e3e3f5a606fca16" providerId="LiveId" clId="{AC965C5C-5400-49A0-A631-6808FC56CE7A}" dt="2023-02-09T15:24:18.798" v="1114" actId="478"/>
          <ac:grpSpMkLst>
            <pc:docMk/>
            <pc:sldMk cId="502490243" sldId="360"/>
            <ac:grpSpMk id="141" creationId="{98171285-971A-4A11-BFE0-6AEFD7814AC1}"/>
          </ac:grpSpMkLst>
        </pc:grpChg>
        <pc:picChg chg="del">
          <ac:chgData name="rahulrgd21@gmail.com" userId="0e3e3f5a606fca16" providerId="LiveId" clId="{AC965C5C-5400-49A0-A631-6808FC56CE7A}" dt="2023-02-09T15:24:10.051" v="1113" actId="478"/>
          <ac:picMkLst>
            <pc:docMk/>
            <pc:sldMk cId="502490243" sldId="360"/>
            <ac:picMk id="139" creationId="{1BAEEC93-3874-4AA1-B88D-09A4228C1564}"/>
          </ac:picMkLst>
        </pc:picChg>
      </pc:sldChg>
      <pc:sldChg chg="addSp delSp modSp add mod ord">
        <pc:chgData name="rahulrgd21@gmail.com" userId="0e3e3f5a606fca16" providerId="LiveId" clId="{AC965C5C-5400-49A0-A631-6808FC56CE7A}" dt="2023-02-09T15:32:28.671" v="1326" actId="20577"/>
        <pc:sldMkLst>
          <pc:docMk/>
          <pc:sldMk cId="3738297002" sldId="361"/>
        </pc:sldMkLst>
        <pc:spChg chg="add mod">
          <ac:chgData name="rahulrgd21@gmail.com" userId="0e3e3f5a606fca16" providerId="LiveId" clId="{AC965C5C-5400-49A0-A631-6808FC56CE7A}" dt="2023-02-09T15:31:58.645" v="1288" actId="20577"/>
          <ac:spMkLst>
            <pc:docMk/>
            <pc:sldMk cId="3738297002" sldId="361"/>
            <ac:spMk id="2" creationId="{9994484C-C07A-7BD9-C6A6-7E4360D0EEE9}"/>
          </ac:spMkLst>
        </pc:spChg>
        <pc:spChg chg="add mod">
          <ac:chgData name="rahulrgd21@gmail.com" userId="0e3e3f5a606fca16" providerId="LiveId" clId="{AC965C5C-5400-49A0-A631-6808FC56CE7A}" dt="2023-02-09T15:32:28.671" v="1326" actId="20577"/>
          <ac:spMkLst>
            <pc:docMk/>
            <pc:sldMk cId="3738297002" sldId="361"/>
            <ac:spMk id="3" creationId="{6C2E86EC-F057-38A3-0732-CE6737AD3D1C}"/>
          </ac:spMkLst>
        </pc:spChg>
        <pc:spChg chg="del">
          <ac:chgData name="rahulrgd21@gmail.com" userId="0e3e3f5a606fca16" providerId="LiveId" clId="{AC965C5C-5400-49A0-A631-6808FC56CE7A}" dt="2023-02-09T15:26:02.942" v="1121" actId="478"/>
          <ac:spMkLst>
            <pc:docMk/>
            <pc:sldMk cId="3738297002" sldId="361"/>
            <ac:spMk id="144" creationId="{DC2411C1-F65F-9901-D844-8913D0A2B03B}"/>
          </ac:spMkLst>
        </pc:spChg>
        <pc:spChg chg="del">
          <ac:chgData name="rahulrgd21@gmail.com" userId="0e3e3f5a606fca16" providerId="LiveId" clId="{AC965C5C-5400-49A0-A631-6808FC56CE7A}" dt="2023-02-09T15:26:02.942" v="1121" actId="478"/>
          <ac:spMkLst>
            <pc:docMk/>
            <pc:sldMk cId="3738297002" sldId="361"/>
            <ac:spMk id="145" creationId="{E4DB1519-533A-CA2A-5517-FBBFCA3E255F}"/>
          </ac:spMkLst>
        </pc:spChg>
      </pc:sldChg>
      <pc:sldChg chg="modSp add mod ord">
        <pc:chgData name="rahulrgd21@gmail.com" userId="0e3e3f5a606fca16" providerId="LiveId" clId="{AC965C5C-5400-49A0-A631-6808FC56CE7A}" dt="2023-02-09T15:31:52.625" v="1280"/>
        <pc:sldMkLst>
          <pc:docMk/>
          <pc:sldMk cId="1543403386" sldId="362"/>
        </pc:sldMkLst>
        <pc:spChg chg="mod">
          <ac:chgData name="rahulrgd21@gmail.com" userId="0e3e3f5a606fca16" providerId="LiveId" clId="{AC965C5C-5400-49A0-A631-6808FC56CE7A}" dt="2023-02-09T15:31:17.490" v="1278" actId="20577"/>
          <ac:spMkLst>
            <pc:docMk/>
            <pc:sldMk cId="1543403386" sldId="362"/>
            <ac:spMk id="3" creationId="{6C2E86EC-F057-38A3-0732-CE6737AD3D1C}"/>
          </ac:spMkLst>
        </pc:spChg>
      </pc:sldChg>
      <pc:sldChg chg="addSp delSp modSp add mod">
        <pc:chgData name="rahulrgd21@gmail.com" userId="0e3e3f5a606fca16" providerId="LiveId" clId="{AC965C5C-5400-49A0-A631-6808FC56CE7A}" dt="2023-02-09T15:34:14.455" v="1345" actId="1076"/>
        <pc:sldMkLst>
          <pc:docMk/>
          <pc:sldMk cId="1771456522" sldId="363"/>
        </pc:sldMkLst>
        <pc:spChg chg="add mod">
          <ac:chgData name="rahulrgd21@gmail.com" userId="0e3e3f5a606fca16" providerId="LiveId" clId="{AC965C5C-5400-49A0-A631-6808FC56CE7A}" dt="2023-02-09T15:34:14.455" v="1345" actId="1076"/>
          <ac:spMkLst>
            <pc:docMk/>
            <pc:sldMk cId="1771456522" sldId="363"/>
            <ac:spMk id="2" creationId="{6121091A-EAD7-B71B-E75A-5185489EC3A8}"/>
          </ac:spMkLst>
        </pc:spChg>
        <pc:spChg chg="add mod">
          <ac:chgData name="rahulrgd21@gmail.com" userId="0e3e3f5a606fca16" providerId="LiveId" clId="{AC965C5C-5400-49A0-A631-6808FC56CE7A}" dt="2023-02-09T15:34:09.034" v="1343" actId="12"/>
          <ac:spMkLst>
            <pc:docMk/>
            <pc:sldMk cId="1771456522" sldId="363"/>
            <ac:spMk id="3" creationId="{1479B964-03E9-1C24-EF39-A753364168CD}"/>
          </ac:spMkLst>
        </pc:spChg>
        <pc:spChg chg="add mod">
          <ac:chgData name="rahulrgd21@gmail.com" userId="0e3e3f5a606fca16" providerId="LiveId" clId="{AC965C5C-5400-49A0-A631-6808FC56CE7A}" dt="2023-02-09T15:34:09.034" v="1343" actId="12"/>
          <ac:spMkLst>
            <pc:docMk/>
            <pc:sldMk cId="1771456522" sldId="363"/>
            <ac:spMk id="4" creationId="{9CBCDBE0-8EA1-F5A6-7833-EB3BE8F3FC4A}"/>
          </ac:spMkLst>
        </pc:spChg>
        <pc:spChg chg="add mod">
          <ac:chgData name="rahulrgd21@gmail.com" userId="0e3e3f5a606fca16" providerId="LiveId" clId="{AC965C5C-5400-49A0-A631-6808FC56CE7A}" dt="2023-02-09T15:34:09.034" v="1343" actId="12"/>
          <ac:spMkLst>
            <pc:docMk/>
            <pc:sldMk cId="1771456522" sldId="363"/>
            <ac:spMk id="5" creationId="{0E03B49D-14D9-EA51-B38B-0CB474BC38C3}"/>
          </ac:spMkLst>
        </pc:spChg>
        <pc:spChg chg="del mod">
          <ac:chgData name="rahulrgd21@gmail.com" userId="0e3e3f5a606fca16" providerId="LiveId" clId="{AC965C5C-5400-49A0-A631-6808FC56CE7A}" dt="2023-02-09T15:33:20.692" v="1334" actId="478"/>
          <ac:spMkLst>
            <pc:docMk/>
            <pc:sldMk cId="1771456522" sldId="363"/>
            <ac:spMk id="144" creationId="{DC2411C1-F65F-9901-D844-8913D0A2B03B}"/>
          </ac:spMkLst>
        </pc:spChg>
        <pc:spChg chg="del">
          <ac:chgData name="rahulrgd21@gmail.com" userId="0e3e3f5a606fca16" providerId="LiveId" clId="{AC965C5C-5400-49A0-A631-6808FC56CE7A}" dt="2023-02-09T15:33:20.692" v="1334" actId="478"/>
          <ac:spMkLst>
            <pc:docMk/>
            <pc:sldMk cId="1771456522" sldId="363"/>
            <ac:spMk id="145" creationId="{E4DB1519-533A-CA2A-5517-FBBFCA3E255F}"/>
          </ac:spMkLst>
        </pc:spChg>
      </pc:sldChg>
      <pc:sldChg chg="addSp delSp modSp add del mod">
        <pc:chgData name="rahulrgd21@gmail.com" userId="0e3e3f5a606fca16" providerId="LiveId" clId="{AC965C5C-5400-49A0-A631-6808FC56CE7A}" dt="2023-02-11T16:34:36.886" v="1843" actId="47"/>
        <pc:sldMkLst>
          <pc:docMk/>
          <pc:sldMk cId="1411609104" sldId="364"/>
        </pc:sldMkLst>
        <pc:spChg chg="add mod">
          <ac:chgData name="rahulrgd21@gmail.com" userId="0e3e3f5a606fca16" providerId="LiveId" clId="{AC965C5C-5400-49A0-A631-6808FC56CE7A}" dt="2023-02-09T15:35:06.145" v="1349" actId="207"/>
          <ac:spMkLst>
            <pc:docMk/>
            <pc:sldMk cId="1411609104" sldId="364"/>
            <ac:spMk id="2" creationId="{E90BB4B2-0627-D0EF-1372-B2B2862755DD}"/>
          </ac:spMkLst>
        </pc:spChg>
        <pc:spChg chg="add mod">
          <ac:chgData name="rahulrgd21@gmail.com" userId="0e3e3f5a606fca16" providerId="LiveId" clId="{AC965C5C-5400-49A0-A631-6808FC56CE7A}" dt="2023-02-09T15:35:06.145" v="1349" actId="207"/>
          <ac:spMkLst>
            <pc:docMk/>
            <pc:sldMk cId="1411609104" sldId="364"/>
            <ac:spMk id="3" creationId="{29E7DFAE-3A36-5232-7C30-391DD49F86B0}"/>
          </ac:spMkLst>
        </pc:spChg>
        <pc:spChg chg="add mod">
          <ac:chgData name="rahulrgd21@gmail.com" userId="0e3e3f5a606fca16" providerId="LiveId" clId="{AC965C5C-5400-49A0-A631-6808FC56CE7A}" dt="2023-02-09T15:35:15.020" v="1350" actId="1076"/>
          <ac:spMkLst>
            <pc:docMk/>
            <pc:sldMk cId="1411609104" sldId="364"/>
            <ac:spMk id="4" creationId="{B7A4589B-D7B4-FB10-0645-5BBA4123B08B}"/>
          </ac:spMkLst>
        </pc:spChg>
        <pc:spChg chg="add mod">
          <ac:chgData name="rahulrgd21@gmail.com" userId="0e3e3f5a606fca16" providerId="LiveId" clId="{AC965C5C-5400-49A0-A631-6808FC56CE7A}" dt="2023-02-09T15:35:38.911" v="1354" actId="1076"/>
          <ac:spMkLst>
            <pc:docMk/>
            <pc:sldMk cId="1411609104" sldId="364"/>
            <ac:spMk id="5" creationId="{0C11C641-6FA7-10FF-8FCC-807AD3E4B926}"/>
          </ac:spMkLst>
        </pc:spChg>
        <pc:spChg chg="add mod">
          <ac:chgData name="rahulrgd21@gmail.com" userId="0e3e3f5a606fca16" providerId="LiveId" clId="{AC965C5C-5400-49A0-A631-6808FC56CE7A}" dt="2023-02-09T15:35:22.359" v="1351" actId="1076"/>
          <ac:spMkLst>
            <pc:docMk/>
            <pc:sldMk cId="1411609104" sldId="364"/>
            <ac:spMk id="6" creationId="{E89ED6BD-62A8-1A25-5E60-4B48DE59E939}"/>
          </ac:spMkLst>
        </pc:spChg>
        <pc:spChg chg="add mod">
          <ac:chgData name="rahulrgd21@gmail.com" userId="0e3e3f5a606fca16" providerId="LiveId" clId="{AC965C5C-5400-49A0-A631-6808FC56CE7A}" dt="2023-02-09T15:35:06.145" v="1349" actId="207"/>
          <ac:spMkLst>
            <pc:docMk/>
            <pc:sldMk cId="1411609104" sldId="364"/>
            <ac:spMk id="7" creationId="{99535268-0843-16DB-A79C-E47B833A9CD7}"/>
          </ac:spMkLst>
        </pc:spChg>
        <pc:spChg chg="add mod">
          <ac:chgData name="rahulrgd21@gmail.com" userId="0e3e3f5a606fca16" providerId="LiveId" clId="{AC965C5C-5400-49A0-A631-6808FC56CE7A}" dt="2023-02-09T15:35:46.448" v="1355" actId="1076"/>
          <ac:spMkLst>
            <pc:docMk/>
            <pc:sldMk cId="1411609104" sldId="364"/>
            <ac:spMk id="8" creationId="{987FDB8B-0C2E-04DA-A880-8BE8379EB331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9" creationId="{B622F918-22CE-159A-11CA-26476B28D489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10" creationId="{3BA8BA00-03D2-CCE0-96E7-E9665EEE4A98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11" creationId="{842A0941-1969-6A0B-8E2D-D40D16E83279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12" creationId="{B796C208-31CF-88F7-61D7-2A8A64AD81EA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13" creationId="{AAFCC3D6-AE96-185B-3229-985DC17425CF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14" creationId="{10F2598A-B53F-4480-FBD0-E5FE6B59291D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15" creationId="{8414A567-3F9C-BCD7-D57A-41D08286559D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16" creationId="{86B7F824-1733-7B97-0703-B292406D266E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17" creationId="{61E05292-7764-99C9-62D1-0F812095BE8E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18" creationId="{D1DF3AFF-9A8B-A48B-FCED-99B91D01CD6A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20" creationId="{E990ED69-CCF1-F9D5-3F4E-3499E2AEA2D0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21" creationId="{2B9B0E90-84DD-634F-23F3-D0EDB4ECB8E5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23" creationId="{4145B031-EE0A-0EEE-36D5-4474D771E49E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24" creationId="{713B5FC4-8D4C-EFA1-71F3-C3A8239A5F98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25" creationId="{DE53E485-CEFC-B0CA-5C67-69DB3F5B977F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26" creationId="{E3C07AFC-880C-521E-1FA8-7CC9E4800972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27" creationId="{E370CA56-310E-725B-9870-F06ABB89DFA0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28" creationId="{412B77DC-3D77-0B0D-CE97-93D168B989F5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30" creationId="{DAA716F4-2C53-B050-0F99-308E0D439FC7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31" creationId="{73D1BFD0-088C-C79E-0FEE-3CD114CF06C7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32" creationId="{4A6598B3-1C6D-60C0-9B0A-68B76154D9D6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33" creationId="{896C2DDA-FE6B-8D67-C68C-9E4ADEC82DED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34" creationId="{D2EE6D5A-D9AE-D789-9153-CAAE5B2AD777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35" creationId="{933EABD7-B10B-EC7E-1E9E-9B4409436ABD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36" creationId="{B8DED783-3D67-1BDF-6334-D494FBD77DEE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37" creationId="{7F3C3365-09A7-A051-6E57-A8625BB06392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38" creationId="{F737EC23-1183-F08F-1784-E0C1203D95F3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39" creationId="{FD45D540-C579-B0DA-9F0A-D6DF6A768742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40" creationId="{A8FCAC0A-8D20-1DE6-9607-B60BC2B64D12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41" creationId="{62398B92-94EE-1615-A6A7-27E02901913A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43" creationId="{70294CCF-47C5-7A21-2EF6-9D9755FAD415}"/>
          </ac:spMkLst>
        </pc:spChg>
        <pc:spChg chg="mod">
          <ac:chgData name="rahulrgd21@gmail.com" userId="0e3e3f5a606fca16" providerId="LiveId" clId="{AC965C5C-5400-49A0-A631-6808FC56CE7A}" dt="2023-02-11T16:30:38.208" v="1802"/>
          <ac:spMkLst>
            <pc:docMk/>
            <pc:sldMk cId="1411609104" sldId="364"/>
            <ac:spMk id="44" creationId="{B9B4210E-23A9-7BD5-BDDE-7FACA7D3831E}"/>
          </ac:spMkLst>
        </pc:spChg>
        <pc:spChg chg="add del mod">
          <ac:chgData name="rahulrgd21@gmail.com" userId="0e3e3f5a606fca16" providerId="LiveId" clId="{AC965C5C-5400-49A0-A631-6808FC56CE7A}" dt="2023-02-11T16:30:42.231" v="1803"/>
          <ac:spMkLst>
            <pc:docMk/>
            <pc:sldMk cId="1411609104" sldId="364"/>
            <ac:spMk id="45" creationId="{9632220E-3204-B546-0A36-83511BE13BCF}"/>
          </ac:spMkLst>
        </pc:spChg>
        <pc:grpChg chg="add del mod">
          <ac:chgData name="rahulrgd21@gmail.com" userId="0e3e3f5a606fca16" providerId="LiveId" clId="{AC965C5C-5400-49A0-A631-6808FC56CE7A}" dt="2023-02-11T16:30:42.231" v="1803"/>
          <ac:grpSpMkLst>
            <pc:docMk/>
            <pc:sldMk cId="1411609104" sldId="364"/>
            <ac:grpSpMk id="19" creationId="{BD5EBE2E-BDA4-2E1E-C566-E85236FEADB8}"/>
          </ac:grpSpMkLst>
        </pc:grpChg>
        <pc:grpChg chg="add del mod">
          <ac:chgData name="rahulrgd21@gmail.com" userId="0e3e3f5a606fca16" providerId="LiveId" clId="{AC965C5C-5400-49A0-A631-6808FC56CE7A}" dt="2023-02-11T16:30:42.231" v="1803"/>
          <ac:grpSpMkLst>
            <pc:docMk/>
            <pc:sldMk cId="1411609104" sldId="364"/>
            <ac:grpSpMk id="22" creationId="{4C819D71-17A4-A655-FAB3-EC1DDFEC11F4}"/>
          </ac:grpSpMkLst>
        </pc:grpChg>
        <pc:grpChg chg="add del mod">
          <ac:chgData name="rahulrgd21@gmail.com" userId="0e3e3f5a606fca16" providerId="LiveId" clId="{AC965C5C-5400-49A0-A631-6808FC56CE7A}" dt="2023-02-11T16:30:42.231" v="1803"/>
          <ac:grpSpMkLst>
            <pc:docMk/>
            <pc:sldMk cId="1411609104" sldId="364"/>
            <ac:grpSpMk id="29" creationId="{A8F2C935-64A6-5FE7-AED8-984895D51592}"/>
          </ac:grpSpMkLst>
        </pc:grpChg>
        <pc:grpChg chg="add del mod">
          <ac:chgData name="rahulrgd21@gmail.com" userId="0e3e3f5a606fca16" providerId="LiveId" clId="{AC965C5C-5400-49A0-A631-6808FC56CE7A}" dt="2023-02-11T16:30:42.231" v="1803"/>
          <ac:grpSpMkLst>
            <pc:docMk/>
            <pc:sldMk cId="1411609104" sldId="364"/>
            <ac:grpSpMk id="42" creationId="{F0916B60-B38D-A443-9687-D39999B0C954}"/>
          </ac:grpSpMkLst>
        </pc:grpChg>
      </pc:sldChg>
      <pc:sldChg chg="addSp modSp add mod">
        <pc:chgData name="rahulrgd21@gmail.com" userId="0e3e3f5a606fca16" providerId="LiveId" clId="{AC965C5C-5400-49A0-A631-6808FC56CE7A}" dt="2023-02-09T15:36:23.558" v="1360" actId="1076"/>
        <pc:sldMkLst>
          <pc:docMk/>
          <pc:sldMk cId="303400366" sldId="365"/>
        </pc:sldMkLst>
        <pc:spChg chg="add mod">
          <ac:chgData name="rahulrgd21@gmail.com" userId="0e3e3f5a606fca16" providerId="LiveId" clId="{AC965C5C-5400-49A0-A631-6808FC56CE7A}" dt="2023-02-09T15:36:19.579" v="1359" actId="1076"/>
          <ac:spMkLst>
            <pc:docMk/>
            <pc:sldMk cId="303400366" sldId="365"/>
            <ac:spMk id="2" creationId="{84E6808F-D465-A1DB-CA0D-FF360E8E7D32}"/>
          </ac:spMkLst>
        </pc:spChg>
        <pc:spChg chg="add mod">
          <ac:chgData name="rahulrgd21@gmail.com" userId="0e3e3f5a606fca16" providerId="LiveId" clId="{AC965C5C-5400-49A0-A631-6808FC56CE7A}" dt="2023-02-09T15:36:23.558" v="1360" actId="1076"/>
          <ac:spMkLst>
            <pc:docMk/>
            <pc:sldMk cId="303400366" sldId="365"/>
            <ac:spMk id="3" creationId="{D2D981AD-E4A7-6552-79C7-BF866A5783C4}"/>
          </ac:spMkLst>
        </pc:spChg>
      </pc:sldChg>
      <pc:sldChg chg="addSp delSp modSp add mod">
        <pc:chgData name="rahulrgd21@gmail.com" userId="0e3e3f5a606fca16" providerId="LiveId" clId="{AC965C5C-5400-49A0-A631-6808FC56CE7A}" dt="2023-02-11T14:00:14.072" v="1401" actId="571"/>
        <pc:sldMkLst>
          <pc:docMk/>
          <pc:sldMk cId="1884938530" sldId="366"/>
        </pc:sldMkLst>
        <pc:spChg chg="del">
          <ac:chgData name="rahulrgd21@gmail.com" userId="0e3e3f5a606fca16" providerId="LiveId" clId="{AC965C5C-5400-49A0-A631-6808FC56CE7A}" dt="2023-02-11T13:52:36.127" v="1386" actId="478"/>
          <ac:spMkLst>
            <pc:docMk/>
            <pc:sldMk cId="1884938530" sldId="366"/>
            <ac:spMk id="2" creationId="{9994484C-C07A-7BD9-C6A6-7E4360D0EEE9}"/>
          </ac:spMkLst>
        </pc:spChg>
        <pc:spChg chg="del">
          <ac:chgData name="rahulrgd21@gmail.com" userId="0e3e3f5a606fca16" providerId="LiveId" clId="{AC965C5C-5400-49A0-A631-6808FC56CE7A}" dt="2023-02-11T13:52:36.127" v="1386" actId="478"/>
          <ac:spMkLst>
            <pc:docMk/>
            <pc:sldMk cId="1884938530" sldId="366"/>
            <ac:spMk id="3" creationId="{6C2E86EC-F057-38A3-0732-CE6737AD3D1C}"/>
          </ac:spMkLst>
        </pc:spChg>
        <pc:spChg chg="add del">
          <ac:chgData name="rahulrgd21@gmail.com" userId="0e3e3f5a606fca16" providerId="LiveId" clId="{AC965C5C-5400-49A0-A631-6808FC56CE7A}" dt="2023-02-11T13:58:29.602" v="1390" actId="11529"/>
          <ac:spMkLst>
            <pc:docMk/>
            <pc:sldMk cId="1884938530" sldId="366"/>
            <ac:spMk id="6" creationId="{17F5E459-3FFD-DFAF-196A-CEC4DD77CE6A}"/>
          </ac:spMkLst>
        </pc:spChg>
        <pc:spChg chg="add del">
          <ac:chgData name="rahulrgd21@gmail.com" userId="0e3e3f5a606fca16" providerId="LiveId" clId="{AC965C5C-5400-49A0-A631-6808FC56CE7A}" dt="2023-02-11T13:58:59.683" v="1392" actId="11529"/>
          <ac:spMkLst>
            <pc:docMk/>
            <pc:sldMk cId="1884938530" sldId="366"/>
            <ac:spMk id="7" creationId="{7BC1D277-ED27-A12C-4B4D-068BB7AFD31D}"/>
          </ac:spMkLst>
        </pc:spChg>
        <pc:spChg chg="add mod">
          <ac:chgData name="rahulrgd21@gmail.com" userId="0e3e3f5a606fca16" providerId="LiveId" clId="{AC965C5C-5400-49A0-A631-6808FC56CE7A}" dt="2023-02-11T13:59:50.579" v="1398" actId="1076"/>
          <ac:spMkLst>
            <pc:docMk/>
            <pc:sldMk cId="1884938530" sldId="366"/>
            <ac:spMk id="8" creationId="{76A89838-9EE8-25CA-43FE-85F4F5679E90}"/>
          </ac:spMkLst>
        </pc:spChg>
        <pc:spChg chg="add mod">
          <ac:chgData name="rahulrgd21@gmail.com" userId="0e3e3f5a606fca16" providerId="LiveId" clId="{AC965C5C-5400-49A0-A631-6808FC56CE7A}" dt="2023-02-11T14:00:02.059" v="1399" actId="571"/>
          <ac:spMkLst>
            <pc:docMk/>
            <pc:sldMk cId="1884938530" sldId="366"/>
            <ac:spMk id="9" creationId="{455E10E2-B188-0C87-B9B7-56D383CC03E1}"/>
          </ac:spMkLst>
        </pc:spChg>
        <pc:spChg chg="add mod">
          <ac:chgData name="rahulrgd21@gmail.com" userId="0e3e3f5a606fca16" providerId="LiveId" clId="{AC965C5C-5400-49A0-A631-6808FC56CE7A}" dt="2023-02-11T14:00:10.418" v="1400" actId="571"/>
          <ac:spMkLst>
            <pc:docMk/>
            <pc:sldMk cId="1884938530" sldId="366"/>
            <ac:spMk id="10" creationId="{34B2B1D2-D610-3484-0919-50910A53AD25}"/>
          </ac:spMkLst>
        </pc:spChg>
        <pc:spChg chg="add mod">
          <ac:chgData name="rahulrgd21@gmail.com" userId="0e3e3f5a606fca16" providerId="LiveId" clId="{AC965C5C-5400-49A0-A631-6808FC56CE7A}" dt="2023-02-11T14:00:14.072" v="1401" actId="571"/>
          <ac:spMkLst>
            <pc:docMk/>
            <pc:sldMk cId="1884938530" sldId="366"/>
            <ac:spMk id="11" creationId="{8B6869D1-787F-7E6C-FDFD-50DD20B300B1}"/>
          </ac:spMkLst>
        </pc:spChg>
        <pc:picChg chg="add mod">
          <ac:chgData name="rahulrgd21@gmail.com" userId="0e3e3f5a606fca16" providerId="LiveId" clId="{AC965C5C-5400-49A0-A631-6808FC56CE7A}" dt="2023-02-11T13:59:43.331" v="1396" actId="1076"/>
          <ac:picMkLst>
            <pc:docMk/>
            <pc:sldMk cId="1884938530" sldId="366"/>
            <ac:picMk id="5" creationId="{408D81CC-DA40-95EA-58D2-94EBF8306567}"/>
          </ac:picMkLst>
        </pc:picChg>
      </pc:sldChg>
      <pc:sldChg chg="addSp modSp add mod">
        <pc:chgData name="rahulrgd21@gmail.com" userId="0e3e3f5a606fca16" providerId="LiveId" clId="{AC965C5C-5400-49A0-A631-6808FC56CE7A}" dt="2023-02-11T14:08:38.913" v="1420" actId="14100"/>
        <pc:sldMkLst>
          <pc:docMk/>
          <pc:sldMk cId="419291861" sldId="367"/>
        </pc:sldMkLst>
        <pc:picChg chg="add mod modCrop">
          <ac:chgData name="rahulrgd21@gmail.com" userId="0e3e3f5a606fca16" providerId="LiveId" clId="{AC965C5C-5400-49A0-A631-6808FC56CE7A}" dt="2023-02-11T14:08:38.913" v="1420" actId="14100"/>
          <ac:picMkLst>
            <pc:docMk/>
            <pc:sldMk cId="419291861" sldId="367"/>
            <ac:picMk id="3" creationId="{1AF7B581-0210-09CB-3C2B-D9A420084E5D}"/>
          </ac:picMkLst>
        </pc:picChg>
        <pc:picChg chg="add mod">
          <ac:chgData name="rahulrgd21@gmail.com" userId="0e3e3f5a606fca16" providerId="LiveId" clId="{AC965C5C-5400-49A0-A631-6808FC56CE7A}" dt="2023-02-11T14:08:23.441" v="1415" actId="1076"/>
          <ac:picMkLst>
            <pc:docMk/>
            <pc:sldMk cId="419291861" sldId="367"/>
            <ac:picMk id="4" creationId="{35112BB7-1DEB-1F91-2348-14208866DF01}"/>
          </ac:picMkLst>
        </pc:picChg>
      </pc:sldChg>
      <pc:sldChg chg="addSp delSp modSp add mod">
        <pc:chgData name="rahulrgd21@gmail.com" userId="0e3e3f5a606fca16" providerId="LiveId" clId="{AC965C5C-5400-49A0-A631-6808FC56CE7A}" dt="2023-02-11T16:27:16.559" v="1651" actId="478"/>
        <pc:sldMkLst>
          <pc:docMk/>
          <pc:sldMk cId="2341079269" sldId="368"/>
        </pc:sldMkLst>
        <pc:spChg chg="add mod">
          <ac:chgData name="rahulrgd21@gmail.com" userId="0e3e3f5a606fca16" providerId="LiveId" clId="{AC965C5C-5400-49A0-A631-6808FC56CE7A}" dt="2023-02-11T16:22:07.024" v="1492" actId="20577"/>
          <ac:spMkLst>
            <pc:docMk/>
            <pc:sldMk cId="2341079269" sldId="368"/>
            <ac:spMk id="4" creationId="{057DD47B-E21A-42A7-79DE-1761B7100801}"/>
          </ac:spMkLst>
        </pc:spChg>
        <pc:spChg chg="add mod">
          <ac:chgData name="rahulrgd21@gmail.com" userId="0e3e3f5a606fca16" providerId="LiveId" clId="{AC965C5C-5400-49A0-A631-6808FC56CE7A}" dt="2023-02-11T16:27:14.238" v="1650" actId="1076"/>
          <ac:spMkLst>
            <pc:docMk/>
            <pc:sldMk cId="2341079269" sldId="368"/>
            <ac:spMk id="5" creationId="{9C889622-190C-68FA-6928-E4667AD7E965}"/>
          </ac:spMkLst>
        </pc:spChg>
        <pc:spChg chg="mod">
          <ac:chgData name="rahulrgd21@gmail.com" userId="0e3e3f5a606fca16" providerId="LiveId" clId="{AC965C5C-5400-49A0-A631-6808FC56CE7A}" dt="2023-02-11T16:23:15.024" v="1500" actId="207"/>
          <ac:spMkLst>
            <pc:docMk/>
            <pc:sldMk cId="2341079269" sldId="368"/>
            <ac:spMk id="7" creationId="{0C0A3E5F-2897-2555-25FA-CBDACD15EE8F}"/>
          </ac:spMkLst>
        </pc:spChg>
        <pc:spChg chg="mod">
          <ac:chgData name="rahulrgd21@gmail.com" userId="0e3e3f5a606fca16" providerId="LiveId" clId="{AC965C5C-5400-49A0-A631-6808FC56CE7A}" dt="2023-02-11T16:23:15.024" v="1500" actId="207"/>
          <ac:spMkLst>
            <pc:docMk/>
            <pc:sldMk cId="2341079269" sldId="368"/>
            <ac:spMk id="8" creationId="{2EEB1577-123B-81B2-0428-BA627FAD3327}"/>
          </ac:spMkLst>
        </pc:spChg>
        <pc:spChg chg="mod">
          <ac:chgData name="rahulrgd21@gmail.com" userId="0e3e3f5a606fca16" providerId="LiveId" clId="{AC965C5C-5400-49A0-A631-6808FC56CE7A}" dt="2023-02-11T16:23:15.024" v="1500" actId="207"/>
          <ac:spMkLst>
            <pc:docMk/>
            <pc:sldMk cId="2341079269" sldId="368"/>
            <ac:spMk id="9" creationId="{F91E9757-9024-7D6A-51D2-001D410FB468}"/>
          </ac:spMkLst>
        </pc:spChg>
        <pc:grpChg chg="add del mod">
          <ac:chgData name="rahulrgd21@gmail.com" userId="0e3e3f5a606fca16" providerId="LiveId" clId="{AC965C5C-5400-49A0-A631-6808FC56CE7A}" dt="2023-02-11T16:27:16.559" v="1651" actId="478"/>
          <ac:grpSpMkLst>
            <pc:docMk/>
            <pc:sldMk cId="2341079269" sldId="368"/>
            <ac:grpSpMk id="6" creationId="{C3F4FEBB-E27F-454A-7A64-D5D6FE6A9C89}"/>
          </ac:grpSpMkLst>
        </pc:grpChg>
        <pc:picChg chg="add del mod modCrop">
          <ac:chgData name="rahulrgd21@gmail.com" userId="0e3e3f5a606fca16" providerId="LiveId" clId="{AC965C5C-5400-49A0-A631-6808FC56CE7A}" dt="2023-02-11T14:08:27.220" v="1417" actId="478"/>
          <ac:picMkLst>
            <pc:docMk/>
            <pc:sldMk cId="2341079269" sldId="368"/>
            <ac:picMk id="3" creationId="{6C58A427-16FA-CA54-66E9-78EE0A26E78C}"/>
          </ac:picMkLst>
        </pc:picChg>
      </pc:sldChg>
      <pc:sldChg chg="addSp modSp add mod">
        <pc:chgData name="rahulrgd21@gmail.com" userId="0e3e3f5a606fca16" providerId="LiveId" clId="{AC965C5C-5400-49A0-A631-6808FC56CE7A}" dt="2023-02-11T16:29:56.559" v="1800" actId="20577"/>
        <pc:sldMkLst>
          <pc:docMk/>
          <pc:sldMk cId="482970516" sldId="369"/>
        </pc:sldMkLst>
        <pc:spChg chg="add mod">
          <ac:chgData name="rahulrgd21@gmail.com" userId="0e3e3f5a606fca16" providerId="LiveId" clId="{AC965C5C-5400-49A0-A631-6808FC56CE7A}" dt="2023-02-11T16:28:10.122" v="1671" actId="20577"/>
          <ac:spMkLst>
            <pc:docMk/>
            <pc:sldMk cId="482970516" sldId="369"/>
            <ac:spMk id="2" creationId="{D272EBA2-5FDE-4372-3040-0C8564F2179A}"/>
          </ac:spMkLst>
        </pc:spChg>
        <pc:spChg chg="add mod">
          <ac:chgData name="rahulrgd21@gmail.com" userId="0e3e3f5a606fca16" providerId="LiveId" clId="{AC965C5C-5400-49A0-A631-6808FC56CE7A}" dt="2023-02-11T16:29:56.559" v="1800" actId="20577"/>
          <ac:spMkLst>
            <pc:docMk/>
            <pc:sldMk cId="482970516" sldId="369"/>
            <ac:spMk id="3" creationId="{F2F85D16-D95C-6848-95B6-F328206D59BE}"/>
          </ac:spMkLst>
        </pc:spChg>
      </pc:sldChg>
      <pc:sldChg chg="addSp delSp modSp add mod">
        <pc:chgData name="rahulrgd21@gmail.com" userId="0e3e3f5a606fca16" providerId="LiveId" clId="{AC965C5C-5400-49A0-A631-6808FC56CE7A}" dt="2023-02-11T16:34:06.066" v="1842" actId="1076"/>
        <pc:sldMkLst>
          <pc:docMk/>
          <pc:sldMk cId="2112858870" sldId="370"/>
        </pc:sldMkLst>
        <pc:spChg chg="del">
          <ac:chgData name="rahulrgd21@gmail.com" userId="0e3e3f5a606fca16" providerId="LiveId" clId="{AC965C5C-5400-49A0-A631-6808FC56CE7A}" dt="2023-02-11T16:30:58.107" v="1806" actId="478"/>
          <ac:spMkLst>
            <pc:docMk/>
            <pc:sldMk cId="2112858870" sldId="370"/>
            <ac:spMk id="2" creationId="{E90BB4B2-0627-D0EF-1372-B2B2862755DD}"/>
          </ac:spMkLst>
        </pc:spChg>
        <pc:spChg chg="del">
          <ac:chgData name="rahulrgd21@gmail.com" userId="0e3e3f5a606fca16" providerId="LiveId" clId="{AC965C5C-5400-49A0-A631-6808FC56CE7A}" dt="2023-02-11T16:30:58.107" v="1806" actId="478"/>
          <ac:spMkLst>
            <pc:docMk/>
            <pc:sldMk cId="2112858870" sldId="370"/>
            <ac:spMk id="3" creationId="{29E7DFAE-3A36-5232-7C30-391DD49F86B0}"/>
          </ac:spMkLst>
        </pc:spChg>
        <pc:spChg chg="del">
          <ac:chgData name="rahulrgd21@gmail.com" userId="0e3e3f5a606fca16" providerId="LiveId" clId="{AC965C5C-5400-49A0-A631-6808FC56CE7A}" dt="2023-02-11T16:30:58.107" v="1806" actId="478"/>
          <ac:spMkLst>
            <pc:docMk/>
            <pc:sldMk cId="2112858870" sldId="370"/>
            <ac:spMk id="4" creationId="{B7A4589B-D7B4-FB10-0645-5BBA4123B08B}"/>
          </ac:spMkLst>
        </pc:spChg>
        <pc:spChg chg="del">
          <ac:chgData name="rahulrgd21@gmail.com" userId="0e3e3f5a606fca16" providerId="LiveId" clId="{AC965C5C-5400-49A0-A631-6808FC56CE7A}" dt="2023-02-11T16:30:58.107" v="1806" actId="478"/>
          <ac:spMkLst>
            <pc:docMk/>
            <pc:sldMk cId="2112858870" sldId="370"/>
            <ac:spMk id="5" creationId="{0C11C641-6FA7-10FF-8FCC-807AD3E4B926}"/>
          </ac:spMkLst>
        </pc:spChg>
        <pc:spChg chg="del">
          <ac:chgData name="rahulrgd21@gmail.com" userId="0e3e3f5a606fca16" providerId="LiveId" clId="{AC965C5C-5400-49A0-A631-6808FC56CE7A}" dt="2023-02-11T16:30:58.107" v="1806" actId="478"/>
          <ac:spMkLst>
            <pc:docMk/>
            <pc:sldMk cId="2112858870" sldId="370"/>
            <ac:spMk id="6" creationId="{E89ED6BD-62A8-1A25-5E60-4B48DE59E939}"/>
          </ac:spMkLst>
        </pc:spChg>
        <pc:spChg chg="del">
          <ac:chgData name="rahulrgd21@gmail.com" userId="0e3e3f5a606fca16" providerId="LiveId" clId="{AC965C5C-5400-49A0-A631-6808FC56CE7A}" dt="2023-02-11T16:30:58.107" v="1806" actId="478"/>
          <ac:spMkLst>
            <pc:docMk/>
            <pc:sldMk cId="2112858870" sldId="370"/>
            <ac:spMk id="7" creationId="{99535268-0843-16DB-A79C-E47B833A9CD7}"/>
          </ac:spMkLst>
        </pc:spChg>
        <pc:spChg chg="del">
          <ac:chgData name="rahulrgd21@gmail.com" userId="0e3e3f5a606fca16" providerId="LiveId" clId="{AC965C5C-5400-49A0-A631-6808FC56CE7A}" dt="2023-02-11T16:30:58.107" v="1806" actId="478"/>
          <ac:spMkLst>
            <pc:docMk/>
            <pc:sldMk cId="2112858870" sldId="370"/>
            <ac:spMk id="8" creationId="{987FDB8B-0C2E-04DA-A880-8BE8379EB331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9" creationId="{1EFF5345-AC7B-DA86-8574-FE725C199D87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10" creationId="{6A541F15-BF2F-1D3B-BAD1-10F33F16072E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11" creationId="{6BFE5A63-1674-C057-9547-01D005A7C948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12" creationId="{5A862282-464B-434F-354B-A9A910292F7E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13" creationId="{261D98F1-1CB9-0D1F-C3B1-32B8277E8E4D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14" creationId="{5A74D9D6-CA8B-1860-9551-0D8BC81DE412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15" creationId="{BD53C4CF-52E5-AD69-8D0B-4AC2CE29BBB0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16" creationId="{45D9D383-0D5B-68AA-DFA0-C3143AD8212C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17" creationId="{267782C8-D079-E319-D91F-E1FE6711E78E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18" creationId="{6CC255A9-054B-3F40-1620-B747C8117565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20" creationId="{7A24A3A1-91F0-5F02-4D8E-4B19EB48DBE7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21" creationId="{F508B181-3B66-EAF4-2402-F9F9BF243DB9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23" creationId="{7EC8746D-324D-B230-165C-CAA38BDBBFCA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24" creationId="{8EA2ACAB-1623-BF09-92ED-B797852776D0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25" creationId="{6FF37A85-E9DD-8795-CB95-4B8C4C21B499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26" creationId="{A112CC13-B698-6849-43E7-B61D49E58111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27" creationId="{099E5316-7F2F-6F55-B340-4E5154B7D0BE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28" creationId="{2D09042D-94C2-0D21-A572-380F65EE346A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30" creationId="{0530C825-3A5D-4879-06F3-93EB7B6F3790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31" creationId="{1322E796-BBCA-2A78-AE47-377D82B5BBF5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32" creationId="{A79A35F9-23F4-A8E4-4E9B-1CA8F83CFC5B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33" creationId="{9ED054BF-08FE-D987-4155-17E3B9B3A214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34" creationId="{43D304DA-684C-3A39-A5A9-FCCC247AE90E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35" creationId="{05892DDA-DC82-9ABD-3002-FA7DC6BF5582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36" creationId="{85D94715-8312-A62C-DD4C-74E8400FB7B2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37" creationId="{7D657CC4-A696-BE93-5490-23D5F9A58778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38" creationId="{C8411F11-663E-7995-2084-4E870378EC82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39" creationId="{454699C1-D55E-92EA-2866-9DA063084178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40" creationId="{DAC9BAF7-892C-6967-0A71-E6822BECC706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41" creationId="{D5663256-79DD-BA24-8FB6-93880D44E083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43" creationId="{21E8227E-6385-E0E1-B3D2-9AA0C1BCE0A1}"/>
          </ac:spMkLst>
        </pc:spChg>
        <pc:spChg chg="mod">
          <ac:chgData name="rahulrgd21@gmail.com" userId="0e3e3f5a606fca16" providerId="LiveId" clId="{AC965C5C-5400-49A0-A631-6808FC56CE7A}" dt="2023-02-11T16:30:58.986" v="1807"/>
          <ac:spMkLst>
            <pc:docMk/>
            <pc:sldMk cId="2112858870" sldId="370"/>
            <ac:spMk id="44" creationId="{AA820485-6854-0FDD-F0D5-59BF614997BD}"/>
          </ac:spMkLst>
        </pc:spChg>
        <pc:spChg chg="add del mod">
          <ac:chgData name="rahulrgd21@gmail.com" userId="0e3e3f5a606fca16" providerId="LiveId" clId="{AC965C5C-5400-49A0-A631-6808FC56CE7A}" dt="2023-02-11T16:31:14.893" v="1816"/>
          <ac:spMkLst>
            <pc:docMk/>
            <pc:sldMk cId="2112858870" sldId="370"/>
            <ac:spMk id="45" creationId="{13C17EEB-FE07-0238-C638-5FD4636A6E8D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47" creationId="{4F1A4D10-3101-B9D6-C0D7-6E610D5D83FC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48" creationId="{47C58F2F-3115-21EC-CD4A-169E7D1D7334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49" creationId="{C162CC20-4A7B-95EA-4C7A-5E8CCDAC0860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50" creationId="{0470ED47-4D16-F6FC-888C-72A46FAEFF34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51" creationId="{5ECB1386-F1BC-D98C-DCB0-19804CCC4F33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52" creationId="{46737553-2B1C-5073-7C29-9DD736560FE1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53" creationId="{6FD7B607-CF7B-AF06-365E-D5B36EE3D393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54" creationId="{95C9B4E7-0C19-A828-E53C-B97893EEEDB9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55" creationId="{A4D41AA2-F5B3-4C2C-FB04-711D2EE74410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56" creationId="{0296849A-5CC3-B62D-783B-112FE0529077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58" creationId="{4B664D53-9512-1C2F-2412-A7BFAE5BBC69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59" creationId="{70DF2882-70FF-331C-4DB0-BF374E2BF8A0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61" creationId="{140E77C7-55FB-6C25-419B-9E097469D4BB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62" creationId="{473AE7D7-9434-8CEC-4563-3B9DD257A127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63" creationId="{69895968-B20D-8AED-C2EA-B59CCC5A4A24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64" creationId="{9FC2EE0B-C2D7-6622-EAEE-53DCB15C4AB8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65" creationId="{247EAEA1-BCBC-B5DA-97BE-83E7A4B913EA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66" creationId="{AA26630A-33B4-7E95-7891-B253870F7CE3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68" creationId="{2DB663D3-231A-3AB9-5918-78065C4FDCD2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69" creationId="{C0F70513-8208-C986-BF1A-8A154EDE83E1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70" creationId="{AE44C058-C946-F462-BF59-97F0E8C16358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71" creationId="{F68C3A4A-00E8-D863-F28E-25AA6F4793BC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72" creationId="{400D4282-9FC4-3624-70E6-D8495465F383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73" creationId="{E22F3E26-6E1A-A179-3B9A-F68462266BA8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74" creationId="{B6B08C49-4D43-FC26-9EEC-229AEA02C2A0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75" creationId="{22A03F42-6608-9727-F95B-AB5AE83DCB33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76" creationId="{6204AD20-F378-2AF4-C551-1ADF4EA6DAFC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77" creationId="{FFDC87EE-7764-B95F-C13E-FCC3E44D239E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78" creationId="{25EE8455-0555-B1DE-257B-51BF2D244263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79" creationId="{E8AA6507-5274-8C02-0144-D289F0072414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81" creationId="{A67B417C-D780-9E84-7E6C-F41FE262A1E1}"/>
          </ac:spMkLst>
        </pc:spChg>
        <pc:spChg chg="mod">
          <ac:chgData name="rahulrgd21@gmail.com" userId="0e3e3f5a606fca16" providerId="LiveId" clId="{AC965C5C-5400-49A0-A631-6808FC56CE7A}" dt="2023-02-11T16:31:28.490" v="1823"/>
          <ac:spMkLst>
            <pc:docMk/>
            <pc:sldMk cId="2112858870" sldId="370"/>
            <ac:spMk id="82" creationId="{DA664D4C-8271-51B3-438C-B52C2359D3AF}"/>
          </ac:spMkLst>
        </pc:spChg>
        <pc:spChg chg="add del mod">
          <ac:chgData name="rahulrgd21@gmail.com" userId="0e3e3f5a606fca16" providerId="LiveId" clId="{AC965C5C-5400-49A0-A631-6808FC56CE7A}" dt="2023-02-11T16:31:34.612" v="1826"/>
          <ac:spMkLst>
            <pc:docMk/>
            <pc:sldMk cId="2112858870" sldId="370"/>
            <ac:spMk id="83" creationId="{9623E8A7-3065-18ED-6DE1-7A4D9AFEF1A9}"/>
          </ac:spMkLst>
        </pc:spChg>
        <pc:spChg chg="add del mod">
          <ac:chgData name="rahulrgd21@gmail.com" userId="0e3e3f5a606fca16" providerId="LiveId" clId="{AC965C5C-5400-49A0-A631-6808FC56CE7A}" dt="2023-02-11T16:32:11.977" v="1830" actId="478"/>
          <ac:spMkLst>
            <pc:docMk/>
            <pc:sldMk cId="2112858870" sldId="370"/>
            <ac:spMk id="84" creationId="{FFFC4A0F-9F51-C29F-097A-CAF656C7B030}"/>
          </ac:spMkLst>
        </pc:spChg>
        <pc:spChg chg="add mod">
          <ac:chgData name="rahulrgd21@gmail.com" userId="0e3e3f5a606fca16" providerId="LiveId" clId="{AC965C5C-5400-49A0-A631-6808FC56CE7A}" dt="2023-02-11T16:33:02.608" v="1837" actId="1076"/>
          <ac:spMkLst>
            <pc:docMk/>
            <pc:sldMk cId="2112858870" sldId="370"/>
            <ac:spMk id="85" creationId="{3D308400-AA31-3EC4-8F4E-F877829DC724}"/>
          </ac:spMkLst>
        </pc:spChg>
        <pc:spChg chg="add mod">
          <ac:chgData name="rahulrgd21@gmail.com" userId="0e3e3f5a606fca16" providerId="LiveId" clId="{AC965C5C-5400-49A0-A631-6808FC56CE7A}" dt="2023-02-11T16:34:06.066" v="1842" actId="1076"/>
          <ac:spMkLst>
            <pc:docMk/>
            <pc:sldMk cId="2112858870" sldId="370"/>
            <ac:spMk id="86" creationId="{563B28CA-9B04-CB17-5054-F2C3AC3AFD72}"/>
          </ac:spMkLst>
        </pc:spChg>
        <pc:spChg chg="add mod">
          <ac:chgData name="rahulrgd21@gmail.com" userId="0e3e3f5a606fca16" providerId="LiveId" clId="{AC965C5C-5400-49A0-A631-6808FC56CE7A}" dt="2023-02-11T16:33:56.137" v="1841" actId="1076"/>
          <ac:spMkLst>
            <pc:docMk/>
            <pc:sldMk cId="2112858870" sldId="370"/>
            <ac:spMk id="87" creationId="{DAF4F32A-FB5C-68FD-5713-D89410D15348}"/>
          </ac:spMkLst>
        </pc:spChg>
        <pc:spChg chg="add mod">
          <ac:chgData name="rahulrgd21@gmail.com" userId="0e3e3f5a606fca16" providerId="LiveId" clId="{AC965C5C-5400-49A0-A631-6808FC56CE7A}" dt="2023-02-11T16:33:02.608" v="1837" actId="1076"/>
          <ac:spMkLst>
            <pc:docMk/>
            <pc:sldMk cId="2112858870" sldId="370"/>
            <ac:spMk id="88" creationId="{4FBC832F-4318-F37C-E72B-8DAACBC2BAB7}"/>
          </ac:spMkLst>
        </pc:spChg>
        <pc:spChg chg="add mod">
          <ac:chgData name="rahulrgd21@gmail.com" userId="0e3e3f5a606fca16" providerId="LiveId" clId="{AC965C5C-5400-49A0-A631-6808FC56CE7A}" dt="2023-02-11T16:33:02.608" v="1837" actId="1076"/>
          <ac:spMkLst>
            <pc:docMk/>
            <pc:sldMk cId="2112858870" sldId="370"/>
            <ac:spMk id="89" creationId="{FF4EEEEE-D225-D6C5-DDD4-BBFC78409A6D}"/>
          </ac:spMkLst>
        </pc:spChg>
        <pc:spChg chg="add mod">
          <ac:chgData name="rahulrgd21@gmail.com" userId="0e3e3f5a606fca16" providerId="LiveId" clId="{AC965C5C-5400-49A0-A631-6808FC56CE7A}" dt="2023-02-11T16:34:06.066" v="1842" actId="1076"/>
          <ac:spMkLst>
            <pc:docMk/>
            <pc:sldMk cId="2112858870" sldId="370"/>
            <ac:spMk id="90" creationId="{F618C8A8-941C-A1A6-B408-12D1AED687D4}"/>
          </ac:spMkLst>
        </pc:spChg>
        <pc:spChg chg="add mod">
          <ac:chgData name="rahulrgd21@gmail.com" userId="0e3e3f5a606fca16" providerId="LiveId" clId="{AC965C5C-5400-49A0-A631-6808FC56CE7A}" dt="2023-02-11T16:34:06.066" v="1842" actId="1076"/>
          <ac:spMkLst>
            <pc:docMk/>
            <pc:sldMk cId="2112858870" sldId="370"/>
            <ac:spMk id="91" creationId="{E68FB804-495C-787E-CBC5-444702518F36}"/>
          </ac:spMkLst>
        </pc:spChg>
        <pc:spChg chg="add mod">
          <ac:chgData name="rahulrgd21@gmail.com" userId="0e3e3f5a606fca16" providerId="LiveId" clId="{AC965C5C-5400-49A0-A631-6808FC56CE7A}" dt="2023-02-11T16:33:56.137" v="1841" actId="1076"/>
          <ac:spMkLst>
            <pc:docMk/>
            <pc:sldMk cId="2112858870" sldId="370"/>
            <ac:spMk id="92" creationId="{A85ABE52-B206-58BE-E5F9-B59AD6D837E2}"/>
          </ac:spMkLst>
        </pc:spChg>
        <pc:spChg chg="add mod">
          <ac:chgData name="rahulrgd21@gmail.com" userId="0e3e3f5a606fca16" providerId="LiveId" clId="{AC965C5C-5400-49A0-A631-6808FC56CE7A}" dt="2023-02-11T16:33:56.137" v="1841" actId="1076"/>
          <ac:spMkLst>
            <pc:docMk/>
            <pc:sldMk cId="2112858870" sldId="370"/>
            <ac:spMk id="93" creationId="{ACC04D26-9788-8430-C2A6-20D7FE898487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95" creationId="{8970863D-B51D-1348-37B6-9DD635EAF3F4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96" creationId="{CCD77E59-B7C3-9742-2C8E-9CC58665C9A6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98" creationId="{216195A0-805D-2086-95FA-9264329A306D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99" creationId="{4B0F8A32-28AE-E1B2-8165-154991DCDC1E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100" creationId="{65E98B18-3E56-538A-9350-F5311C9201E1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101" creationId="{AEB0E6FA-F896-29F6-C8D1-CF0A226EBCE4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102" creationId="{49D2E155-9A4D-74E1-6D03-E6D01B5698F4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103" creationId="{CC4F0D0E-B36D-D2A7-EDBB-BD12866E3EB6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105" creationId="{C510AA9C-03AC-AD4B-119B-8877BCE978AE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106" creationId="{5C650AF2-89F1-1EC1-C4C6-E494586BC775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107" creationId="{5FC327CA-76AC-B306-4B7D-0B759275F7C7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108" creationId="{80085853-BD87-958E-3456-E00AE92692AF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109" creationId="{C3978AA8-DBBC-4481-F114-100B5FEAF817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110" creationId="{ADA24A3C-AB89-8AE2-7B67-68FF19729B27}"/>
          </ac:spMkLst>
        </pc:spChg>
        <pc:spChg chg="add mod">
          <ac:chgData name="rahulrgd21@gmail.com" userId="0e3e3f5a606fca16" providerId="LiveId" clId="{AC965C5C-5400-49A0-A631-6808FC56CE7A}" dt="2023-02-11T16:33:39.923" v="1840" actId="1076"/>
          <ac:spMkLst>
            <pc:docMk/>
            <pc:sldMk cId="2112858870" sldId="370"/>
            <ac:spMk id="111" creationId="{FA9E6E8E-57DE-45D3-9D84-52D34E99E0D7}"/>
          </ac:spMkLst>
        </pc:spChg>
        <pc:spChg chg="add mod">
          <ac:chgData name="rahulrgd21@gmail.com" userId="0e3e3f5a606fca16" providerId="LiveId" clId="{AC965C5C-5400-49A0-A631-6808FC56CE7A}" dt="2023-02-11T16:33:39.923" v="1840" actId="1076"/>
          <ac:spMkLst>
            <pc:docMk/>
            <pc:sldMk cId="2112858870" sldId="370"/>
            <ac:spMk id="112" creationId="{00D8B9DA-0763-5189-0BE7-E27E52190736}"/>
          </ac:spMkLst>
        </pc:spChg>
        <pc:spChg chg="add mod">
          <ac:chgData name="rahulrgd21@gmail.com" userId="0e3e3f5a606fca16" providerId="LiveId" clId="{AC965C5C-5400-49A0-A631-6808FC56CE7A}" dt="2023-02-11T16:33:39.923" v="1840" actId="1076"/>
          <ac:spMkLst>
            <pc:docMk/>
            <pc:sldMk cId="2112858870" sldId="370"/>
            <ac:spMk id="113" creationId="{4908D927-FDD8-9C17-4887-A8E23B532E46}"/>
          </ac:spMkLst>
        </pc:spChg>
        <pc:spChg chg="add mod">
          <ac:chgData name="rahulrgd21@gmail.com" userId="0e3e3f5a606fca16" providerId="LiveId" clId="{AC965C5C-5400-49A0-A631-6808FC56CE7A}" dt="2023-02-11T16:33:15.420" v="1838" actId="1076"/>
          <ac:spMkLst>
            <pc:docMk/>
            <pc:sldMk cId="2112858870" sldId="370"/>
            <ac:spMk id="114" creationId="{94BB9492-29CD-87FF-993F-2FA4C28D4D46}"/>
          </ac:spMkLst>
        </pc:spChg>
        <pc:spChg chg="add mod">
          <ac:chgData name="rahulrgd21@gmail.com" userId="0e3e3f5a606fca16" providerId="LiveId" clId="{AC965C5C-5400-49A0-A631-6808FC56CE7A}" dt="2023-02-11T16:33:15.420" v="1838" actId="1076"/>
          <ac:spMkLst>
            <pc:docMk/>
            <pc:sldMk cId="2112858870" sldId="370"/>
            <ac:spMk id="115" creationId="{538221D8-1FB0-240F-4A0E-C50BC585B29A}"/>
          </ac:spMkLst>
        </pc:spChg>
        <pc:spChg chg="add mod">
          <ac:chgData name="rahulrgd21@gmail.com" userId="0e3e3f5a606fca16" providerId="LiveId" clId="{AC965C5C-5400-49A0-A631-6808FC56CE7A}" dt="2023-02-11T16:33:15.420" v="1838" actId="1076"/>
          <ac:spMkLst>
            <pc:docMk/>
            <pc:sldMk cId="2112858870" sldId="370"/>
            <ac:spMk id="116" creationId="{E195DF63-552B-18DC-B499-869ED6D6F1EA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118" creationId="{8436A08D-847B-05FB-1A8E-187B72BD4367}"/>
          </ac:spMkLst>
        </pc:spChg>
        <pc:spChg chg="mod">
          <ac:chgData name="rahulrgd21@gmail.com" userId="0e3e3f5a606fca16" providerId="LiveId" clId="{AC965C5C-5400-49A0-A631-6808FC56CE7A}" dt="2023-02-11T16:31:34.666" v="1827"/>
          <ac:spMkLst>
            <pc:docMk/>
            <pc:sldMk cId="2112858870" sldId="370"/>
            <ac:spMk id="119" creationId="{F0C3409A-A8E7-A985-0573-F099E8CBA9F1}"/>
          </ac:spMkLst>
        </pc:spChg>
        <pc:spChg chg="add mod">
          <ac:chgData name="rahulrgd21@gmail.com" userId="0e3e3f5a606fca16" providerId="LiveId" clId="{AC965C5C-5400-49A0-A631-6808FC56CE7A}" dt="2023-02-11T16:33:22.883" v="1839" actId="1076"/>
          <ac:spMkLst>
            <pc:docMk/>
            <pc:sldMk cId="2112858870" sldId="370"/>
            <ac:spMk id="120" creationId="{36F07B09-F35C-5926-204C-DFAB5AB5261F}"/>
          </ac:spMkLst>
        </pc:spChg>
        <pc:spChg chg="add del mod">
          <ac:chgData name="rahulrgd21@gmail.com" userId="0e3e3f5a606fca16" providerId="LiveId" clId="{AC965C5C-5400-49A0-A631-6808FC56CE7A}" dt="2023-02-11T16:32:30.420" v="1833" actId="478"/>
          <ac:spMkLst>
            <pc:docMk/>
            <pc:sldMk cId="2112858870" sldId="370"/>
            <ac:spMk id="122" creationId="{441D273D-D56A-F698-38BD-DC6EB3497003}"/>
          </ac:spMkLst>
        </pc:spChg>
        <pc:spChg chg="add mod">
          <ac:chgData name="rahulrgd21@gmail.com" userId="0e3e3f5a606fca16" providerId="LiveId" clId="{AC965C5C-5400-49A0-A631-6808FC56CE7A}" dt="2023-02-11T16:32:35.640" v="1835" actId="1076"/>
          <ac:spMkLst>
            <pc:docMk/>
            <pc:sldMk cId="2112858870" sldId="370"/>
            <ac:spMk id="123" creationId="{0B23DCA2-40EC-15B3-4BBB-840B32D40B95}"/>
          </ac:spMkLst>
        </pc:spChg>
        <pc:grpChg chg="add del mod">
          <ac:chgData name="rahulrgd21@gmail.com" userId="0e3e3f5a606fca16" providerId="LiveId" clId="{AC965C5C-5400-49A0-A631-6808FC56CE7A}" dt="2023-02-11T16:31:14.893" v="1816"/>
          <ac:grpSpMkLst>
            <pc:docMk/>
            <pc:sldMk cId="2112858870" sldId="370"/>
            <ac:grpSpMk id="19" creationId="{34E02725-32F9-76A5-0681-EFA122122348}"/>
          </ac:grpSpMkLst>
        </pc:grpChg>
        <pc:grpChg chg="add del mod">
          <ac:chgData name="rahulrgd21@gmail.com" userId="0e3e3f5a606fca16" providerId="LiveId" clId="{AC965C5C-5400-49A0-A631-6808FC56CE7A}" dt="2023-02-11T16:31:14.893" v="1816"/>
          <ac:grpSpMkLst>
            <pc:docMk/>
            <pc:sldMk cId="2112858870" sldId="370"/>
            <ac:grpSpMk id="22" creationId="{FF7933FE-226A-E5DD-30B3-67AE9FA66BA3}"/>
          </ac:grpSpMkLst>
        </pc:grpChg>
        <pc:grpChg chg="add del mod">
          <ac:chgData name="rahulrgd21@gmail.com" userId="0e3e3f5a606fca16" providerId="LiveId" clId="{AC965C5C-5400-49A0-A631-6808FC56CE7A}" dt="2023-02-11T16:31:14.893" v="1816"/>
          <ac:grpSpMkLst>
            <pc:docMk/>
            <pc:sldMk cId="2112858870" sldId="370"/>
            <ac:grpSpMk id="29" creationId="{6A0321CD-5A3C-512E-1795-909CB5B54F42}"/>
          </ac:grpSpMkLst>
        </pc:grpChg>
        <pc:grpChg chg="add del mod">
          <ac:chgData name="rahulrgd21@gmail.com" userId="0e3e3f5a606fca16" providerId="LiveId" clId="{AC965C5C-5400-49A0-A631-6808FC56CE7A}" dt="2023-02-11T16:31:14.893" v="1816"/>
          <ac:grpSpMkLst>
            <pc:docMk/>
            <pc:sldMk cId="2112858870" sldId="370"/>
            <ac:grpSpMk id="42" creationId="{B60ACCDA-BC02-FF4E-2C45-7B8D271EA01D}"/>
          </ac:grpSpMkLst>
        </pc:grpChg>
        <pc:grpChg chg="add del mod">
          <ac:chgData name="rahulrgd21@gmail.com" userId="0e3e3f5a606fca16" providerId="LiveId" clId="{AC965C5C-5400-49A0-A631-6808FC56CE7A}" dt="2023-02-11T16:31:34.612" v="1826"/>
          <ac:grpSpMkLst>
            <pc:docMk/>
            <pc:sldMk cId="2112858870" sldId="370"/>
            <ac:grpSpMk id="57" creationId="{CDDA3709-CC56-8975-2799-8BCB5745A343}"/>
          </ac:grpSpMkLst>
        </pc:grpChg>
        <pc:grpChg chg="add del mod">
          <ac:chgData name="rahulrgd21@gmail.com" userId="0e3e3f5a606fca16" providerId="LiveId" clId="{AC965C5C-5400-49A0-A631-6808FC56CE7A}" dt="2023-02-11T16:31:34.612" v="1826"/>
          <ac:grpSpMkLst>
            <pc:docMk/>
            <pc:sldMk cId="2112858870" sldId="370"/>
            <ac:grpSpMk id="60" creationId="{EAE40897-8659-FEF3-4FC7-50D392587EC5}"/>
          </ac:grpSpMkLst>
        </pc:grpChg>
        <pc:grpChg chg="add del mod">
          <ac:chgData name="rahulrgd21@gmail.com" userId="0e3e3f5a606fca16" providerId="LiveId" clId="{AC965C5C-5400-49A0-A631-6808FC56CE7A}" dt="2023-02-11T16:31:34.612" v="1826"/>
          <ac:grpSpMkLst>
            <pc:docMk/>
            <pc:sldMk cId="2112858870" sldId="370"/>
            <ac:grpSpMk id="67" creationId="{2E0A114F-4B22-AAB8-78F4-01794D44A1F4}"/>
          </ac:grpSpMkLst>
        </pc:grpChg>
        <pc:grpChg chg="add del mod">
          <ac:chgData name="rahulrgd21@gmail.com" userId="0e3e3f5a606fca16" providerId="LiveId" clId="{AC965C5C-5400-49A0-A631-6808FC56CE7A}" dt="2023-02-11T16:31:34.612" v="1826"/>
          <ac:grpSpMkLst>
            <pc:docMk/>
            <pc:sldMk cId="2112858870" sldId="370"/>
            <ac:grpSpMk id="80" creationId="{C0C9599F-5D0D-A34F-F201-9DA98E82046E}"/>
          </ac:grpSpMkLst>
        </pc:grpChg>
        <pc:grpChg chg="add mod">
          <ac:chgData name="rahulrgd21@gmail.com" userId="0e3e3f5a606fca16" providerId="LiveId" clId="{AC965C5C-5400-49A0-A631-6808FC56CE7A}" dt="2023-02-11T16:33:02.608" v="1837" actId="1076"/>
          <ac:grpSpMkLst>
            <pc:docMk/>
            <pc:sldMk cId="2112858870" sldId="370"/>
            <ac:grpSpMk id="94" creationId="{B541B8B1-655E-4626-43D7-3D46D78041B8}"/>
          </ac:grpSpMkLst>
        </pc:grpChg>
        <pc:grpChg chg="add mod">
          <ac:chgData name="rahulrgd21@gmail.com" userId="0e3e3f5a606fca16" providerId="LiveId" clId="{AC965C5C-5400-49A0-A631-6808FC56CE7A}" dt="2023-02-11T16:34:06.066" v="1842" actId="1076"/>
          <ac:grpSpMkLst>
            <pc:docMk/>
            <pc:sldMk cId="2112858870" sldId="370"/>
            <ac:grpSpMk id="97" creationId="{D82D9975-08EA-6F0F-A939-4AD770D59EE2}"/>
          </ac:grpSpMkLst>
        </pc:grpChg>
        <pc:grpChg chg="add mod">
          <ac:chgData name="rahulrgd21@gmail.com" userId="0e3e3f5a606fca16" providerId="LiveId" clId="{AC965C5C-5400-49A0-A631-6808FC56CE7A}" dt="2023-02-11T16:33:56.137" v="1841" actId="1076"/>
          <ac:grpSpMkLst>
            <pc:docMk/>
            <pc:sldMk cId="2112858870" sldId="370"/>
            <ac:grpSpMk id="104" creationId="{28C3DB45-C3F0-5064-3561-721646CFD9F5}"/>
          </ac:grpSpMkLst>
        </pc:grpChg>
        <pc:grpChg chg="add mod">
          <ac:chgData name="rahulrgd21@gmail.com" userId="0e3e3f5a606fca16" providerId="LiveId" clId="{AC965C5C-5400-49A0-A631-6808FC56CE7A}" dt="2023-02-11T16:33:39.923" v="1840" actId="1076"/>
          <ac:grpSpMkLst>
            <pc:docMk/>
            <pc:sldMk cId="2112858870" sldId="370"/>
            <ac:grpSpMk id="117" creationId="{F29A45FE-7B76-C647-E5D1-B08B1A2B0FE0}"/>
          </ac:grpSpMkLst>
        </pc:grpChg>
        <pc:picChg chg="add del mod">
          <ac:chgData name="rahulrgd21@gmail.com" userId="0e3e3f5a606fca16" providerId="LiveId" clId="{AC965C5C-5400-49A0-A631-6808FC56CE7A}" dt="2023-02-11T16:31:27.292" v="1822"/>
          <ac:picMkLst>
            <pc:docMk/>
            <pc:sldMk cId="2112858870" sldId="370"/>
            <ac:picMk id="46" creationId="{80590DFC-A683-85C8-64D5-5489C66AB820}"/>
          </ac:picMkLst>
        </pc:picChg>
      </pc:sldChg>
      <pc:sldChg chg="add">
        <pc:chgData name="rahulrgd21@gmail.com" userId="0e3e3f5a606fca16" providerId="LiveId" clId="{AC965C5C-5400-49A0-A631-6808FC56CE7A}" dt="2023-02-11T16:40:24.754" v="1926" actId="2890"/>
        <pc:sldMkLst>
          <pc:docMk/>
          <pc:sldMk cId="1771673353" sldId="371"/>
        </pc:sldMkLst>
      </pc:sldChg>
    </pc:docChg>
  </pc:docChgLst>
  <pc:docChgLst>
    <pc:chgData name="rahulrgd21@gmail.com" userId="0e3e3f5a606fca16" providerId="LiveId" clId="{4771E223-A451-4784-99AC-10898316FDB3}"/>
    <pc:docChg chg="custSel modSld">
      <pc:chgData name="rahulrgd21@gmail.com" userId="0e3e3f5a606fca16" providerId="LiveId" clId="{4771E223-A451-4784-99AC-10898316FDB3}" dt="2023-04-09T12:27:38.322" v="2" actId="22"/>
      <pc:docMkLst>
        <pc:docMk/>
      </pc:docMkLst>
      <pc:sldChg chg="addSp delSp mod">
        <pc:chgData name="rahulrgd21@gmail.com" userId="0e3e3f5a606fca16" providerId="LiveId" clId="{4771E223-A451-4784-99AC-10898316FDB3}" dt="2023-04-09T12:27:38.322" v="2" actId="22"/>
        <pc:sldMkLst>
          <pc:docMk/>
          <pc:sldMk cId="1884938530" sldId="366"/>
        </pc:sldMkLst>
        <pc:picChg chg="add">
          <ac:chgData name="rahulrgd21@gmail.com" userId="0e3e3f5a606fca16" providerId="LiveId" clId="{4771E223-A451-4784-99AC-10898316FDB3}" dt="2023-04-09T12:27:38.322" v="2" actId="22"/>
          <ac:picMkLst>
            <pc:docMk/>
            <pc:sldMk cId="1884938530" sldId="366"/>
            <ac:picMk id="3" creationId="{5E052308-BC25-B699-F54D-3D191AE311B0}"/>
          </ac:picMkLst>
        </pc:picChg>
        <pc:picChg chg="del">
          <ac:chgData name="rahulrgd21@gmail.com" userId="0e3e3f5a606fca16" providerId="LiveId" clId="{4771E223-A451-4784-99AC-10898316FDB3}" dt="2023-04-09T12:27:35.447" v="1" actId="478"/>
          <ac:picMkLst>
            <pc:docMk/>
            <pc:sldMk cId="1884938530" sldId="366"/>
            <ac:picMk id="5" creationId="{408D81CC-DA40-95EA-58D2-94EBF8306567}"/>
          </ac:picMkLst>
        </pc:picChg>
      </pc:sldChg>
      <pc:sldChg chg="modSp mod">
        <pc:chgData name="rahulrgd21@gmail.com" userId="0e3e3f5a606fca16" providerId="LiveId" clId="{4771E223-A451-4784-99AC-10898316FDB3}" dt="2023-04-09T12:26:58.301" v="0" actId="732"/>
        <pc:sldMkLst>
          <pc:docMk/>
          <pc:sldMk cId="419291861" sldId="367"/>
        </pc:sldMkLst>
        <pc:picChg chg="mod modCrop">
          <ac:chgData name="rahulrgd21@gmail.com" userId="0e3e3f5a606fca16" providerId="LiveId" clId="{4771E223-A451-4784-99AC-10898316FDB3}" dt="2023-04-09T12:26:58.301" v="0" actId="732"/>
          <ac:picMkLst>
            <pc:docMk/>
            <pc:sldMk cId="419291861" sldId="367"/>
            <ac:picMk id="3" creationId="{1AF7B581-0210-09CB-3C2B-D9A420084E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>
          <a:gsLst>
            <a:gs pos="0">
              <a:schemeClr val="accent6">
                <a:lumMod val="10000"/>
                <a:lumOff val="90000"/>
              </a:schemeClr>
            </a:gs>
            <a:gs pos="63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50000"/>
                <a:lumOff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60070C-A2A7-4B81-B246-E8C935278ED4}"/>
              </a:ext>
            </a:extLst>
          </p:cNvPr>
          <p:cNvGrpSpPr/>
          <p:nvPr userDrawn="1"/>
        </p:nvGrpSpPr>
        <p:grpSpPr>
          <a:xfrm flipH="1">
            <a:off x="0" y="2168416"/>
            <a:ext cx="12192000" cy="4689584"/>
            <a:chOff x="0" y="2168416"/>
            <a:chExt cx="12192000" cy="4689584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6">
                  <a:lumMod val="50000"/>
                  <a:lumOff val="50000"/>
                </a:schemeClr>
              </a:gs>
            </a:gsLst>
            <a:lin ang="16200000" scaled="1"/>
          </a:gra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4B2706-9E1D-40D2-A2FB-F2022E22422C}"/>
                </a:ext>
              </a:extLst>
            </p:cNvPr>
            <p:cNvSpPr/>
            <p:nvPr/>
          </p:nvSpPr>
          <p:spPr>
            <a:xfrm>
              <a:off x="0" y="3402565"/>
              <a:ext cx="12192000" cy="3455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7A37D4-3408-4D44-82C4-C11F42D4679A}"/>
                </a:ext>
              </a:extLst>
            </p:cNvPr>
            <p:cNvGrpSpPr/>
            <p:nvPr/>
          </p:nvGrpSpPr>
          <p:grpSpPr>
            <a:xfrm>
              <a:off x="0" y="2168416"/>
              <a:ext cx="12192000" cy="1262326"/>
              <a:chOff x="-21845" y="4644958"/>
              <a:chExt cx="12192000" cy="1262326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A9A8CA8-2CA5-4A2B-86F9-FB95506FE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845" y="4644958"/>
                <a:ext cx="6664569" cy="1262326"/>
              </a:xfrm>
              <a:custGeom>
                <a:avLst/>
                <a:gdLst>
                  <a:gd name="connsiteX0" fmla="*/ 1649375 w 8882887"/>
                  <a:gd name="connsiteY0" fmla="*/ 0 h 1682495"/>
                  <a:gd name="connsiteX1" fmla="*/ 1652414 w 8882887"/>
                  <a:gd name="connsiteY1" fmla="*/ 369665 h 1682495"/>
                  <a:gd name="connsiteX2" fmla="*/ 1710174 w 8882887"/>
                  <a:gd name="connsiteY2" fmla="*/ 489644 h 1682495"/>
                  <a:gd name="connsiteX3" fmla="*/ 1713215 w 8882887"/>
                  <a:gd name="connsiteY3" fmla="*/ 489644 h 1682495"/>
                  <a:gd name="connsiteX4" fmla="*/ 1734495 w 8882887"/>
                  <a:gd name="connsiteY4" fmla="*/ 489644 h 1682495"/>
                  <a:gd name="connsiteX5" fmla="*/ 1734495 w 8882887"/>
                  <a:gd name="connsiteY5" fmla="*/ 525312 h 1682495"/>
                  <a:gd name="connsiteX6" fmla="*/ 1735256 w 8882887"/>
                  <a:gd name="connsiteY6" fmla="*/ 526529 h 1682495"/>
                  <a:gd name="connsiteX7" fmla="*/ 1740575 w 8882887"/>
                  <a:gd name="connsiteY7" fmla="*/ 535041 h 1682495"/>
                  <a:gd name="connsiteX8" fmla="*/ 1740575 w 8882887"/>
                  <a:gd name="connsiteY8" fmla="*/ 706902 h 1682495"/>
                  <a:gd name="connsiteX9" fmla="*/ 1743995 w 8882887"/>
                  <a:gd name="connsiteY9" fmla="*/ 706902 h 1682495"/>
                  <a:gd name="connsiteX10" fmla="*/ 1767936 w 8882887"/>
                  <a:gd name="connsiteY10" fmla="*/ 706902 h 1682495"/>
                  <a:gd name="connsiteX11" fmla="*/ 1767936 w 8882887"/>
                  <a:gd name="connsiteY11" fmla="*/ 917675 h 1682495"/>
                  <a:gd name="connsiteX12" fmla="*/ 1770216 w 8882887"/>
                  <a:gd name="connsiteY12" fmla="*/ 917270 h 1682495"/>
                  <a:gd name="connsiteX13" fmla="*/ 1786176 w 8882887"/>
                  <a:gd name="connsiteY13" fmla="*/ 914433 h 1682495"/>
                  <a:gd name="connsiteX14" fmla="*/ 1783136 w 8882887"/>
                  <a:gd name="connsiteY14" fmla="*/ 1047381 h 1682495"/>
                  <a:gd name="connsiteX15" fmla="*/ 1785416 w 8882887"/>
                  <a:gd name="connsiteY15" fmla="*/ 1047788 h 1682495"/>
                  <a:gd name="connsiteX16" fmla="*/ 1801376 w 8882887"/>
                  <a:gd name="connsiteY16" fmla="*/ 1050624 h 1682495"/>
                  <a:gd name="connsiteX17" fmla="*/ 1801755 w 8882887"/>
                  <a:gd name="connsiteY17" fmla="*/ 1051841 h 1682495"/>
                  <a:gd name="connsiteX18" fmla="*/ 1804416 w 8882887"/>
                  <a:gd name="connsiteY18" fmla="*/ 1060353 h 1682495"/>
                  <a:gd name="connsiteX19" fmla="*/ 1805556 w 8882887"/>
                  <a:gd name="connsiteY19" fmla="*/ 1056705 h 1682495"/>
                  <a:gd name="connsiteX20" fmla="*/ 1813536 w 8882887"/>
                  <a:gd name="connsiteY20" fmla="*/ 1031169 h 1682495"/>
                  <a:gd name="connsiteX21" fmla="*/ 1816196 w 8882887"/>
                  <a:gd name="connsiteY21" fmla="*/ 1031169 h 1682495"/>
                  <a:gd name="connsiteX22" fmla="*/ 1834817 w 8882887"/>
                  <a:gd name="connsiteY22" fmla="*/ 1031169 h 1682495"/>
                  <a:gd name="connsiteX23" fmla="*/ 1834817 w 8882887"/>
                  <a:gd name="connsiteY23" fmla="*/ 1079808 h 1682495"/>
                  <a:gd name="connsiteX24" fmla="*/ 1836336 w 8882887"/>
                  <a:gd name="connsiteY24" fmla="*/ 1080620 h 1682495"/>
                  <a:gd name="connsiteX25" fmla="*/ 1846977 w 8882887"/>
                  <a:gd name="connsiteY25" fmla="*/ 1086294 h 1682495"/>
                  <a:gd name="connsiteX26" fmla="*/ 1846977 w 8882887"/>
                  <a:gd name="connsiteY26" fmla="*/ 1088321 h 1682495"/>
                  <a:gd name="connsiteX27" fmla="*/ 1846977 w 8882887"/>
                  <a:gd name="connsiteY27" fmla="*/ 1102508 h 1682495"/>
                  <a:gd name="connsiteX28" fmla="*/ 1913858 w 8882887"/>
                  <a:gd name="connsiteY28" fmla="*/ 1102508 h 1682495"/>
                  <a:gd name="connsiteX29" fmla="*/ 1913858 w 8882887"/>
                  <a:gd name="connsiteY29" fmla="*/ 1104129 h 1682495"/>
                  <a:gd name="connsiteX30" fmla="*/ 1913858 w 8882887"/>
                  <a:gd name="connsiteY30" fmla="*/ 1115478 h 1682495"/>
                  <a:gd name="connsiteX31" fmla="*/ 1916897 w 8882887"/>
                  <a:gd name="connsiteY31" fmla="*/ 1115478 h 1682495"/>
                  <a:gd name="connsiteX32" fmla="*/ 1938177 w 8882887"/>
                  <a:gd name="connsiteY32" fmla="*/ 1115478 h 1682495"/>
                  <a:gd name="connsiteX33" fmla="*/ 1938177 w 8882887"/>
                  <a:gd name="connsiteY33" fmla="*/ 1070081 h 1682495"/>
                  <a:gd name="connsiteX34" fmla="*/ 2005058 w 8882887"/>
                  <a:gd name="connsiteY34" fmla="*/ 1070081 h 1682495"/>
                  <a:gd name="connsiteX35" fmla="*/ 2005058 w 8882887"/>
                  <a:gd name="connsiteY35" fmla="*/ 1068054 h 1682495"/>
                  <a:gd name="connsiteX36" fmla="*/ 2005058 w 8882887"/>
                  <a:gd name="connsiteY36" fmla="*/ 1053867 h 1682495"/>
                  <a:gd name="connsiteX37" fmla="*/ 2006579 w 8882887"/>
                  <a:gd name="connsiteY37" fmla="*/ 1053867 h 1682495"/>
                  <a:gd name="connsiteX38" fmla="*/ 2017218 w 8882887"/>
                  <a:gd name="connsiteY38" fmla="*/ 1053867 h 1682495"/>
                  <a:gd name="connsiteX39" fmla="*/ 2017218 w 8882887"/>
                  <a:gd name="connsiteY39" fmla="*/ 1051031 h 1682495"/>
                  <a:gd name="connsiteX40" fmla="*/ 2017218 w 8882887"/>
                  <a:gd name="connsiteY40" fmla="*/ 1031169 h 1682495"/>
                  <a:gd name="connsiteX41" fmla="*/ 2018358 w 8882887"/>
                  <a:gd name="connsiteY41" fmla="*/ 1031169 h 1682495"/>
                  <a:gd name="connsiteX42" fmla="*/ 2026338 w 8882887"/>
                  <a:gd name="connsiteY42" fmla="*/ 1031169 h 1682495"/>
                  <a:gd name="connsiteX43" fmla="*/ 2026338 w 8882887"/>
                  <a:gd name="connsiteY43" fmla="*/ 1029548 h 1682495"/>
                  <a:gd name="connsiteX44" fmla="*/ 2026338 w 8882887"/>
                  <a:gd name="connsiteY44" fmla="*/ 1018197 h 1682495"/>
                  <a:gd name="connsiteX45" fmla="*/ 2029379 w 8882887"/>
                  <a:gd name="connsiteY45" fmla="*/ 1018197 h 1682495"/>
                  <a:gd name="connsiteX46" fmla="*/ 2050659 w 8882887"/>
                  <a:gd name="connsiteY46" fmla="*/ 1018197 h 1682495"/>
                  <a:gd name="connsiteX47" fmla="*/ 2050659 w 8882887"/>
                  <a:gd name="connsiteY47" fmla="*/ 1019819 h 1682495"/>
                  <a:gd name="connsiteX48" fmla="*/ 2050659 w 8882887"/>
                  <a:gd name="connsiteY48" fmla="*/ 1031169 h 1682495"/>
                  <a:gd name="connsiteX49" fmla="*/ 2084099 w 8882887"/>
                  <a:gd name="connsiteY49" fmla="*/ 1031169 h 1682495"/>
                  <a:gd name="connsiteX50" fmla="*/ 2084099 w 8882887"/>
                  <a:gd name="connsiteY50" fmla="*/ 1028331 h 1682495"/>
                  <a:gd name="connsiteX51" fmla="*/ 2084099 w 8882887"/>
                  <a:gd name="connsiteY51" fmla="*/ 1008470 h 1682495"/>
                  <a:gd name="connsiteX52" fmla="*/ 2086760 w 8882887"/>
                  <a:gd name="connsiteY52" fmla="*/ 1008470 h 1682495"/>
                  <a:gd name="connsiteX53" fmla="*/ 2105379 w 8882887"/>
                  <a:gd name="connsiteY53" fmla="*/ 1008470 h 1682495"/>
                  <a:gd name="connsiteX54" fmla="*/ 2105379 w 8882887"/>
                  <a:gd name="connsiteY54" fmla="*/ 1044140 h 1682495"/>
                  <a:gd name="connsiteX55" fmla="*/ 2106900 w 8882887"/>
                  <a:gd name="connsiteY55" fmla="*/ 1044140 h 1682495"/>
                  <a:gd name="connsiteX56" fmla="*/ 2117540 w 8882887"/>
                  <a:gd name="connsiteY56" fmla="*/ 1044140 h 1682495"/>
                  <a:gd name="connsiteX57" fmla="*/ 2117540 w 8882887"/>
                  <a:gd name="connsiteY57" fmla="*/ 1042518 h 1682495"/>
                  <a:gd name="connsiteX58" fmla="*/ 2117540 w 8882887"/>
                  <a:gd name="connsiteY58" fmla="*/ 1031169 h 1682495"/>
                  <a:gd name="connsiteX59" fmla="*/ 2120199 w 8882887"/>
                  <a:gd name="connsiteY59" fmla="*/ 1031169 h 1682495"/>
                  <a:gd name="connsiteX60" fmla="*/ 2138820 w 8882887"/>
                  <a:gd name="connsiteY60" fmla="*/ 1031169 h 1682495"/>
                  <a:gd name="connsiteX61" fmla="*/ 2138820 w 8882887"/>
                  <a:gd name="connsiteY61" fmla="*/ 1070081 h 1682495"/>
                  <a:gd name="connsiteX62" fmla="*/ 2141861 w 8882887"/>
                  <a:gd name="connsiteY62" fmla="*/ 1070081 h 1682495"/>
                  <a:gd name="connsiteX63" fmla="*/ 2163140 w 8882887"/>
                  <a:gd name="connsiteY63" fmla="*/ 1070081 h 1682495"/>
                  <a:gd name="connsiteX64" fmla="*/ 2163140 w 8882887"/>
                  <a:gd name="connsiteY64" fmla="*/ 1072512 h 1682495"/>
                  <a:gd name="connsiteX65" fmla="*/ 2163140 w 8882887"/>
                  <a:gd name="connsiteY65" fmla="*/ 1089537 h 1682495"/>
                  <a:gd name="connsiteX66" fmla="*/ 2164280 w 8882887"/>
                  <a:gd name="connsiteY66" fmla="*/ 1089537 h 1682495"/>
                  <a:gd name="connsiteX67" fmla="*/ 2172261 w 8882887"/>
                  <a:gd name="connsiteY67" fmla="*/ 1089537 h 1682495"/>
                  <a:gd name="connsiteX68" fmla="*/ 2172261 w 8882887"/>
                  <a:gd name="connsiteY68" fmla="*/ 1088321 h 1682495"/>
                  <a:gd name="connsiteX69" fmla="*/ 2172261 w 8882887"/>
                  <a:gd name="connsiteY69" fmla="*/ 1079808 h 1682495"/>
                  <a:gd name="connsiteX70" fmla="*/ 2217861 w 8882887"/>
                  <a:gd name="connsiteY70" fmla="*/ 1079808 h 1682495"/>
                  <a:gd name="connsiteX71" fmla="*/ 2217861 w 8882887"/>
                  <a:gd name="connsiteY71" fmla="*/ 1115478 h 1682495"/>
                  <a:gd name="connsiteX72" fmla="*/ 2219381 w 8882887"/>
                  <a:gd name="connsiteY72" fmla="*/ 1115478 h 1682495"/>
                  <a:gd name="connsiteX73" fmla="*/ 2230022 w 8882887"/>
                  <a:gd name="connsiteY73" fmla="*/ 1115478 h 1682495"/>
                  <a:gd name="connsiteX74" fmla="*/ 2230022 w 8882887"/>
                  <a:gd name="connsiteY74" fmla="*/ 1117100 h 1682495"/>
                  <a:gd name="connsiteX75" fmla="*/ 2230022 w 8882887"/>
                  <a:gd name="connsiteY75" fmla="*/ 1128449 h 1682495"/>
                  <a:gd name="connsiteX76" fmla="*/ 2231162 w 8882887"/>
                  <a:gd name="connsiteY76" fmla="*/ 1128449 h 1682495"/>
                  <a:gd name="connsiteX77" fmla="*/ 2239142 w 8882887"/>
                  <a:gd name="connsiteY77" fmla="*/ 1128449 h 1682495"/>
                  <a:gd name="connsiteX78" fmla="*/ 2239142 w 8882887"/>
                  <a:gd name="connsiteY78" fmla="*/ 1125206 h 1682495"/>
                  <a:gd name="connsiteX79" fmla="*/ 2239142 w 8882887"/>
                  <a:gd name="connsiteY79" fmla="*/ 1102508 h 1682495"/>
                  <a:gd name="connsiteX80" fmla="*/ 2240661 w 8882887"/>
                  <a:gd name="connsiteY80" fmla="*/ 1102508 h 1682495"/>
                  <a:gd name="connsiteX81" fmla="*/ 2251302 w 8882887"/>
                  <a:gd name="connsiteY81" fmla="*/ 1102508 h 1682495"/>
                  <a:gd name="connsiteX82" fmla="*/ 2251302 w 8882887"/>
                  <a:gd name="connsiteY82" fmla="*/ 1104129 h 1682495"/>
                  <a:gd name="connsiteX83" fmla="*/ 2251302 w 8882887"/>
                  <a:gd name="connsiteY83" fmla="*/ 1115478 h 1682495"/>
                  <a:gd name="connsiteX84" fmla="*/ 2259282 w 8882887"/>
                  <a:gd name="connsiteY84" fmla="*/ 1112489 h 1682495"/>
                  <a:gd name="connsiteX85" fmla="*/ 2260422 w 8882887"/>
                  <a:gd name="connsiteY85" fmla="*/ 1111019 h 1682495"/>
                  <a:gd name="connsiteX86" fmla="*/ 2260422 w 8882887"/>
                  <a:gd name="connsiteY86" fmla="*/ 1102508 h 1682495"/>
                  <a:gd name="connsiteX87" fmla="*/ 2318183 w 8882887"/>
                  <a:gd name="connsiteY87" fmla="*/ 1102508 h 1682495"/>
                  <a:gd name="connsiteX88" fmla="*/ 2318183 w 8882887"/>
                  <a:gd name="connsiteY88" fmla="*/ 1138176 h 1682495"/>
                  <a:gd name="connsiteX89" fmla="*/ 2321222 w 8882887"/>
                  <a:gd name="connsiteY89" fmla="*/ 1138176 h 1682495"/>
                  <a:gd name="connsiteX90" fmla="*/ 2342502 w 8882887"/>
                  <a:gd name="connsiteY90" fmla="*/ 1138176 h 1682495"/>
                  <a:gd name="connsiteX91" fmla="*/ 2342502 w 8882887"/>
                  <a:gd name="connsiteY91" fmla="*/ 1139798 h 1682495"/>
                  <a:gd name="connsiteX92" fmla="*/ 2342502 w 8882887"/>
                  <a:gd name="connsiteY92" fmla="*/ 1151147 h 1682495"/>
                  <a:gd name="connsiteX93" fmla="*/ 2345163 w 8882887"/>
                  <a:gd name="connsiteY93" fmla="*/ 1151147 h 1682495"/>
                  <a:gd name="connsiteX94" fmla="*/ 2363783 w 8882887"/>
                  <a:gd name="connsiteY94" fmla="*/ 1151147 h 1682495"/>
                  <a:gd name="connsiteX95" fmla="*/ 2363783 w 8882887"/>
                  <a:gd name="connsiteY95" fmla="*/ 1115478 h 1682495"/>
                  <a:gd name="connsiteX96" fmla="*/ 2365302 w 8882887"/>
                  <a:gd name="connsiteY96" fmla="*/ 1115478 h 1682495"/>
                  <a:gd name="connsiteX97" fmla="*/ 2375943 w 8882887"/>
                  <a:gd name="connsiteY97" fmla="*/ 1115478 h 1682495"/>
                  <a:gd name="connsiteX98" fmla="*/ 2375943 w 8882887"/>
                  <a:gd name="connsiteY98" fmla="*/ 1066838 h 1682495"/>
                  <a:gd name="connsiteX99" fmla="*/ 2377463 w 8882887"/>
                  <a:gd name="connsiteY99" fmla="*/ 1066838 h 1682495"/>
                  <a:gd name="connsiteX100" fmla="*/ 2388104 w 8882887"/>
                  <a:gd name="connsiteY100" fmla="*/ 1066838 h 1682495"/>
                  <a:gd name="connsiteX101" fmla="*/ 2388104 w 8882887"/>
                  <a:gd name="connsiteY101" fmla="*/ 1064001 h 1682495"/>
                  <a:gd name="connsiteX102" fmla="*/ 2388104 w 8882887"/>
                  <a:gd name="connsiteY102" fmla="*/ 1044140 h 1682495"/>
                  <a:gd name="connsiteX103" fmla="*/ 2386203 w 8882887"/>
                  <a:gd name="connsiteY103" fmla="*/ 1041707 h 1682495"/>
                  <a:gd name="connsiteX104" fmla="*/ 2394183 w 8882887"/>
                  <a:gd name="connsiteY104" fmla="*/ 1024683 h 1682495"/>
                  <a:gd name="connsiteX105" fmla="*/ 2406344 w 8882887"/>
                  <a:gd name="connsiteY105" fmla="*/ 1066838 h 1682495"/>
                  <a:gd name="connsiteX106" fmla="*/ 2407484 w 8882887"/>
                  <a:gd name="connsiteY106" fmla="*/ 1066838 h 1682495"/>
                  <a:gd name="connsiteX107" fmla="*/ 2415464 w 8882887"/>
                  <a:gd name="connsiteY107" fmla="*/ 1066838 h 1682495"/>
                  <a:gd name="connsiteX108" fmla="*/ 2415464 w 8882887"/>
                  <a:gd name="connsiteY108" fmla="*/ 907947 h 1682495"/>
                  <a:gd name="connsiteX109" fmla="*/ 2417744 w 8882887"/>
                  <a:gd name="connsiteY109" fmla="*/ 907947 h 1682495"/>
                  <a:gd name="connsiteX110" fmla="*/ 2433704 w 8882887"/>
                  <a:gd name="connsiteY110" fmla="*/ 907947 h 1682495"/>
                  <a:gd name="connsiteX111" fmla="*/ 2433704 w 8882887"/>
                  <a:gd name="connsiteY111" fmla="*/ 836609 h 1682495"/>
                  <a:gd name="connsiteX112" fmla="*/ 2473224 w 8882887"/>
                  <a:gd name="connsiteY112" fmla="*/ 836609 h 1682495"/>
                  <a:gd name="connsiteX113" fmla="*/ 2473224 w 8882887"/>
                  <a:gd name="connsiteY113" fmla="*/ 804182 h 1682495"/>
                  <a:gd name="connsiteX114" fmla="*/ 2524905 w 8882887"/>
                  <a:gd name="connsiteY114" fmla="*/ 804182 h 1682495"/>
                  <a:gd name="connsiteX115" fmla="*/ 2524905 w 8882887"/>
                  <a:gd name="connsiteY115" fmla="*/ 807830 h 1682495"/>
                  <a:gd name="connsiteX116" fmla="*/ 2524905 w 8882887"/>
                  <a:gd name="connsiteY116" fmla="*/ 833366 h 1682495"/>
                  <a:gd name="connsiteX117" fmla="*/ 2528325 w 8882887"/>
                  <a:gd name="connsiteY117" fmla="*/ 833366 h 1682495"/>
                  <a:gd name="connsiteX118" fmla="*/ 2552265 w 8882887"/>
                  <a:gd name="connsiteY118" fmla="*/ 833366 h 1682495"/>
                  <a:gd name="connsiteX119" fmla="*/ 2552265 w 8882887"/>
                  <a:gd name="connsiteY119" fmla="*/ 904704 h 1682495"/>
                  <a:gd name="connsiteX120" fmla="*/ 2553785 w 8882887"/>
                  <a:gd name="connsiteY120" fmla="*/ 904704 h 1682495"/>
                  <a:gd name="connsiteX121" fmla="*/ 2564426 w 8882887"/>
                  <a:gd name="connsiteY121" fmla="*/ 904704 h 1682495"/>
                  <a:gd name="connsiteX122" fmla="*/ 2585706 w 8882887"/>
                  <a:gd name="connsiteY122" fmla="*/ 911190 h 1682495"/>
                  <a:gd name="connsiteX123" fmla="*/ 2585706 w 8882887"/>
                  <a:gd name="connsiteY123" fmla="*/ 969558 h 1682495"/>
                  <a:gd name="connsiteX124" fmla="*/ 2587226 w 8882887"/>
                  <a:gd name="connsiteY124" fmla="*/ 969558 h 1682495"/>
                  <a:gd name="connsiteX125" fmla="*/ 2597865 w 8882887"/>
                  <a:gd name="connsiteY125" fmla="*/ 969558 h 1682495"/>
                  <a:gd name="connsiteX126" fmla="*/ 2597865 w 8882887"/>
                  <a:gd name="connsiteY126" fmla="*/ 971990 h 1682495"/>
                  <a:gd name="connsiteX127" fmla="*/ 2597865 w 8882887"/>
                  <a:gd name="connsiteY127" fmla="*/ 989013 h 1682495"/>
                  <a:gd name="connsiteX128" fmla="*/ 2600906 w 8882887"/>
                  <a:gd name="connsiteY128" fmla="*/ 989013 h 1682495"/>
                  <a:gd name="connsiteX129" fmla="*/ 2622186 w 8882887"/>
                  <a:gd name="connsiteY129" fmla="*/ 989013 h 1682495"/>
                  <a:gd name="connsiteX130" fmla="*/ 2631306 w 8882887"/>
                  <a:gd name="connsiteY130" fmla="*/ 998742 h 1682495"/>
                  <a:gd name="connsiteX131" fmla="*/ 2631306 w 8882887"/>
                  <a:gd name="connsiteY131" fmla="*/ 1031169 h 1682495"/>
                  <a:gd name="connsiteX132" fmla="*/ 2634726 w 8882887"/>
                  <a:gd name="connsiteY132" fmla="*/ 1031169 h 1682495"/>
                  <a:gd name="connsiteX133" fmla="*/ 2658666 w 8882887"/>
                  <a:gd name="connsiteY133" fmla="*/ 1031169 h 1682495"/>
                  <a:gd name="connsiteX134" fmla="*/ 2658666 w 8882887"/>
                  <a:gd name="connsiteY134" fmla="*/ 1032789 h 1682495"/>
                  <a:gd name="connsiteX135" fmla="*/ 2658666 w 8882887"/>
                  <a:gd name="connsiteY135" fmla="*/ 1044140 h 1682495"/>
                  <a:gd name="connsiteX136" fmla="*/ 2660567 w 8882887"/>
                  <a:gd name="connsiteY136" fmla="*/ 1044140 h 1682495"/>
                  <a:gd name="connsiteX137" fmla="*/ 2673867 w 8882887"/>
                  <a:gd name="connsiteY137" fmla="*/ 1044140 h 1682495"/>
                  <a:gd name="connsiteX138" fmla="*/ 2673867 w 8882887"/>
                  <a:gd name="connsiteY138" fmla="*/ 1047381 h 1682495"/>
                  <a:gd name="connsiteX139" fmla="*/ 2673867 w 8882887"/>
                  <a:gd name="connsiteY139" fmla="*/ 1070081 h 1682495"/>
                  <a:gd name="connsiteX140" fmla="*/ 2679947 w 8882887"/>
                  <a:gd name="connsiteY140" fmla="*/ 1067243 h 1682495"/>
                  <a:gd name="connsiteX141" fmla="*/ 2679947 w 8882887"/>
                  <a:gd name="connsiteY141" fmla="*/ 1047381 h 1682495"/>
                  <a:gd name="connsiteX142" fmla="*/ 2681466 w 8882887"/>
                  <a:gd name="connsiteY142" fmla="*/ 1047381 h 1682495"/>
                  <a:gd name="connsiteX143" fmla="*/ 2692107 w 8882887"/>
                  <a:gd name="connsiteY143" fmla="*/ 1047381 h 1682495"/>
                  <a:gd name="connsiteX144" fmla="*/ 2692107 w 8882887"/>
                  <a:gd name="connsiteY144" fmla="*/ 1049814 h 1682495"/>
                  <a:gd name="connsiteX145" fmla="*/ 2692107 w 8882887"/>
                  <a:gd name="connsiteY145" fmla="*/ 1066838 h 1682495"/>
                  <a:gd name="connsiteX146" fmla="*/ 2693247 w 8882887"/>
                  <a:gd name="connsiteY146" fmla="*/ 1066838 h 1682495"/>
                  <a:gd name="connsiteX147" fmla="*/ 2701227 w 8882887"/>
                  <a:gd name="connsiteY147" fmla="*/ 1066838 h 1682495"/>
                  <a:gd name="connsiteX148" fmla="*/ 2774187 w 8882887"/>
                  <a:gd name="connsiteY148" fmla="*/ 1060353 h 1682495"/>
                  <a:gd name="connsiteX149" fmla="*/ 2774187 w 8882887"/>
                  <a:gd name="connsiteY149" fmla="*/ 1062380 h 1682495"/>
                  <a:gd name="connsiteX150" fmla="*/ 2774187 w 8882887"/>
                  <a:gd name="connsiteY150" fmla="*/ 1076565 h 1682495"/>
                  <a:gd name="connsiteX151" fmla="*/ 2775327 w 8882887"/>
                  <a:gd name="connsiteY151" fmla="*/ 1076565 h 1682495"/>
                  <a:gd name="connsiteX152" fmla="*/ 2783309 w 8882887"/>
                  <a:gd name="connsiteY152" fmla="*/ 1076565 h 1682495"/>
                  <a:gd name="connsiteX153" fmla="*/ 2783309 w 8882887"/>
                  <a:gd name="connsiteY153" fmla="*/ 1079808 h 1682495"/>
                  <a:gd name="connsiteX154" fmla="*/ 2783309 w 8882887"/>
                  <a:gd name="connsiteY154" fmla="*/ 1102508 h 1682495"/>
                  <a:gd name="connsiteX155" fmla="*/ 2786348 w 8882887"/>
                  <a:gd name="connsiteY155" fmla="*/ 1100481 h 1682495"/>
                  <a:gd name="connsiteX156" fmla="*/ 2807628 w 8882887"/>
                  <a:gd name="connsiteY156" fmla="*/ 1086294 h 1682495"/>
                  <a:gd name="connsiteX157" fmla="*/ 2816748 w 8882887"/>
                  <a:gd name="connsiteY157" fmla="*/ 1024683 h 1682495"/>
                  <a:gd name="connsiteX158" fmla="*/ 2817888 w 8882887"/>
                  <a:gd name="connsiteY158" fmla="*/ 1024278 h 1682495"/>
                  <a:gd name="connsiteX159" fmla="*/ 2825868 w 8882887"/>
                  <a:gd name="connsiteY159" fmla="*/ 1021440 h 1682495"/>
                  <a:gd name="connsiteX160" fmla="*/ 2828909 w 8882887"/>
                  <a:gd name="connsiteY160" fmla="*/ 917675 h 1682495"/>
                  <a:gd name="connsiteX161" fmla="*/ 2831949 w 8882887"/>
                  <a:gd name="connsiteY161" fmla="*/ 1021440 h 1682495"/>
                  <a:gd name="connsiteX162" fmla="*/ 2833089 w 8882887"/>
                  <a:gd name="connsiteY162" fmla="*/ 1021845 h 1682495"/>
                  <a:gd name="connsiteX163" fmla="*/ 2841069 w 8882887"/>
                  <a:gd name="connsiteY163" fmla="*/ 1024683 h 1682495"/>
                  <a:gd name="connsiteX164" fmla="*/ 2841069 w 8882887"/>
                  <a:gd name="connsiteY164" fmla="*/ 894977 h 1682495"/>
                  <a:gd name="connsiteX165" fmla="*/ 2847149 w 8882887"/>
                  <a:gd name="connsiteY165" fmla="*/ 846336 h 1682495"/>
                  <a:gd name="connsiteX166" fmla="*/ 2904909 w 8882887"/>
                  <a:gd name="connsiteY166" fmla="*/ 846336 h 1682495"/>
                  <a:gd name="connsiteX167" fmla="*/ 2904909 w 8882887"/>
                  <a:gd name="connsiteY167" fmla="*/ 894977 h 1682495"/>
                  <a:gd name="connsiteX168" fmla="*/ 2906049 w 8882887"/>
                  <a:gd name="connsiteY168" fmla="*/ 894977 h 1682495"/>
                  <a:gd name="connsiteX169" fmla="*/ 2914029 w 8882887"/>
                  <a:gd name="connsiteY169" fmla="*/ 894977 h 1682495"/>
                  <a:gd name="connsiteX170" fmla="*/ 2914029 w 8882887"/>
                  <a:gd name="connsiteY170" fmla="*/ 771755 h 1682495"/>
                  <a:gd name="connsiteX171" fmla="*/ 2916690 w 8882887"/>
                  <a:gd name="connsiteY171" fmla="*/ 771755 h 1682495"/>
                  <a:gd name="connsiteX172" fmla="*/ 2935310 w 8882887"/>
                  <a:gd name="connsiteY172" fmla="*/ 771755 h 1682495"/>
                  <a:gd name="connsiteX173" fmla="*/ 2935310 w 8882887"/>
                  <a:gd name="connsiteY173" fmla="*/ 768918 h 1682495"/>
                  <a:gd name="connsiteX174" fmla="*/ 2935310 w 8882887"/>
                  <a:gd name="connsiteY174" fmla="*/ 749057 h 1682495"/>
                  <a:gd name="connsiteX175" fmla="*/ 2968751 w 8882887"/>
                  <a:gd name="connsiteY175" fmla="*/ 749057 h 1682495"/>
                  <a:gd name="connsiteX176" fmla="*/ 2968751 w 8882887"/>
                  <a:gd name="connsiteY176" fmla="*/ 747435 h 1682495"/>
                  <a:gd name="connsiteX177" fmla="*/ 2968751 w 8882887"/>
                  <a:gd name="connsiteY177" fmla="*/ 736086 h 1682495"/>
                  <a:gd name="connsiteX178" fmla="*/ 2971410 w 8882887"/>
                  <a:gd name="connsiteY178" fmla="*/ 736086 h 1682495"/>
                  <a:gd name="connsiteX179" fmla="*/ 2990031 w 8882887"/>
                  <a:gd name="connsiteY179" fmla="*/ 736086 h 1682495"/>
                  <a:gd name="connsiteX180" fmla="*/ 2990031 w 8882887"/>
                  <a:gd name="connsiteY180" fmla="*/ 737708 h 1682495"/>
                  <a:gd name="connsiteX181" fmla="*/ 2990031 w 8882887"/>
                  <a:gd name="connsiteY181" fmla="*/ 749057 h 1682495"/>
                  <a:gd name="connsiteX182" fmla="*/ 2991171 w 8882887"/>
                  <a:gd name="connsiteY182" fmla="*/ 749057 h 1682495"/>
                  <a:gd name="connsiteX183" fmla="*/ 2999151 w 8882887"/>
                  <a:gd name="connsiteY183" fmla="*/ 749057 h 1682495"/>
                  <a:gd name="connsiteX184" fmla="*/ 3014351 w 8882887"/>
                  <a:gd name="connsiteY184" fmla="*/ 742571 h 1682495"/>
                  <a:gd name="connsiteX185" fmla="*/ 3020430 w 8882887"/>
                  <a:gd name="connsiteY185" fmla="*/ 747435 h 1682495"/>
                  <a:gd name="connsiteX186" fmla="*/ 3020430 w 8882887"/>
                  <a:gd name="connsiteY186" fmla="*/ 736086 h 1682495"/>
                  <a:gd name="connsiteX187" fmla="*/ 3023850 w 8882887"/>
                  <a:gd name="connsiteY187" fmla="*/ 736086 h 1682495"/>
                  <a:gd name="connsiteX188" fmla="*/ 3047792 w 8882887"/>
                  <a:gd name="connsiteY188" fmla="*/ 736086 h 1682495"/>
                  <a:gd name="connsiteX189" fmla="*/ 3047792 w 8882887"/>
                  <a:gd name="connsiteY189" fmla="*/ 737708 h 1682495"/>
                  <a:gd name="connsiteX190" fmla="*/ 3047792 w 8882887"/>
                  <a:gd name="connsiteY190" fmla="*/ 749057 h 1682495"/>
                  <a:gd name="connsiteX191" fmla="*/ 3093392 w 8882887"/>
                  <a:gd name="connsiteY191" fmla="*/ 749057 h 1682495"/>
                  <a:gd name="connsiteX192" fmla="*/ 3093392 w 8882887"/>
                  <a:gd name="connsiteY192" fmla="*/ 751488 h 1682495"/>
                  <a:gd name="connsiteX193" fmla="*/ 3093392 w 8882887"/>
                  <a:gd name="connsiteY193" fmla="*/ 768513 h 1682495"/>
                  <a:gd name="connsiteX194" fmla="*/ 3132912 w 8882887"/>
                  <a:gd name="connsiteY194" fmla="*/ 768513 h 1682495"/>
                  <a:gd name="connsiteX195" fmla="*/ 3132912 w 8882887"/>
                  <a:gd name="connsiteY195" fmla="*/ 813909 h 1682495"/>
                  <a:gd name="connsiteX196" fmla="*/ 3134052 w 8882887"/>
                  <a:gd name="connsiteY196" fmla="*/ 813909 h 1682495"/>
                  <a:gd name="connsiteX197" fmla="*/ 3142032 w 8882887"/>
                  <a:gd name="connsiteY197" fmla="*/ 813909 h 1682495"/>
                  <a:gd name="connsiteX198" fmla="*/ 3142032 w 8882887"/>
                  <a:gd name="connsiteY198" fmla="*/ 815531 h 1682495"/>
                  <a:gd name="connsiteX199" fmla="*/ 3142032 w 8882887"/>
                  <a:gd name="connsiteY199" fmla="*/ 826881 h 1682495"/>
                  <a:gd name="connsiteX200" fmla="*/ 3148113 w 8882887"/>
                  <a:gd name="connsiteY200" fmla="*/ 872277 h 1682495"/>
                  <a:gd name="connsiteX201" fmla="*/ 3149253 w 8882887"/>
                  <a:gd name="connsiteY201" fmla="*/ 872277 h 1682495"/>
                  <a:gd name="connsiteX202" fmla="*/ 3157233 w 8882887"/>
                  <a:gd name="connsiteY202" fmla="*/ 872277 h 1682495"/>
                  <a:gd name="connsiteX203" fmla="*/ 3157233 w 8882887"/>
                  <a:gd name="connsiteY203" fmla="*/ 873494 h 1682495"/>
                  <a:gd name="connsiteX204" fmla="*/ 3157233 w 8882887"/>
                  <a:gd name="connsiteY204" fmla="*/ 882006 h 1682495"/>
                  <a:gd name="connsiteX205" fmla="*/ 3158753 w 8882887"/>
                  <a:gd name="connsiteY205" fmla="*/ 882006 h 1682495"/>
                  <a:gd name="connsiteX206" fmla="*/ 3169392 w 8882887"/>
                  <a:gd name="connsiteY206" fmla="*/ 882006 h 1682495"/>
                  <a:gd name="connsiteX207" fmla="*/ 3169392 w 8882887"/>
                  <a:gd name="connsiteY207" fmla="*/ 927404 h 1682495"/>
                  <a:gd name="connsiteX208" fmla="*/ 3172433 w 8882887"/>
                  <a:gd name="connsiteY208" fmla="*/ 927404 h 1682495"/>
                  <a:gd name="connsiteX209" fmla="*/ 3193713 w 8882887"/>
                  <a:gd name="connsiteY209" fmla="*/ 927404 h 1682495"/>
                  <a:gd name="connsiteX210" fmla="*/ 3193713 w 8882887"/>
                  <a:gd name="connsiteY210" fmla="*/ 963072 h 1682495"/>
                  <a:gd name="connsiteX211" fmla="*/ 3196754 w 8882887"/>
                  <a:gd name="connsiteY211" fmla="*/ 965504 h 1682495"/>
                  <a:gd name="connsiteX212" fmla="*/ 3196754 w 8882887"/>
                  <a:gd name="connsiteY212" fmla="*/ 982529 h 1682495"/>
                  <a:gd name="connsiteX213" fmla="*/ 3197894 w 8882887"/>
                  <a:gd name="connsiteY213" fmla="*/ 982529 h 1682495"/>
                  <a:gd name="connsiteX214" fmla="*/ 3205874 w 8882887"/>
                  <a:gd name="connsiteY214" fmla="*/ 982529 h 1682495"/>
                  <a:gd name="connsiteX215" fmla="*/ 3205874 w 8882887"/>
                  <a:gd name="connsiteY215" fmla="*/ 1018197 h 1682495"/>
                  <a:gd name="connsiteX216" fmla="*/ 3207773 w 8882887"/>
                  <a:gd name="connsiteY216" fmla="*/ 1018197 h 1682495"/>
                  <a:gd name="connsiteX217" fmla="*/ 3221073 w 8882887"/>
                  <a:gd name="connsiteY217" fmla="*/ 1018197 h 1682495"/>
                  <a:gd name="connsiteX218" fmla="*/ 3224114 w 8882887"/>
                  <a:gd name="connsiteY218" fmla="*/ 1024278 h 1682495"/>
                  <a:gd name="connsiteX219" fmla="*/ 3224114 w 8882887"/>
                  <a:gd name="connsiteY219" fmla="*/ 1044140 h 1682495"/>
                  <a:gd name="connsiteX220" fmla="*/ 3226394 w 8882887"/>
                  <a:gd name="connsiteY220" fmla="*/ 1041302 h 1682495"/>
                  <a:gd name="connsiteX221" fmla="*/ 3242354 w 8882887"/>
                  <a:gd name="connsiteY221" fmla="*/ 1021440 h 1682495"/>
                  <a:gd name="connsiteX222" fmla="*/ 3284915 w 8882887"/>
                  <a:gd name="connsiteY222" fmla="*/ 1021440 h 1682495"/>
                  <a:gd name="connsiteX223" fmla="*/ 3284915 w 8882887"/>
                  <a:gd name="connsiteY223" fmla="*/ 1151147 h 1682495"/>
                  <a:gd name="connsiteX224" fmla="*/ 3286055 w 8882887"/>
                  <a:gd name="connsiteY224" fmla="*/ 1151147 h 1682495"/>
                  <a:gd name="connsiteX225" fmla="*/ 3294035 w 8882887"/>
                  <a:gd name="connsiteY225" fmla="*/ 1151147 h 1682495"/>
                  <a:gd name="connsiteX226" fmla="*/ 3295175 w 8882887"/>
                  <a:gd name="connsiteY226" fmla="*/ 1149120 h 1682495"/>
                  <a:gd name="connsiteX227" fmla="*/ 3303155 w 8882887"/>
                  <a:gd name="connsiteY227" fmla="*/ 1134933 h 1682495"/>
                  <a:gd name="connsiteX228" fmla="*/ 3303155 w 8882887"/>
                  <a:gd name="connsiteY228" fmla="*/ 1137771 h 1682495"/>
                  <a:gd name="connsiteX229" fmla="*/ 3303155 w 8882887"/>
                  <a:gd name="connsiteY229" fmla="*/ 1157633 h 1682495"/>
                  <a:gd name="connsiteX230" fmla="*/ 3309234 w 8882887"/>
                  <a:gd name="connsiteY230" fmla="*/ 1089537 h 1682495"/>
                  <a:gd name="connsiteX231" fmla="*/ 3310374 w 8882887"/>
                  <a:gd name="connsiteY231" fmla="*/ 1089537 h 1682495"/>
                  <a:gd name="connsiteX232" fmla="*/ 3318354 w 8882887"/>
                  <a:gd name="connsiteY232" fmla="*/ 1089537 h 1682495"/>
                  <a:gd name="connsiteX233" fmla="*/ 3318354 w 8882887"/>
                  <a:gd name="connsiteY233" fmla="*/ 992256 h 1682495"/>
                  <a:gd name="connsiteX234" fmla="*/ 3319875 w 8882887"/>
                  <a:gd name="connsiteY234" fmla="*/ 992256 h 1682495"/>
                  <a:gd name="connsiteX235" fmla="*/ 3330515 w 8882887"/>
                  <a:gd name="connsiteY235" fmla="*/ 992256 h 1682495"/>
                  <a:gd name="connsiteX236" fmla="*/ 3348755 w 8882887"/>
                  <a:gd name="connsiteY236" fmla="*/ 927404 h 1682495"/>
                  <a:gd name="connsiteX237" fmla="*/ 3350655 w 8882887"/>
                  <a:gd name="connsiteY237" fmla="*/ 927404 h 1682495"/>
                  <a:gd name="connsiteX238" fmla="*/ 3363956 w 8882887"/>
                  <a:gd name="connsiteY238" fmla="*/ 927404 h 1682495"/>
                  <a:gd name="connsiteX239" fmla="*/ 3379155 w 8882887"/>
                  <a:gd name="connsiteY239" fmla="*/ 992256 h 1682495"/>
                  <a:gd name="connsiteX240" fmla="*/ 3380675 w 8882887"/>
                  <a:gd name="connsiteY240" fmla="*/ 992256 h 1682495"/>
                  <a:gd name="connsiteX241" fmla="*/ 3391316 w 8882887"/>
                  <a:gd name="connsiteY241" fmla="*/ 992256 h 1682495"/>
                  <a:gd name="connsiteX242" fmla="*/ 3391316 w 8882887"/>
                  <a:gd name="connsiteY242" fmla="*/ 1050624 h 1682495"/>
                  <a:gd name="connsiteX243" fmla="*/ 3393975 w 8882887"/>
                  <a:gd name="connsiteY243" fmla="*/ 1050624 h 1682495"/>
                  <a:gd name="connsiteX244" fmla="*/ 3412596 w 8882887"/>
                  <a:gd name="connsiteY244" fmla="*/ 1050624 h 1682495"/>
                  <a:gd name="connsiteX245" fmla="*/ 3412596 w 8882887"/>
                  <a:gd name="connsiteY245" fmla="*/ 1053867 h 1682495"/>
                  <a:gd name="connsiteX246" fmla="*/ 3412596 w 8882887"/>
                  <a:gd name="connsiteY246" fmla="*/ 1076565 h 1682495"/>
                  <a:gd name="connsiteX247" fmla="*/ 3418676 w 8882887"/>
                  <a:gd name="connsiteY247" fmla="*/ 1073324 h 1682495"/>
                  <a:gd name="connsiteX248" fmla="*/ 3418676 w 8882887"/>
                  <a:gd name="connsiteY248" fmla="*/ 1050624 h 1682495"/>
                  <a:gd name="connsiteX249" fmla="*/ 3420956 w 8882887"/>
                  <a:gd name="connsiteY249" fmla="*/ 1050624 h 1682495"/>
                  <a:gd name="connsiteX250" fmla="*/ 3436916 w 8882887"/>
                  <a:gd name="connsiteY250" fmla="*/ 1050624 h 1682495"/>
                  <a:gd name="connsiteX251" fmla="*/ 3436916 w 8882887"/>
                  <a:gd name="connsiteY251" fmla="*/ 1053056 h 1682495"/>
                  <a:gd name="connsiteX252" fmla="*/ 3436916 w 8882887"/>
                  <a:gd name="connsiteY252" fmla="*/ 1070081 h 1682495"/>
                  <a:gd name="connsiteX253" fmla="*/ 3482517 w 8882887"/>
                  <a:gd name="connsiteY253" fmla="*/ 1070081 h 1682495"/>
                  <a:gd name="connsiteX254" fmla="*/ 3482517 w 8882887"/>
                  <a:gd name="connsiteY254" fmla="*/ 1014956 h 1682495"/>
                  <a:gd name="connsiteX255" fmla="*/ 3484416 w 8882887"/>
                  <a:gd name="connsiteY255" fmla="*/ 1014956 h 1682495"/>
                  <a:gd name="connsiteX256" fmla="*/ 3497717 w 8882887"/>
                  <a:gd name="connsiteY256" fmla="*/ 1014956 h 1682495"/>
                  <a:gd name="connsiteX257" fmla="*/ 3497717 w 8882887"/>
                  <a:gd name="connsiteY257" fmla="*/ 1047381 h 1682495"/>
                  <a:gd name="connsiteX258" fmla="*/ 3500757 w 8882887"/>
                  <a:gd name="connsiteY258" fmla="*/ 998742 h 1682495"/>
                  <a:gd name="connsiteX259" fmla="*/ 3534197 w 8882887"/>
                  <a:gd name="connsiteY259" fmla="*/ 998742 h 1682495"/>
                  <a:gd name="connsiteX260" fmla="*/ 3534197 w 8882887"/>
                  <a:gd name="connsiteY260" fmla="*/ 996309 h 1682495"/>
                  <a:gd name="connsiteX261" fmla="*/ 3534197 w 8882887"/>
                  <a:gd name="connsiteY261" fmla="*/ 979286 h 1682495"/>
                  <a:gd name="connsiteX262" fmla="*/ 3535337 w 8882887"/>
                  <a:gd name="connsiteY262" fmla="*/ 979286 h 1682495"/>
                  <a:gd name="connsiteX263" fmla="*/ 3543317 w 8882887"/>
                  <a:gd name="connsiteY263" fmla="*/ 979286 h 1682495"/>
                  <a:gd name="connsiteX264" fmla="*/ 3543317 w 8882887"/>
                  <a:gd name="connsiteY264" fmla="*/ 976449 h 1682495"/>
                  <a:gd name="connsiteX265" fmla="*/ 3543317 w 8882887"/>
                  <a:gd name="connsiteY265" fmla="*/ 956588 h 1682495"/>
                  <a:gd name="connsiteX266" fmla="*/ 3549398 w 8882887"/>
                  <a:gd name="connsiteY266" fmla="*/ 966315 h 1682495"/>
                  <a:gd name="connsiteX267" fmla="*/ 3552818 w 8882887"/>
                  <a:gd name="connsiteY267" fmla="*/ 966315 h 1682495"/>
                  <a:gd name="connsiteX268" fmla="*/ 3576758 w 8882887"/>
                  <a:gd name="connsiteY268" fmla="*/ 966315 h 1682495"/>
                  <a:gd name="connsiteX269" fmla="*/ 3576758 w 8882887"/>
                  <a:gd name="connsiteY269" fmla="*/ 965099 h 1682495"/>
                  <a:gd name="connsiteX270" fmla="*/ 3576758 w 8882887"/>
                  <a:gd name="connsiteY270" fmla="*/ 956588 h 1682495"/>
                  <a:gd name="connsiteX271" fmla="*/ 3577898 w 8882887"/>
                  <a:gd name="connsiteY271" fmla="*/ 956588 h 1682495"/>
                  <a:gd name="connsiteX272" fmla="*/ 3585878 w 8882887"/>
                  <a:gd name="connsiteY272" fmla="*/ 956588 h 1682495"/>
                  <a:gd name="connsiteX273" fmla="*/ 3585878 w 8882887"/>
                  <a:gd name="connsiteY273" fmla="*/ 958614 h 1682495"/>
                  <a:gd name="connsiteX274" fmla="*/ 3585878 w 8882887"/>
                  <a:gd name="connsiteY274" fmla="*/ 972801 h 1682495"/>
                  <a:gd name="connsiteX275" fmla="*/ 3643638 w 8882887"/>
                  <a:gd name="connsiteY275" fmla="*/ 972801 h 1682495"/>
                  <a:gd name="connsiteX276" fmla="*/ 3643638 w 8882887"/>
                  <a:gd name="connsiteY276" fmla="*/ 1180331 h 1682495"/>
                  <a:gd name="connsiteX277" fmla="*/ 3645918 w 8882887"/>
                  <a:gd name="connsiteY277" fmla="*/ 1180331 h 1682495"/>
                  <a:gd name="connsiteX278" fmla="*/ 3661878 w 8882887"/>
                  <a:gd name="connsiteY278" fmla="*/ 1180331 h 1682495"/>
                  <a:gd name="connsiteX279" fmla="*/ 3661878 w 8882887"/>
                  <a:gd name="connsiteY279" fmla="*/ 1160876 h 1682495"/>
                  <a:gd name="connsiteX280" fmla="*/ 3667959 w 8882887"/>
                  <a:gd name="connsiteY280" fmla="*/ 1160876 h 1682495"/>
                  <a:gd name="connsiteX281" fmla="*/ 3667959 w 8882887"/>
                  <a:gd name="connsiteY281" fmla="*/ 1180331 h 1682495"/>
                  <a:gd name="connsiteX282" fmla="*/ 3713559 w 8882887"/>
                  <a:gd name="connsiteY282" fmla="*/ 1180331 h 1682495"/>
                  <a:gd name="connsiteX283" fmla="*/ 3713559 w 8882887"/>
                  <a:gd name="connsiteY283" fmla="*/ 1134933 h 1682495"/>
                  <a:gd name="connsiteX284" fmla="*/ 3731799 w 8882887"/>
                  <a:gd name="connsiteY284" fmla="*/ 1134933 h 1682495"/>
                  <a:gd name="connsiteX285" fmla="*/ 3750039 w 8882887"/>
                  <a:gd name="connsiteY285" fmla="*/ 1131692 h 1682495"/>
                  <a:gd name="connsiteX286" fmla="*/ 3756120 w 8882887"/>
                  <a:gd name="connsiteY286" fmla="*/ 1134933 h 1682495"/>
                  <a:gd name="connsiteX287" fmla="*/ 3771320 w 8882887"/>
                  <a:gd name="connsiteY287" fmla="*/ 1134933 h 1682495"/>
                  <a:gd name="connsiteX288" fmla="*/ 3771320 w 8882887"/>
                  <a:gd name="connsiteY288" fmla="*/ 1180331 h 1682495"/>
                  <a:gd name="connsiteX289" fmla="*/ 3783480 w 8882887"/>
                  <a:gd name="connsiteY289" fmla="*/ 1180331 h 1682495"/>
                  <a:gd name="connsiteX290" fmla="*/ 3783480 w 8882887"/>
                  <a:gd name="connsiteY290" fmla="*/ 1206273 h 1682495"/>
                  <a:gd name="connsiteX291" fmla="*/ 3797484 w 8882887"/>
                  <a:gd name="connsiteY291" fmla="*/ 1207631 h 1682495"/>
                  <a:gd name="connsiteX292" fmla="*/ 3816921 w 8882887"/>
                  <a:gd name="connsiteY292" fmla="*/ 1207631 h 1682495"/>
                  <a:gd name="connsiteX293" fmla="*/ 3816921 w 8882887"/>
                  <a:gd name="connsiteY293" fmla="*/ 1183574 h 1682495"/>
                  <a:gd name="connsiteX294" fmla="*/ 3918855 w 8882887"/>
                  <a:gd name="connsiteY294" fmla="*/ 1183574 h 1682495"/>
                  <a:gd name="connsiteX295" fmla="*/ 3918855 w 8882887"/>
                  <a:gd name="connsiteY295" fmla="*/ 1055694 h 1682495"/>
                  <a:gd name="connsiteX296" fmla="*/ 4026867 w 8882887"/>
                  <a:gd name="connsiteY296" fmla="*/ 1055694 h 1682495"/>
                  <a:gd name="connsiteX297" fmla="*/ 4026867 w 8882887"/>
                  <a:gd name="connsiteY297" fmla="*/ 1173846 h 1682495"/>
                  <a:gd name="connsiteX298" fmla="*/ 4029723 w 8882887"/>
                  <a:gd name="connsiteY298" fmla="*/ 1173846 h 1682495"/>
                  <a:gd name="connsiteX299" fmla="*/ 4031586 w 8882887"/>
                  <a:gd name="connsiteY299" fmla="*/ 1207631 h 1682495"/>
                  <a:gd name="connsiteX300" fmla="*/ 4046100 w 8882887"/>
                  <a:gd name="connsiteY300" fmla="*/ 1207631 h 1682495"/>
                  <a:gd name="connsiteX301" fmla="*/ 4047963 w 8882887"/>
                  <a:gd name="connsiteY301" fmla="*/ 1173846 h 1682495"/>
                  <a:gd name="connsiteX302" fmla="*/ 4057083 w 8882887"/>
                  <a:gd name="connsiteY302" fmla="*/ 1173846 h 1682495"/>
                  <a:gd name="connsiteX303" fmla="*/ 4058946 w 8882887"/>
                  <a:gd name="connsiteY303" fmla="*/ 1207631 h 1682495"/>
                  <a:gd name="connsiteX304" fmla="*/ 4134879 w 8882887"/>
                  <a:gd name="connsiteY304" fmla="*/ 1207631 h 1682495"/>
                  <a:gd name="connsiteX305" fmla="*/ 4134879 w 8882887"/>
                  <a:gd name="connsiteY305" fmla="*/ 963089 h 1682495"/>
                  <a:gd name="connsiteX306" fmla="*/ 4430870 w 8882887"/>
                  <a:gd name="connsiteY306" fmla="*/ 963089 h 1682495"/>
                  <a:gd name="connsiteX307" fmla="*/ 4430870 w 8882887"/>
                  <a:gd name="connsiteY307" fmla="*/ 1207631 h 1682495"/>
                  <a:gd name="connsiteX308" fmla="*/ 4458915 w 8882887"/>
                  <a:gd name="connsiteY308" fmla="*/ 1207631 h 1682495"/>
                  <a:gd name="connsiteX309" fmla="*/ 4458915 w 8882887"/>
                  <a:gd name="connsiteY309" fmla="*/ 1083591 h 1682495"/>
                  <a:gd name="connsiteX310" fmla="*/ 4601595 w 8882887"/>
                  <a:gd name="connsiteY310" fmla="*/ 1083591 h 1682495"/>
                  <a:gd name="connsiteX311" fmla="*/ 4619491 w 8882887"/>
                  <a:gd name="connsiteY311" fmla="*/ 606380 h 1682495"/>
                  <a:gd name="connsiteX312" fmla="*/ 4601251 w 8882887"/>
                  <a:gd name="connsiteY312" fmla="*/ 573953 h 1682495"/>
                  <a:gd name="connsiteX313" fmla="*/ 4592131 w 8882887"/>
                  <a:gd name="connsiteY313" fmla="*/ 567467 h 1682495"/>
                  <a:gd name="connsiteX314" fmla="*/ 4604291 w 8882887"/>
                  <a:gd name="connsiteY314" fmla="*/ 531798 h 1682495"/>
                  <a:gd name="connsiteX315" fmla="*/ 4604291 w 8882887"/>
                  <a:gd name="connsiteY315" fmla="*/ 505857 h 1682495"/>
                  <a:gd name="connsiteX316" fmla="*/ 4625571 w 8882887"/>
                  <a:gd name="connsiteY316" fmla="*/ 505857 h 1682495"/>
                  <a:gd name="connsiteX317" fmla="*/ 4625571 w 8882887"/>
                  <a:gd name="connsiteY317" fmla="*/ 473430 h 1682495"/>
                  <a:gd name="connsiteX318" fmla="*/ 4628611 w 8882887"/>
                  <a:gd name="connsiteY318" fmla="*/ 466944 h 1682495"/>
                  <a:gd name="connsiteX319" fmla="*/ 4628611 w 8882887"/>
                  <a:gd name="connsiteY319" fmla="*/ 350208 h 1682495"/>
                  <a:gd name="connsiteX320" fmla="*/ 4625571 w 8882887"/>
                  <a:gd name="connsiteY320" fmla="*/ 340481 h 1682495"/>
                  <a:gd name="connsiteX321" fmla="*/ 4634691 w 8882887"/>
                  <a:gd name="connsiteY321" fmla="*/ 330752 h 1682495"/>
                  <a:gd name="connsiteX322" fmla="*/ 4634691 w 8882887"/>
                  <a:gd name="connsiteY322" fmla="*/ 243200 h 1682495"/>
                  <a:gd name="connsiteX323" fmla="*/ 4637731 w 8882887"/>
                  <a:gd name="connsiteY323" fmla="*/ 236715 h 1682495"/>
                  <a:gd name="connsiteX324" fmla="*/ 4637731 w 8882887"/>
                  <a:gd name="connsiteY324" fmla="*/ 152406 h 1682495"/>
                  <a:gd name="connsiteX325" fmla="*/ 4640771 w 8882887"/>
                  <a:gd name="connsiteY325" fmla="*/ 123222 h 1682495"/>
                  <a:gd name="connsiteX326" fmla="*/ 4646851 w 8882887"/>
                  <a:gd name="connsiteY326" fmla="*/ 149163 h 1682495"/>
                  <a:gd name="connsiteX327" fmla="*/ 4649891 w 8882887"/>
                  <a:gd name="connsiteY327" fmla="*/ 236715 h 1682495"/>
                  <a:gd name="connsiteX328" fmla="*/ 4652931 w 8882887"/>
                  <a:gd name="connsiteY328" fmla="*/ 330752 h 1682495"/>
                  <a:gd name="connsiteX329" fmla="*/ 4662051 w 8882887"/>
                  <a:gd name="connsiteY329" fmla="*/ 340481 h 1682495"/>
                  <a:gd name="connsiteX330" fmla="*/ 4659011 w 8882887"/>
                  <a:gd name="connsiteY330" fmla="*/ 350208 h 1682495"/>
                  <a:gd name="connsiteX331" fmla="*/ 4659011 w 8882887"/>
                  <a:gd name="connsiteY331" fmla="*/ 466944 h 1682495"/>
                  <a:gd name="connsiteX332" fmla="*/ 4662051 w 8882887"/>
                  <a:gd name="connsiteY332" fmla="*/ 473430 h 1682495"/>
                  <a:gd name="connsiteX333" fmla="*/ 4662051 w 8882887"/>
                  <a:gd name="connsiteY333" fmla="*/ 505857 h 1682495"/>
                  <a:gd name="connsiteX334" fmla="*/ 4683331 w 8882887"/>
                  <a:gd name="connsiteY334" fmla="*/ 505857 h 1682495"/>
                  <a:gd name="connsiteX335" fmla="*/ 4683331 w 8882887"/>
                  <a:gd name="connsiteY335" fmla="*/ 531798 h 1682495"/>
                  <a:gd name="connsiteX336" fmla="*/ 4695493 w 8882887"/>
                  <a:gd name="connsiteY336" fmla="*/ 567467 h 1682495"/>
                  <a:gd name="connsiteX337" fmla="*/ 4686373 w 8882887"/>
                  <a:gd name="connsiteY337" fmla="*/ 573953 h 1682495"/>
                  <a:gd name="connsiteX338" fmla="*/ 4668131 w 8882887"/>
                  <a:gd name="connsiteY338" fmla="*/ 606380 h 1682495"/>
                  <a:gd name="connsiteX339" fmla="*/ 4680291 w 8882887"/>
                  <a:gd name="connsiteY339" fmla="*/ 985772 h 1682495"/>
                  <a:gd name="connsiteX340" fmla="*/ 4777573 w 8882887"/>
                  <a:gd name="connsiteY340" fmla="*/ 985772 h 1682495"/>
                  <a:gd name="connsiteX341" fmla="*/ 4777573 w 8882887"/>
                  <a:gd name="connsiteY341" fmla="*/ 1099265 h 1682495"/>
                  <a:gd name="connsiteX342" fmla="*/ 4789733 w 8882887"/>
                  <a:gd name="connsiteY342" fmla="*/ 1099265 h 1682495"/>
                  <a:gd name="connsiteX343" fmla="*/ 4792773 w 8882887"/>
                  <a:gd name="connsiteY343" fmla="*/ 1089537 h 1682495"/>
                  <a:gd name="connsiteX344" fmla="*/ 4801893 w 8882887"/>
                  <a:gd name="connsiteY344" fmla="*/ 1089537 h 1682495"/>
                  <a:gd name="connsiteX345" fmla="*/ 4804935 w 8882887"/>
                  <a:gd name="connsiteY345" fmla="*/ 1102508 h 1682495"/>
                  <a:gd name="connsiteX346" fmla="*/ 4823175 w 8882887"/>
                  <a:gd name="connsiteY346" fmla="*/ 1102508 h 1682495"/>
                  <a:gd name="connsiteX347" fmla="*/ 4823175 w 8882887"/>
                  <a:gd name="connsiteY347" fmla="*/ 1092779 h 1682495"/>
                  <a:gd name="connsiteX348" fmla="*/ 4856613 w 8882887"/>
                  <a:gd name="connsiteY348" fmla="*/ 1092779 h 1682495"/>
                  <a:gd name="connsiteX349" fmla="*/ 4856613 w 8882887"/>
                  <a:gd name="connsiteY349" fmla="*/ 1102508 h 1682495"/>
                  <a:gd name="connsiteX350" fmla="*/ 4887015 w 8882887"/>
                  <a:gd name="connsiteY350" fmla="*/ 1102508 h 1682495"/>
                  <a:gd name="connsiteX351" fmla="*/ 4887015 w 8882887"/>
                  <a:gd name="connsiteY351" fmla="*/ 1170603 h 1682495"/>
                  <a:gd name="connsiteX352" fmla="*/ 4908295 w 8882887"/>
                  <a:gd name="connsiteY352" fmla="*/ 1170603 h 1682495"/>
                  <a:gd name="connsiteX353" fmla="*/ 4908295 w 8882887"/>
                  <a:gd name="connsiteY353" fmla="*/ 1151147 h 1682495"/>
                  <a:gd name="connsiteX354" fmla="*/ 4932615 w 8882887"/>
                  <a:gd name="connsiteY354" fmla="*/ 1151147 h 1682495"/>
                  <a:gd name="connsiteX355" fmla="*/ 4932615 w 8882887"/>
                  <a:gd name="connsiteY355" fmla="*/ 882006 h 1682495"/>
                  <a:gd name="connsiteX356" fmla="*/ 4941735 w 8882887"/>
                  <a:gd name="connsiteY356" fmla="*/ 872277 h 1682495"/>
                  <a:gd name="connsiteX357" fmla="*/ 5051177 w 8882887"/>
                  <a:gd name="connsiteY357" fmla="*/ 872277 h 1682495"/>
                  <a:gd name="connsiteX358" fmla="*/ 5051177 w 8882887"/>
                  <a:gd name="connsiteY358" fmla="*/ 885249 h 1682495"/>
                  <a:gd name="connsiteX359" fmla="*/ 5066377 w 8882887"/>
                  <a:gd name="connsiteY359" fmla="*/ 885249 h 1682495"/>
                  <a:gd name="connsiteX360" fmla="*/ 5066377 w 8882887"/>
                  <a:gd name="connsiteY360" fmla="*/ 1057110 h 1682495"/>
                  <a:gd name="connsiteX361" fmla="*/ 5099817 w 8882887"/>
                  <a:gd name="connsiteY361" fmla="*/ 1057110 h 1682495"/>
                  <a:gd name="connsiteX362" fmla="*/ 5099817 w 8882887"/>
                  <a:gd name="connsiteY362" fmla="*/ 956588 h 1682495"/>
                  <a:gd name="connsiteX363" fmla="*/ 5139339 w 8882887"/>
                  <a:gd name="connsiteY363" fmla="*/ 956588 h 1682495"/>
                  <a:gd name="connsiteX364" fmla="*/ 5145417 w 8882887"/>
                  <a:gd name="connsiteY364" fmla="*/ 950102 h 1682495"/>
                  <a:gd name="connsiteX365" fmla="*/ 5157579 w 8882887"/>
                  <a:gd name="connsiteY365" fmla="*/ 950102 h 1682495"/>
                  <a:gd name="connsiteX366" fmla="*/ 5163657 w 8882887"/>
                  <a:gd name="connsiteY366" fmla="*/ 956588 h 1682495"/>
                  <a:gd name="connsiteX367" fmla="*/ 5197099 w 8882887"/>
                  <a:gd name="connsiteY367" fmla="*/ 956588 h 1682495"/>
                  <a:gd name="connsiteX368" fmla="*/ 5197099 w 8882887"/>
                  <a:gd name="connsiteY368" fmla="*/ 781484 h 1682495"/>
                  <a:gd name="connsiteX369" fmla="*/ 5282219 w 8882887"/>
                  <a:gd name="connsiteY369" fmla="*/ 765270 h 1682495"/>
                  <a:gd name="connsiteX370" fmla="*/ 5282219 w 8882887"/>
                  <a:gd name="connsiteY370" fmla="*/ 766892 h 1682495"/>
                  <a:gd name="connsiteX371" fmla="*/ 5282219 w 8882887"/>
                  <a:gd name="connsiteY371" fmla="*/ 778241 h 1682495"/>
                  <a:gd name="connsiteX372" fmla="*/ 5321739 w 8882887"/>
                  <a:gd name="connsiteY372" fmla="*/ 778241 h 1682495"/>
                  <a:gd name="connsiteX373" fmla="*/ 5321739 w 8882887"/>
                  <a:gd name="connsiteY373" fmla="*/ 1160876 h 1682495"/>
                  <a:gd name="connsiteX374" fmla="*/ 5355181 w 8882887"/>
                  <a:gd name="connsiteY374" fmla="*/ 1160876 h 1682495"/>
                  <a:gd name="connsiteX375" fmla="*/ 5355181 w 8882887"/>
                  <a:gd name="connsiteY375" fmla="*/ 1154390 h 1682495"/>
                  <a:gd name="connsiteX376" fmla="*/ 5373421 w 8882887"/>
                  <a:gd name="connsiteY376" fmla="*/ 1154390 h 1682495"/>
                  <a:gd name="connsiteX377" fmla="*/ 5373421 w 8882887"/>
                  <a:gd name="connsiteY377" fmla="*/ 1160876 h 1682495"/>
                  <a:gd name="connsiteX378" fmla="*/ 5409901 w 8882887"/>
                  <a:gd name="connsiteY378" fmla="*/ 1160876 h 1682495"/>
                  <a:gd name="connsiteX379" fmla="*/ 5409901 w 8882887"/>
                  <a:gd name="connsiteY379" fmla="*/ 1141419 h 1682495"/>
                  <a:gd name="connsiteX380" fmla="*/ 5452461 w 8882887"/>
                  <a:gd name="connsiteY380" fmla="*/ 1141419 h 1682495"/>
                  <a:gd name="connsiteX381" fmla="*/ 5470701 w 8882887"/>
                  <a:gd name="connsiteY381" fmla="*/ 1134933 h 1682495"/>
                  <a:gd name="connsiteX382" fmla="*/ 5501103 w 8882887"/>
                  <a:gd name="connsiteY382" fmla="*/ 1141419 h 1682495"/>
                  <a:gd name="connsiteX383" fmla="*/ 5501103 w 8882887"/>
                  <a:gd name="connsiteY383" fmla="*/ 1115478 h 1682495"/>
                  <a:gd name="connsiteX384" fmla="*/ 5513263 w 8882887"/>
                  <a:gd name="connsiteY384" fmla="*/ 1115478 h 1682495"/>
                  <a:gd name="connsiteX385" fmla="*/ 5513263 w 8882887"/>
                  <a:gd name="connsiteY385" fmla="*/ 1096022 h 1682495"/>
                  <a:gd name="connsiteX386" fmla="*/ 5598383 w 8882887"/>
                  <a:gd name="connsiteY386" fmla="*/ 1096022 h 1682495"/>
                  <a:gd name="connsiteX387" fmla="*/ 5598383 w 8882887"/>
                  <a:gd name="connsiteY387" fmla="*/ 1050624 h 1682495"/>
                  <a:gd name="connsiteX388" fmla="*/ 5625743 w 8882887"/>
                  <a:gd name="connsiteY388" fmla="*/ 1050624 h 1682495"/>
                  <a:gd name="connsiteX389" fmla="*/ 5625743 w 8882887"/>
                  <a:gd name="connsiteY389" fmla="*/ 1040897 h 1682495"/>
                  <a:gd name="connsiteX390" fmla="*/ 5643983 w 8882887"/>
                  <a:gd name="connsiteY390" fmla="*/ 1040897 h 1682495"/>
                  <a:gd name="connsiteX391" fmla="*/ 5643983 w 8882887"/>
                  <a:gd name="connsiteY391" fmla="*/ 1050624 h 1682495"/>
                  <a:gd name="connsiteX392" fmla="*/ 5668303 w 8882887"/>
                  <a:gd name="connsiteY392" fmla="*/ 1050624 h 1682495"/>
                  <a:gd name="connsiteX393" fmla="*/ 5668303 w 8882887"/>
                  <a:gd name="connsiteY393" fmla="*/ 1125206 h 1682495"/>
                  <a:gd name="connsiteX394" fmla="*/ 5716945 w 8882887"/>
                  <a:gd name="connsiteY394" fmla="*/ 1125206 h 1682495"/>
                  <a:gd name="connsiteX395" fmla="*/ 5716945 w 8882887"/>
                  <a:gd name="connsiteY395" fmla="*/ 1086294 h 1682495"/>
                  <a:gd name="connsiteX396" fmla="*/ 5774705 w 8882887"/>
                  <a:gd name="connsiteY396" fmla="*/ 1086294 h 1682495"/>
                  <a:gd name="connsiteX397" fmla="*/ 5774705 w 8882887"/>
                  <a:gd name="connsiteY397" fmla="*/ 1040897 h 1682495"/>
                  <a:gd name="connsiteX398" fmla="*/ 5847667 w 8882887"/>
                  <a:gd name="connsiteY398" fmla="*/ 1040897 h 1682495"/>
                  <a:gd name="connsiteX399" fmla="*/ 5847667 w 8882887"/>
                  <a:gd name="connsiteY399" fmla="*/ 1207631 h 1682495"/>
                  <a:gd name="connsiteX400" fmla="*/ 5847667 w 8882887"/>
                  <a:gd name="connsiteY400" fmla="*/ 1228299 h 1682495"/>
                  <a:gd name="connsiteX401" fmla="*/ 5946479 w 8882887"/>
                  <a:gd name="connsiteY401" fmla="*/ 1228299 h 1682495"/>
                  <a:gd name="connsiteX402" fmla="*/ 5946479 w 8882887"/>
                  <a:gd name="connsiteY402" fmla="*/ 1386957 h 1682495"/>
                  <a:gd name="connsiteX403" fmla="*/ 5946479 w 8882887"/>
                  <a:gd name="connsiteY403" fmla="*/ 1421828 h 1682495"/>
                  <a:gd name="connsiteX404" fmla="*/ 5968919 w 8882887"/>
                  <a:gd name="connsiteY404" fmla="*/ 1421828 h 1682495"/>
                  <a:gd name="connsiteX405" fmla="*/ 5968919 w 8882887"/>
                  <a:gd name="connsiteY405" fmla="*/ 1420085 h 1682495"/>
                  <a:gd name="connsiteX406" fmla="*/ 5968919 w 8882887"/>
                  <a:gd name="connsiteY406" fmla="*/ 1407881 h 1682495"/>
                  <a:gd name="connsiteX407" fmla="*/ 6035789 w 8882887"/>
                  <a:gd name="connsiteY407" fmla="*/ 1407881 h 1682495"/>
                  <a:gd name="connsiteX408" fmla="*/ 6035789 w 8882887"/>
                  <a:gd name="connsiteY408" fmla="*/ 1439262 h 1682495"/>
                  <a:gd name="connsiteX409" fmla="*/ 6039131 w 8882887"/>
                  <a:gd name="connsiteY409" fmla="*/ 1441007 h 1682495"/>
                  <a:gd name="connsiteX410" fmla="*/ 6062537 w 8882887"/>
                  <a:gd name="connsiteY410" fmla="*/ 1453211 h 1682495"/>
                  <a:gd name="connsiteX411" fmla="*/ 6062537 w 8882887"/>
                  <a:gd name="connsiteY411" fmla="*/ 1498541 h 1682495"/>
                  <a:gd name="connsiteX412" fmla="*/ 6064627 w 8882887"/>
                  <a:gd name="connsiteY412" fmla="*/ 1499414 h 1682495"/>
                  <a:gd name="connsiteX413" fmla="*/ 6079255 w 8882887"/>
                  <a:gd name="connsiteY413" fmla="*/ 1505516 h 1682495"/>
                  <a:gd name="connsiteX414" fmla="*/ 6079255 w 8882887"/>
                  <a:gd name="connsiteY414" fmla="*/ 1503773 h 1682495"/>
                  <a:gd name="connsiteX415" fmla="*/ 6079255 w 8882887"/>
                  <a:gd name="connsiteY415" fmla="*/ 1491567 h 1682495"/>
                  <a:gd name="connsiteX416" fmla="*/ 6080927 w 8882887"/>
                  <a:gd name="connsiteY416" fmla="*/ 1491567 h 1682495"/>
                  <a:gd name="connsiteX417" fmla="*/ 6092629 w 8882887"/>
                  <a:gd name="connsiteY417" fmla="*/ 1491567 h 1682495"/>
                  <a:gd name="connsiteX418" fmla="*/ 6092629 w 8882887"/>
                  <a:gd name="connsiteY418" fmla="*/ 1490259 h 1682495"/>
                  <a:gd name="connsiteX419" fmla="*/ 6092629 w 8882887"/>
                  <a:gd name="connsiteY419" fmla="*/ 1481106 h 1682495"/>
                  <a:gd name="connsiteX420" fmla="*/ 6090957 w 8882887"/>
                  <a:gd name="connsiteY420" fmla="*/ 1481106 h 1682495"/>
                  <a:gd name="connsiteX421" fmla="*/ 6079255 w 8882887"/>
                  <a:gd name="connsiteY421" fmla="*/ 1481106 h 1682495"/>
                  <a:gd name="connsiteX422" fmla="*/ 6079255 w 8882887"/>
                  <a:gd name="connsiteY422" fmla="*/ 1479363 h 1682495"/>
                  <a:gd name="connsiteX423" fmla="*/ 6079255 w 8882887"/>
                  <a:gd name="connsiteY423" fmla="*/ 1467159 h 1682495"/>
                  <a:gd name="connsiteX424" fmla="*/ 6080927 w 8882887"/>
                  <a:gd name="connsiteY424" fmla="*/ 1467159 h 1682495"/>
                  <a:gd name="connsiteX425" fmla="*/ 6092629 w 8882887"/>
                  <a:gd name="connsiteY425" fmla="*/ 1467159 h 1682495"/>
                  <a:gd name="connsiteX426" fmla="*/ 6092629 w 8882887"/>
                  <a:gd name="connsiteY426" fmla="*/ 1465415 h 1682495"/>
                  <a:gd name="connsiteX427" fmla="*/ 6092629 w 8882887"/>
                  <a:gd name="connsiteY427" fmla="*/ 1453211 h 1682495"/>
                  <a:gd name="connsiteX428" fmla="*/ 6090957 w 8882887"/>
                  <a:gd name="connsiteY428" fmla="*/ 1453211 h 1682495"/>
                  <a:gd name="connsiteX429" fmla="*/ 6079255 w 8882887"/>
                  <a:gd name="connsiteY429" fmla="*/ 1453211 h 1682495"/>
                  <a:gd name="connsiteX430" fmla="*/ 6079255 w 8882887"/>
                  <a:gd name="connsiteY430" fmla="*/ 1451468 h 1682495"/>
                  <a:gd name="connsiteX431" fmla="*/ 6079255 w 8882887"/>
                  <a:gd name="connsiteY431" fmla="*/ 1439262 h 1682495"/>
                  <a:gd name="connsiteX432" fmla="*/ 6080927 w 8882887"/>
                  <a:gd name="connsiteY432" fmla="*/ 1439262 h 1682495"/>
                  <a:gd name="connsiteX433" fmla="*/ 6092629 w 8882887"/>
                  <a:gd name="connsiteY433" fmla="*/ 1439262 h 1682495"/>
                  <a:gd name="connsiteX434" fmla="*/ 6092629 w 8882887"/>
                  <a:gd name="connsiteY434" fmla="*/ 1437956 h 1682495"/>
                  <a:gd name="connsiteX435" fmla="*/ 6092629 w 8882887"/>
                  <a:gd name="connsiteY435" fmla="*/ 1428803 h 1682495"/>
                  <a:gd name="connsiteX436" fmla="*/ 6090957 w 8882887"/>
                  <a:gd name="connsiteY436" fmla="*/ 1428803 h 1682495"/>
                  <a:gd name="connsiteX437" fmla="*/ 6079255 w 8882887"/>
                  <a:gd name="connsiteY437" fmla="*/ 1428803 h 1682495"/>
                  <a:gd name="connsiteX438" fmla="*/ 6079255 w 8882887"/>
                  <a:gd name="connsiteY438" fmla="*/ 1427058 h 1682495"/>
                  <a:gd name="connsiteX439" fmla="*/ 6079255 w 8882887"/>
                  <a:gd name="connsiteY439" fmla="*/ 1414854 h 1682495"/>
                  <a:gd name="connsiteX440" fmla="*/ 6080927 w 8882887"/>
                  <a:gd name="connsiteY440" fmla="*/ 1414854 h 1682495"/>
                  <a:gd name="connsiteX441" fmla="*/ 6092629 w 8882887"/>
                  <a:gd name="connsiteY441" fmla="*/ 1414854 h 1682495"/>
                  <a:gd name="connsiteX442" fmla="*/ 6092629 w 8882887"/>
                  <a:gd name="connsiteY442" fmla="*/ 1413111 h 1682495"/>
                  <a:gd name="connsiteX443" fmla="*/ 6092629 w 8882887"/>
                  <a:gd name="connsiteY443" fmla="*/ 1400906 h 1682495"/>
                  <a:gd name="connsiteX444" fmla="*/ 6090957 w 8882887"/>
                  <a:gd name="connsiteY444" fmla="*/ 1400906 h 1682495"/>
                  <a:gd name="connsiteX445" fmla="*/ 6079255 w 8882887"/>
                  <a:gd name="connsiteY445" fmla="*/ 1400906 h 1682495"/>
                  <a:gd name="connsiteX446" fmla="*/ 6079255 w 8882887"/>
                  <a:gd name="connsiteY446" fmla="*/ 1399599 h 1682495"/>
                  <a:gd name="connsiteX447" fmla="*/ 6079255 w 8882887"/>
                  <a:gd name="connsiteY447" fmla="*/ 1390445 h 1682495"/>
                  <a:gd name="connsiteX448" fmla="*/ 6080927 w 8882887"/>
                  <a:gd name="connsiteY448" fmla="*/ 1390445 h 1682495"/>
                  <a:gd name="connsiteX449" fmla="*/ 6092629 w 8882887"/>
                  <a:gd name="connsiteY449" fmla="*/ 1390445 h 1682495"/>
                  <a:gd name="connsiteX450" fmla="*/ 6092629 w 8882887"/>
                  <a:gd name="connsiteY450" fmla="*/ 1388702 h 1682495"/>
                  <a:gd name="connsiteX451" fmla="*/ 6092629 w 8882887"/>
                  <a:gd name="connsiteY451" fmla="*/ 1376498 h 1682495"/>
                  <a:gd name="connsiteX452" fmla="*/ 6090957 w 8882887"/>
                  <a:gd name="connsiteY452" fmla="*/ 1376498 h 1682495"/>
                  <a:gd name="connsiteX453" fmla="*/ 6079255 w 8882887"/>
                  <a:gd name="connsiteY453" fmla="*/ 1376498 h 1682495"/>
                  <a:gd name="connsiteX454" fmla="*/ 6079255 w 8882887"/>
                  <a:gd name="connsiteY454" fmla="*/ 1374755 h 1682495"/>
                  <a:gd name="connsiteX455" fmla="*/ 6079255 w 8882887"/>
                  <a:gd name="connsiteY455" fmla="*/ 1362549 h 1682495"/>
                  <a:gd name="connsiteX456" fmla="*/ 6080927 w 8882887"/>
                  <a:gd name="connsiteY456" fmla="*/ 1362549 h 1682495"/>
                  <a:gd name="connsiteX457" fmla="*/ 6092629 w 8882887"/>
                  <a:gd name="connsiteY457" fmla="*/ 1362549 h 1682495"/>
                  <a:gd name="connsiteX458" fmla="*/ 6092629 w 8882887"/>
                  <a:gd name="connsiteY458" fmla="*/ 1360806 h 1682495"/>
                  <a:gd name="connsiteX459" fmla="*/ 6092629 w 8882887"/>
                  <a:gd name="connsiteY459" fmla="*/ 1348602 h 1682495"/>
                  <a:gd name="connsiteX460" fmla="*/ 6090957 w 8882887"/>
                  <a:gd name="connsiteY460" fmla="*/ 1348602 h 1682495"/>
                  <a:gd name="connsiteX461" fmla="*/ 6079255 w 8882887"/>
                  <a:gd name="connsiteY461" fmla="*/ 1348602 h 1682495"/>
                  <a:gd name="connsiteX462" fmla="*/ 6079255 w 8882887"/>
                  <a:gd name="connsiteY462" fmla="*/ 1347294 h 1682495"/>
                  <a:gd name="connsiteX463" fmla="*/ 6079255 w 8882887"/>
                  <a:gd name="connsiteY463" fmla="*/ 1338141 h 1682495"/>
                  <a:gd name="connsiteX464" fmla="*/ 6080927 w 8882887"/>
                  <a:gd name="connsiteY464" fmla="*/ 1338141 h 1682495"/>
                  <a:gd name="connsiteX465" fmla="*/ 6092629 w 8882887"/>
                  <a:gd name="connsiteY465" fmla="*/ 1338141 h 1682495"/>
                  <a:gd name="connsiteX466" fmla="*/ 6092629 w 8882887"/>
                  <a:gd name="connsiteY466" fmla="*/ 1336397 h 1682495"/>
                  <a:gd name="connsiteX467" fmla="*/ 6092629 w 8882887"/>
                  <a:gd name="connsiteY467" fmla="*/ 1324193 h 1682495"/>
                  <a:gd name="connsiteX468" fmla="*/ 6090957 w 8882887"/>
                  <a:gd name="connsiteY468" fmla="*/ 1324193 h 1682495"/>
                  <a:gd name="connsiteX469" fmla="*/ 6079255 w 8882887"/>
                  <a:gd name="connsiteY469" fmla="*/ 1324193 h 1682495"/>
                  <a:gd name="connsiteX470" fmla="*/ 6079255 w 8882887"/>
                  <a:gd name="connsiteY470" fmla="*/ 1322450 h 1682495"/>
                  <a:gd name="connsiteX471" fmla="*/ 6079255 w 8882887"/>
                  <a:gd name="connsiteY471" fmla="*/ 1310244 h 1682495"/>
                  <a:gd name="connsiteX472" fmla="*/ 6080927 w 8882887"/>
                  <a:gd name="connsiteY472" fmla="*/ 1310244 h 1682495"/>
                  <a:gd name="connsiteX473" fmla="*/ 6092629 w 8882887"/>
                  <a:gd name="connsiteY473" fmla="*/ 1310244 h 1682495"/>
                  <a:gd name="connsiteX474" fmla="*/ 6092629 w 8882887"/>
                  <a:gd name="connsiteY474" fmla="*/ 1308938 h 1682495"/>
                  <a:gd name="connsiteX475" fmla="*/ 6092629 w 8882887"/>
                  <a:gd name="connsiteY475" fmla="*/ 1299785 h 1682495"/>
                  <a:gd name="connsiteX476" fmla="*/ 6090957 w 8882887"/>
                  <a:gd name="connsiteY476" fmla="*/ 1299785 h 1682495"/>
                  <a:gd name="connsiteX477" fmla="*/ 6079255 w 8882887"/>
                  <a:gd name="connsiteY477" fmla="*/ 1299785 h 1682495"/>
                  <a:gd name="connsiteX478" fmla="*/ 6079255 w 8882887"/>
                  <a:gd name="connsiteY478" fmla="*/ 1298040 h 1682495"/>
                  <a:gd name="connsiteX479" fmla="*/ 6079255 w 8882887"/>
                  <a:gd name="connsiteY479" fmla="*/ 1285836 h 1682495"/>
                  <a:gd name="connsiteX480" fmla="*/ 6080927 w 8882887"/>
                  <a:gd name="connsiteY480" fmla="*/ 1285836 h 1682495"/>
                  <a:gd name="connsiteX481" fmla="*/ 6092629 w 8882887"/>
                  <a:gd name="connsiteY481" fmla="*/ 1285836 h 1682495"/>
                  <a:gd name="connsiteX482" fmla="*/ 6092629 w 8882887"/>
                  <a:gd name="connsiteY482" fmla="*/ 1284093 h 1682495"/>
                  <a:gd name="connsiteX483" fmla="*/ 6092629 w 8882887"/>
                  <a:gd name="connsiteY483" fmla="*/ 1271888 h 1682495"/>
                  <a:gd name="connsiteX484" fmla="*/ 6090957 w 8882887"/>
                  <a:gd name="connsiteY484" fmla="*/ 1271888 h 1682495"/>
                  <a:gd name="connsiteX485" fmla="*/ 6079255 w 8882887"/>
                  <a:gd name="connsiteY485" fmla="*/ 1271888 h 1682495"/>
                  <a:gd name="connsiteX486" fmla="*/ 6079255 w 8882887"/>
                  <a:gd name="connsiteY486" fmla="*/ 1270145 h 1682495"/>
                  <a:gd name="connsiteX487" fmla="*/ 6079255 w 8882887"/>
                  <a:gd name="connsiteY487" fmla="*/ 1257941 h 1682495"/>
                  <a:gd name="connsiteX488" fmla="*/ 6080927 w 8882887"/>
                  <a:gd name="connsiteY488" fmla="*/ 1257941 h 1682495"/>
                  <a:gd name="connsiteX489" fmla="*/ 6092629 w 8882887"/>
                  <a:gd name="connsiteY489" fmla="*/ 1257941 h 1682495"/>
                  <a:gd name="connsiteX490" fmla="*/ 6092629 w 8882887"/>
                  <a:gd name="connsiteY490" fmla="*/ 1256633 h 1682495"/>
                  <a:gd name="connsiteX491" fmla="*/ 6092629 w 8882887"/>
                  <a:gd name="connsiteY491" fmla="*/ 1247480 h 1682495"/>
                  <a:gd name="connsiteX492" fmla="*/ 6090957 w 8882887"/>
                  <a:gd name="connsiteY492" fmla="*/ 1247480 h 1682495"/>
                  <a:gd name="connsiteX493" fmla="*/ 6079255 w 8882887"/>
                  <a:gd name="connsiteY493" fmla="*/ 1247480 h 1682495"/>
                  <a:gd name="connsiteX494" fmla="*/ 6079255 w 8882887"/>
                  <a:gd name="connsiteY494" fmla="*/ 1245737 h 1682495"/>
                  <a:gd name="connsiteX495" fmla="*/ 6079255 w 8882887"/>
                  <a:gd name="connsiteY495" fmla="*/ 1233531 h 1682495"/>
                  <a:gd name="connsiteX496" fmla="*/ 6080927 w 8882887"/>
                  <a:gd name="connsiteY496" fmla="*/ 1233531 h 1682495"/>
                  <a:gd name="connsiteX497" fmla="*/ 6092629 w 8882887"/>
                  <a:gd name="connsiteY497" fmla="*/ 1233531 h 1682495"/>
                  <a:gd name="connsiteX498" fmla="*/ 6092629 w 8882887"/>
                  <a:gd name="connsiteY498" fmla="*/ 1231788 h 1682495"/>
                  <a:gd name="connsiteX499" fmla="*/ 6092629 w 8882887"/>
                  <a:gd name="connsiteY499" fmla="*/ 1219584 h 1682495"/>
                  <a:gd name="connsiteX500" fmla="*/ 6090957 w 8882887"/>
                  <a:gd name="connsiteY500" fmla="*/ 1219584 h 1682495"/>
                  <a:gd name="connsiteX501" fmla="*/ 6079255 w 8882887"/>
                  <a:gd name="connsiteY501" fmla="*/ 1219584 h 1682495"/>
                  <a:gd name="connsiteX502" fmla="*/ 6079255 w 8882887"/>
                  <a:gd name="connsiteY502" fmla="*/ 1217840 h 1682495"/>
                  <a:gd name="connsiteX503" fmla="*/ 6079255 w 8882887"/>
                  <a:gd name="connsiteY503" fmla="*/ 1205636 h 1682495"/>
                  <a:gd name="connsiteX504" fmla="*/ 6080927 w 8882887"/>
                  <a:gd name="connsiteY504" fmla="*/ 1205636 h 1682495"/>
                  <a:gd name="connsiteX505" fmla="*/ 6092629 w 8882887"/>
                  <a:gd name="connsiteY505" fmla="*/ 1205636 h 1682495"/>
                  <a:gd name="connsiteX506" fmla="*/ 6092629 w 8882887"/>
                  <a:gd name="connsiteY506" fmla="*/ 1204328 h 1682495"/>
                  <a:gd name="connsiteX507" fmla="*/ 6092629 w 8882887"/>
                  <a:gd name="connsiteY507" fmla="*/ 1195175 h 1682495"/>
                  <a:gd name="connsiteX508" fmla="*/ 6090957 w 8882887"/>
                  <a:gd name="connsiteY508" fmla="*/ 1195175 h 1682495"/>
                  <a:gd name="connsiteX509" fmla="*/ 6079255 w 8882887"/>
                  <a:gd name="connsiteY509" fmla="*/ 1195175 h 1682495"/>
                  <a:gd name="connsiteX510" fmla="*/ 6079255 w 8882887"/>
                  <a:gd name="connsiteY510" fmla="*/ 1193432 h 1682495"/>
                  <a:gd name="connsiteX511" fmla="*/ 6079255 w 8882887"/>
                  <a:gd name="connsiteY511" fmla="*/ 1181226 h 1682495"/>
                  <a:gd name="connsiteX512" fmla="*/ 6080927 w 8882887"/>
                  <a:gd name="connsiteY512" fmla="*/ 1181226 h 1682495"/>
                  <a:gd name="connsiteX513" fmla="*/ 6092629 w 8882887"/>
                  <a:gd name="connsiteY513" fmla="*/ 1181226 h 1682495"/>
                  <a:gd name="connsiteX514" fmla="*/ 6090957 w 8882887"/>
                  <a:gd name="connsiteY514" fmla="*/ 1178612 h 1682495"/>
                  <a:gd name="connsiteX515" fmla="*/ 6079255 w 8882887"/>
                  <a:gd name="connsiteY515" fmla="*/ 1160306 h 1682495"/>
                  <a:gd name="connsiteX516" fmla="*/ 6079255 w 8882887"/>
                  <a:gd name="connsiteY516" fmla="*/ 1104513 h 1682495"/>
                  <a:gd name="connsiteX517" fmla="*/ 6303271 w 8882887"/>
                  <a:gd name="connsiteY517" fmla="*/ 1104513 h 1682495"/>
                  <a:gd name="connsiteX518" fmla="*/ 6323331 w 8882887"/>
                  <a:gd name="connsiteY518" fmla="*/ 1135896 h 1682495"/>
                  <a:gd name="connsiteX519" fmla="*/ 6323331 w 8882887"/>
                  <a:gd name="connsiteY519" fmla="*/ 1205636 h 1682495"/>
                  <a:gd name="connsiteX520" fmla="*/ 6321659 w 8882887"/>
                  <a:gd name="connsiteY520" fmla="*/ 1205636 h 1682495"/>
                  <a:gd name="connsiteX521" fmla="*/ 6309957 w 8882887"/>
                  <a:gd name="connsiteY521" fmla="*/ 1205636 h 1682495"/>
                  <a:gd name="connsiteX522" fmla="*/ 6309957 w 8882887"/>
                  <a:gd name="connsiteY522" fmla="*/ 1207379 h 1682495"/>
                  <a:gd name="connsiteX523" fmla="*/ 6309957 w 8882887"/>
                  <a:gd name="connsiteY523" fmla="*/ 1219584 h 1682495"/>
                  <a:gd name="connsiteX524" fmla="*/ 6311629 w 8882887"/>
                  <a:gd name="connsiteY524" fmla="*/ 1219584 h 1682495"/>
                  <a:gd name="connsiteX525" fmla="*/ 6323331 w 8882887"/>
                  <a:gd name="connsiteY525" fmla="*/ 1219584 h 1682495"/>
                  <a:gd name="connsiteX526" fmla="*/ 6323331 w 8882887"/>
                  <a:gd name="connsiteY526" fmla="*/ 1221327 h 1682495"/>
                  <a:gd name="connsiteX527" fmla="*/ 6323331 w 8882887"/>
                  <a:gd name="connsiteY527" fmla="*/ 1233531 h 1682495"/>
                  <a:gd name="connsiteX528" fmla="*/ 6321659 w 8882887"/>
                  <a:gd name="connsiteY528" fmla="*/ 1233531 h 1682495"/>
                  <a:gd name="connsiteX529" fmla="*/ 6309957 w 8882887"/>
                  <a:gd name="connsiteY529" fmla="*/ 1233531 h 1682495"/>
                  <a:gd name="connsiteX530" fmla="*/ 6309957 w 8882887"/>
                  <a:gd name="connsiteY530" fmla="*/ 1235274 h 1682495"/>
                  <a:gd name="connsiteX531" fmla="*/ 6309957 w 8882887"/>
                  <a:gd name="connsiteY531" fmla="*/ 1247480 h 1682495"/>
                  <a:gd name="connsiteX532" fmla="*/ 6311629 w 8882887"/>
                  <a:gd name="connsiteY532" fmla="*/ 1247480 h 1682495"/>
                  <a:gd name="connsiteX533" fmla="*/ 6323331 w 8882887"/>
                  <a:gd name="connsiteY533" fmla="*/ 1247480 h 1682495"/>
                  <a:gd name="connsiteX534" fmla="*/ 6323331 w 8882887"/>
                  <a:gd name="connsiteY534" fmla="*/ 1248788 h 1682495"/>
                  <a:gd name="connsiteX535" fmla="*/ 6323331 w 8882887"/>
                  <a:gd name="connsiteY535" fmla="*/ 1257941 h 1682495"/>
                  <a:gd name="connsiteX536" fmla="*/ 6321659 w 8882887"/>
                  <a:gd name="connsiteY536" fmla="*/ 1257941 h 1682495"/>
                  <a:gd name="connsiteX537" fmla="*/ 6309957 w 8882887"/>
                  <a:gd name="connsiteY537" fmla="*/ 1257941 h 1682495"/>
                  <a:gd name="connsiteX538" fmla="*/ 6309957 w 8882887"/>
                  <a:gd name="connsiteY538" fmla="*/ 1259684 h 1682495"/>
                  <a:gd name="connsiteX539" fmla="*/ 6309957 w 8882887"/>
                  <a:gd name="connsiteY539" fmla="*/ 1271888 h 1682495"/>
                  <a:gd name="connsiteX540" fmla="*/ 6311629 w 8882887"/>
                  <a:gd name="connsiteY540" fmla="*/ 1271888 h 1682495"/>
                  <a:gd name="connsiteX541" fmla="*/ 6323331 w 8882887"/>
                  <a:gd name="connsiteY541" fmla="*/ 1271888 h 1682495"/>
                  <a:gd name="connsiteX542" fmla="*/ 6323331 w 8882887"/>
                  <a:gd name="connsiteY542" fmla="*/ 1273632 h 1682495"/>
                  <a:gd name="connsiteX543" fmla="*/ 6323331 w 8882887"/>
                  <a:gd name="connsiteY543" fmla="*/ 1285836 h 1682495"/>
                  <a:gd name="connsiteX544" fmla="*/ 6321659 w 8882887"/>
                  <a:gd name="connsiteY544" fmla="*/ 1285836 h 1682495"/>
                  <a:gd name="connsiteX545" fmla="*/ 6309957 w 8882887"/>
                  <a:gd name="connsiteY545" fmla="*/ 1285836 h 1682495"/>
                  <a:gd name="connsiteX546" fmla="*/ 6309957 w 8882887"/>
                  <a:gd name="connsiteY546" fmla="*/ 1287579 h 1682495"/>
                  <a:gd name="connsiteX547" fmla="*/ 6309957 w 8882887"/>
                  <a:gd name="connsiteY547" fmla="*/ 1299785 h 1682495"/>
                  <a:gd name="connsiteX548" fmla="*/ 6311629 w 8882887"/>
                  <a:gd name="connsiteY548" fmla="*/ 1299785 h 1682495"/>
                  <a:gd name="connsiteX549" fmla="*/ 6323331 w 8882887"/>
                  <a:gd name="connsiteY549" fmla="*/ 1299785 h 1682495"/>
                  <a:gd name="connsiteX550" fmla="*/ 6323331 w 8882887"/>
                  <a:gd name="connsiteY550" fmla="*/ 1301091 h 1682495"/>
                  <a:gd name="connsiteX551" fmla="*/ 6323331 w 8882887"/>
                  <a:gd name="connsiteY551" fmla="*/ 1310244 h 1682495"/>
                  <a:gd name="connsiteX552" fmla="*/ 6321659 w 8882887"/>
                  <a:gd name="connsiteY552" fmla="*/ 1310244 h 1682495"/>
                  <a:gd name="connsiteX553" fmla="*/ 6309957 w 8882887"/>
                  <a:gd name="connsiteY553" fmla="*/ 1310244 h 1682495"/>
                  <a:gd name="connsiteX554" fmla="*/ 6309957 w 8882887"/>
                  <a:gd name="connsiteY554" fmla="*/ 1311989 h 1682495"/>
                  <a:gd name="connsiteX555" fmla="*/ 6309957 w 8882887"/>
                  <a:gd name="connsiteY555" fmla="*/ 1324193 h 1682495"/>
                  <a:gd name="connsiteX556" fmla="*/ 6311629 w 8882887"/>
                  <a:gd name="connsiteY556" fmla="*/ 1324193 h 1682495"/>
                  <a:gd name="connsiteX557" fmla="*/ 6323331 w 8882887"/>
                  <a:gd name="connsiteY557" fmla="*/ 1324193 h 1682495"/>
                  <a:gd name="connsiteX558" fmla="*/ 6323331 w 8882887"/>
                  <a:gd name="connsiteY558" fmla="*/ 1325936 h 1682495"/>
                  <a:gd name="connsiteX559" fmla="*/ 6323331 w 8882887"/>
                  <a:gd name="connsiteY559" fmla="*/ 1338141 h 1682495"/>
                  <a:gd name="connsiteX560" fmla="*/ 6321659 w 8882887"/>
                  <a:gd name="connsiteY560" fmla="*/ 1338141 h 1682495"/>
                  <a:gd name="connsiteX561" fmla="*/ 6309957 w 8882887"/>
                  <a:gd name="connsiteY561" fmla="*/ 1338141 h 1682495"/>
                  <a:gd name="connsiteX562" fmla="*/ 6309957 w 8882887"/>
                  <a:gd name="connsiteY562" fmla="*/ 1339448 h 1682495"/>
                  <a:gd name="connsiteX563" fmla="*/ 6309957 w 8882887"/>
                  <a:gd name="connsiteY563" fmla="*/ 1348602 h 1682495"/>
                  <a:gd name="connsiteX564" fmla="*/ 6311629 w 8882887"/>
                  <a:gd name="connsiteY564" fmla="*/ 1348602 h 1682495"/>
                  <a:gd name="connsiteX565" fmla="*/ 6323331 w 8882887"/>
                  <a:gd name="connsiteY565" fmla="*/ 1348602 h 1682495"/>
                  <a:gd name="connsiteX566" fmla="*/ 6323331 w 8882887"/>
                  <a:gd name="connsiteY566" fmla="*/ 1350345 h 1682495"/>
                  <a:gd name="connsiteX567" fmla="*/ 6323331 w 8882887"/>
                  <a:gd name="connsiteY567" fmla="*/ 1362549 h 1682495"/>
                  <a:gd name="connsiteX568" fmla="*/ 6321659 w 8882887"/>
                  <a:gd name="connsiteY568" fmla="*/ 1362549 h 1682495"/>
                  <a:gd name="connsiteX569" fmla="*/ 6309957 w 8882887"/>
                  <a:gd name="connsiteY569" fmla="*/ 1362549 h 1682495"/>
                  <a:gd name="connsiteX570" fmla="*/ 6309957 w 8882887"/>
                  <a:gd name="connsiteY570" fmla="*/ 1364292 h 1682495"/>
                  <a:gd name="connsiteX571" fmla="*/ 6309957 w 8882887"/>
                  <a:gd name="connsiteY571" fmla="*/ 1376498 h 1682495"/>
                  <a:gd name="connsiteX572" fmla="*/ 6311629 w 8882887"/>
                  <a:gd name="connsiteY572" fmla="*/ 1376498 h 1682495"/>
                  <a:gd name="connsiteX573" fmla="*/ 6323331 w 8882887"/>
                  <a:gd name="connsiteY573" fmla="*/ 1376498 h 1682495"/>
                  <a:gd name="connsiteX574" fmla="*/ 6323331 w 8882887"/>
                  <a:gd name="connsiteY574" fmla="*/ 1378241 h 1682495"/>
                  <a:gd name="connsiteX575" fmla="*/ 6323331 w 8882887"/>
                  <a:gd name="connsiteY575" fmla="*/ 1390445 h 1682495"/>
                  <a:gd name="connsiteX576" fmla="*/ 6321659 w 8882887"/>
                  <a:gd name="connsiteY576" fmla="*/ 1390445 h 1682495"/>
                  <a:gd name="connsiteX577" fmla="*/ 6309957 w 8882887"/>
                  <a:gd name="connsiteY577" fmla="*/ 1390445 h 1682495"/>
                  <a:gd name="connsiteX578" fmla="*/ 6309957 w 8882887"/>
                  <a:gd name="connsiteY578" fmla="*/ 1391753 h 1682495"/>
                  <a:gd name="connsiteX579" fmla="*/ 6309957 w 8882887"/>
                  <a:gd name="connsiteY579" fmla="*/ 1400906 h 1682495"/>
                  <a:gd name="connsiteX580" fmla="*/ 6311629 w 8882887"/>
                  <a:gd name="connsiteY580" fmla="*/ 1400906 h 1682495"/>
                  <a:gd name="connsiteX581" fmla="*/ 6323331 w 8882887"/>
                  <a:gd name="connsiteY581" fmla="*/ 1400906 h 1682495"/>
                  <a:gd name="connsiteX582" fmla="*/ 6323331 w 8882887"/>
                  <a:gd name="connsiteY582" fmla="*/ 1402650 h 1682495"/>
                  <a:gd name="connsiteX583" fmla="*/ 6323331 w 8882887"/>
                  <a:gd name="connsiteY583" fmla="*/ 1414854 h 1682495"/>
                  <a:gd name="connsiteX584" fmla="*/ 6321659 w 8882887"/>
                  <a:gd name="connsiteY584" fmla="*/ 1414854 h 1682495"/>
                  <a:gd name="connsiteX585" fmla="*/ 6309957 w 8882887"/>
                  <a:gd name="connsiteY585" fmla="*/ 1414854 h 1682495"/>
                  <a:gd name="connsiteX586" fmla="*/ 6309957 w 8882887"/>
                  <a:gd name="connsiteY586" fmla="*/ 1416597 h 1682495"/>
                  <a:gd name="connsiteX587" fmla="*/ 6309957 w 8882887"/>
                  <a:gd name="connsiteY587" fmla="*/ 1428803 h 1682495"/>
                  <a:gd name="connsiteX588" fmla="*/ 6311629 w 8882887"/>
                  <a:gd name="connsiteY588" fmla="*/ 1428803 h 1682495"/>
                  <a:gd name="connsiteX589" fmla="*/ 6323331 w 8882887"/>
                  <a:gd name="connsiteY589" fmla="*/ 1428803 h 1682495"/>
                  <a:gd name="connsiteX590" fmla="*/ 6323331 w 8882887"/>
                  <a:gd name="connsiteY590" fmla="*/ 1430109 h 1682495"/>
                  <a:gd name="connsiteX591" fmla="*/ 6323331 w 8882887"/>
                  <a:gd name="connsiteY591" fmla="*/ 1439262 h 1682495"/>
                  <a:gd name="connsiteX592" fmla="*/ 6321659 w 8882887"/>
                  <a:gd name="connsiteY592" fmla="*/ 1439262 h 1682495"/>
                  <a:gd name="connsiteX593" fmla="*/ 6309957 w 8882887"/>
                  <a:gd name="connsiteY593" fmla="*/ 1439262 h 1682495"/>
                  <a:gd name="connsiteX594" fmla="*/ 6309957 w 8882887"/>
                  <a:gd name="connsiteY594" fmla="*/ 1441007 h 1682495"/>
                  <a:gd name="connsiteX595" fmla="*/ 6309957 w 8882887"/>
                  <a:gd name="connsiteY595" fmla="*/ 1453211 h 1682495"/>
                  <a:gd name="connsiteX596" fmla="*/ 6311629 w 8882887"/>
                  <a:gd name="connsiteY596" fmla="*/ 1453211 h 1682495"/>
                  <a:gd name="connsiteX597" fmla="*/ 6323331 w 8882887"/>
                  <a:gd name="connsiteY597" fmla="*/ 1453211 h 1682495"/>
                  <a:gd name="connsiteX598" fmla="*/ 6323331 w 8882887"/>
                  <a:gd name="connsiteY598" fmla="*/ 1454954 h 1682495"/>
                  <a:gd name="connsiteX599" fmla="*/ 6323331 w 8882887"/>
                  <a:gd name="connsiteY599" fmla="*/ 1467159 h 1682495"/>
                  <a:gd name="connsiteX600" fmla="*/ 6321659 w 8882887"/>
                  <a:gd name="connsiteY600" fmla="*/ 1467159 h 1682495"/>
                  <a:gd name="connsiteX601" fmla="*/ 6309957 w 8882887"/>
                  <a:gd name="connsiteY601" fmla="*/ 1467159 h 1682495"/>
                  <a:gd name="connsiteX602" fmla="*/ 6309957 w 8882887"/>
                  <a:gd name="connsiteY602" fmla="*/ 1468902 h 1682495"/>
                  <a:gd name="connsiteX603" fmla="*/ 6309957 w 8882887"/>
                  <a:gd name="connsiteY603" fmla="*/ 1481106 h 1682495"/>
                  <a:gd name="connsiteX604" fmla="*/ 6311629 w 8882887"/>
                  <a:gd name="connsiteY604" fmla="*/ 1481106 h 1682495"/>
                  <a:gd name="connsiteX605" fmla="*/ 6323331 w 8882887"/>
                  <a:gd name="connsiteY605" fmla="*/ 1481106 h 1682495"/>
                  <a:gd name="connsiteX606" fmla="*/ 6323331 w 8882887"/>
                  <a:gd name="connsiteY606" fmla="*/ 1482414 h 1682495"/>
                  <a:gd name="connsiteX607" fmla="*/ 6323331 w 8882887"/>
                  <a:gd name="connsiteY607" fmla="*/ 1491567 h 1682495"/>
                  <a:gd name="connsiteX608" fmla="*/ 6321659 w 8882887"/>
                  <a:gd name="connsiteY608" fmla="*/ 1491567 h 1682495"/>
                  <a:gd name="connsiteX609" fmla="*/ 6309957 w 8882887"/>
                  <a:gd name="connsiteY609" fmla="*/ 1491567 h 1682495"/>
                  <a:gd name="connsiteX610" fmla="*/ 6309957 w 8882887"/>
                  <a:gd name="connsiteY610" fmla="*/ 1493310 h 1682495"/>
                  <a:gd name="connsiteX611" fmla="*/ 6309957 w 8882887"/>
                  <a:gd name="connsiteY611" fmla="*/ 1505516 h 1682495"/>
                  <a:gd name="connsiteX612" fmla="*/ 6346735 w 8882887"/>
                  <a:gd name="connsiteY612" fmla="*/ 1536899 h 1682495"/>
                  <a:gd name="connsiteX613" fmla="*/ 6345065 w 8882887"/>
                  <a:gd name="connsiteY613" fmla="*/ 1543872 h 1682495"/>
                  <a:gd name="connsiteX614" fmla="*/ 6333361 w 8882887"/>
                  <a:gd name="connsiteY614" fmla="*/ 1543872 h 1682495"/>
                  <a:gd name="connsiteX615" fmla="*/ 6333361 w 8882887"/>
                  <a:gd name="connsiteY615" fmla="*/ 1582229 h 1682495"/>
                  <a:gd name="connsiteX616" fmla="*/ 6335035 w 8882887"/>
                  <a:gd name="connsiteY616" fmla="*/ 1582229 h 1682495"/>
                  <a:gd name="connsiteX617" fmla="*/ 6346735 w 8882887"/>
                  <a:gd name="connsiteY617" fmla="*/ 1582229 h 1682495"/>
                  <a:gd name="connsiteX618" fmla="*/ 6346735 w 8882887"/>
                  <a:gd name="connsiteY618" fmla="*/ 1580049 h 1682495"/>
                  <a:gd name="connsiteX619" fmla="*/ 6346735 w 8882887"/>
                  <a:gd name="connsiteY619" fmla="*/ 1564794 h 1682495"/>
                  <a:gd name="connsiteX620" fmla="*/ 6348407 w 8882887"/>
                  <a:gd name="connsiteY620" fmla="*/ 1563923 h 1682495"/>
                  <a:gd name="connsiteX621" fmla="*/ 6360109 w 8882887"/>
                  <a:gd name="connsiteY621" fmla="*/ 1557821 h 1682495"/>
                  <a:gd name="connsiteX622" fmla="*/ 6363035 w 8882887"/>
                  <a:gd name="connsiteY622" fmla="*/ 1557821 h 1682495"/>
                  <a:gd name="connsiteX623" fmla="*/ 6383515 w 8882887"/>
                  <a:gd name="connsiteY623" fmla="*/ 1557821 h 1682495"/>
                  <a:gd name="connsiteX624" fmla="*/ 6383515 w 8882887"/>
                  <a:gd name="connsiteY624" fmla="*/ 1559564 h 1682495"/>
                  <a:gd name="connsiteX625" fmla="*/ 6383515 w 8882887"/>
                  <a:gd name="connsiteY625" fmla="*/ 1571768 h 1682495"/>
                  <a:gd name="connsiteX626" fmla="*/ 6386023 w 8882887"/>
                  <a:gd name="connsiteY626" fmla="*/ 1571768 h 1682495"/>
                  <a:gd name="connsiteX627" fmla="*/ 6403577 w 8882887"/>
                  <a:gd name="connsiteY627" fmla="*/ 1571768 h 1682495"/>
                  <a:gd name="connsiteX628" fmla="*/ 6405247 w 8882887"/>
                  <a:gd name="connsiteY628" fmla="*/ 1578741 h 1682495"/>
                  <a:gd name="connsiteX629" fmla="*/ 6416951 w 8882887"/>
                  <a:gd name="connsiteY629" fmla="*/ 1578741 h 1682495"/>
                  <a:gd name="connsiteX630" fmla="*/ 6453729 w 8882887"/>
                  <a:gd name="connsiteY630" fmla="*/ 1627559 h 1682495"/>
                  <a:gd name="connsiteX631" fmla="*/ 6453729 w 8882887"/>
                  <a:gd name="connsiteY631" fmla="*/ 1679864 h 1682495"/>
                  <a:gd name="connsiteX632" fmla="*/ 6455399 w 8882887"/>
                  <a:gd name="connsiteY632" fmla="*/ 1679864 h 1682495"/>
                  <a:gd name="connsiteX633" fmla="*/ 6467103 w 8882887"/>
                  <a:gd name="connsiteY633" fmla="*/ 1679864 h 1682495"/>
                  <a:gd name="connsiteX634" fmla="*/ 6467103 w 8882887"/>
                  <a:gd name="connsiteY634" fmla="*/ 1676813 h 1682495"/>
                  <a:gd name="connsiteX635" fmla="*/ 6467103 w 8882887"/>
                  <a:gd name="connsiteY635" fmla="*/ 1655456 h 1682495"/>
                  <a:gd name="connsiteX636" fmla="*/ 6468357 w 8882887"/>
                  <a:gd name="connsiteY636" fmla="*/ 1655456 h 1682495"/>
                  <a:gd name="connsiteX637" fmla="*/ 6477133 w 8882887"/>
                  <a:gd name="connsiteY637" fmla="*/ 1655456 h 1682495"/>
                  <a:gd name="connsiteX638" fmla="*/ 6477133 w 8882887"/>
                  <a:gd name="connsiteY638" fmla="*/ 1657199 h 1682495"/>
                  <a:gd name="connsiteX639" fmla="*/ 6477133 w 8882887"/>
                  <a:gd name="connsiteY639" fmla="*/ 1669403 h 1682495"/>
                  <a:gd name="connsiteX640" fmla="*/ 6490507 w 8882887"/>
                  <a:gd name="connsiteY640" fmla="*/ 1596177 h 1682495"/>
                  <a:gd name="connsiteX641" fmla="*/ 6547347 w 8882887"/>
                  <a:gd name="connsiteY641" fmla="*/ 1596177 h 1682495"/>
                  <a:gd name="connsiteX642" fmla="*/ 6547347 w 8882887"/>
                  <a:gd name="connsiteY642" fmla="*/ 1484594 h 1682495"/>
                  <a:gd name="connsiteX643" fmla="*/ 6600843 w 8882887"/>
                  <a:gd name="connsiteY643" fmla="*/ 1484594 h 1682495"/>
                  <a:gd name="connsiteX644" fmla="*/ 6600843 w 8882887"/>
                  <a:gd name="connsiteY644" fmla="*/ 1483286 h 1682495"/>
                  <a:gd name="connsiteX645" fmla="*/ 6600843 w 8882887"/>
                  <a:gd name="connsiteY645" fmla="*/ 1474133 h 1682495"/>
                  <a:gd name="connsiteX646" fmla="*/ 6634279 w 8882887"/>
                  <a:gd name="connsiteY646" fmla="*/ 1474133 h 1682495"/>
                  <a:gd name="connsiteX647" fmla="*/ 6634279 w 8882887"/>
                  <a:gd name="connsiteY647" fmla="*/ 1414854 h 1682495"/>
                  <a:gd name="connsiteX648" fmla="*/ 6627591 w 8882887"/>
                  <a:gd name="connsiteY648" fmla="*/ 1412238 h 1682495"/>
                  <a:gd name="connsiteX649" fmla="*/ 6627591 w 8882887"/>
                  <a:gd name="connsiteY649" fmla="*/ 1393932 h 1682495"/>
                  <a:gd name="connsiteX650" fmla="*/ 6634279 w 8882887"/>
                  <a:gd name="connsiteY650" fmla="*/ 1397420 h 1682495"/>
                  <a:gd name="connsiteX651" fmla="*/ 6640967 w 8882887"/>
                  <a:gd name="connsiteY651" fmla="*/ 1362549 h 1682495"/>
                  <a:gd name="connsiteX652" fmla="*/ 6647653 w 8882887"/>
                  <a:gd name="connsiteY652" fmla="*/ 1397420 h 1682495"/>
                  <a:gd name="connsiteX653" fmla="*/ 6651415 w 8882887"/>
                  <a:gd name="connsiteY653" fmla="*/ 1392624 h 1682495"/>
                  <a:gd name="connsiteX654" fmla="*/ 6654341 w 8882887"/>
                  <a:gd name="connsiteY654" fmla="*/ 1383471 h 1682495"/>
                  <a:gd name="connsiteX655" fmla="*/ 6655175 w 8882887"/>
                  <a:gd name="connsiteY655" fmla="*/ 1381728 h 1682495"/>
                  <a:gd name="connsiteX656" fmla="*/ 6661027 w 8882887"/>
                  <a:gd name="connsiteY656" fmla="*/ 1369523 h 1682495"/>
                  <a:gd name="connsiteX657" fmla="*/ 6661863 w 8882887"/>
                  <a:gd name="connsiteY657" fmla="*/ 1367780 h 1682495"/>
                  <a:gd name="connsiteX658" fmla="*/ 6667715 w 8882887"/>
                  <a:gd name="connsiteY658" fmla="*/ 1355576 h 1682495"/>
                  <a:gd name="connsiteX659" fmla="*/ 6669803 w 8882887"/>
                  <a:gd name="connsiteY659" fmla="*/ 1354268 h 1682495"/>
                  <a:gd name="connsiteX660" fmla="*/ 6684431 w 8882887"/>
                  <a:gd name="connsiteY660" fmla="*/ 1345115 h 1682495"/>
                  <a:gd name="connsiteX661" fmla="*/ 6686939 w 8882887"/>
                  <a:gd name="connsiteY661" fmla="*/ 1343372 h 1682495"/>
                  <a:gd name="connsiteX662" fmla="*/ 6704493 w 8882887"/>
                  <a:gd name="connsiteY662" fmla="*/ 1331166 h 1682495"/>
                  <a:gd name="connsiteX663" fmla="*/ 6705747 w 8882887"/>
                  <a:gd name="connsiteY663" fmla="*/ 1329423 h 1682495"/>
                  <a:gd name="connsiteX664" fmla="*/ 6714523 w 8882887"/>
                  <a:gd name="connsiteY664" fmla="*/ 1317219 h 1682495"/>
                  <a:gd name="connsiteX665" fmla="*/ 6715359 w 8882887"/>
                  <a:gd name="connsiteY665" fmla="*/ 1314168 h 1682495"/>
                  <a:gd name="connsiteX666" fmla="*/ 6721211 w 8882887"/>
                  <a:gd name="connsiteY666" fmla="*/ 1292810 h 1682495"/>
                  <a:gd name="connsiteX667" fmla="*/ 6722047 w 8882887"/>
                  <a:gd name="connsiteY667" fmla="*/ 1295861 h 1682495"/>
                  <a:gd name="connsiteX668" fmla="*/ 6727897 w 8882887"/>
                  <a:gd name="connsiteY668" fmla="*/ 1317219 h 1682495"/>
                  <a:gd name="connsiteX669" fmla="*/ 6728733 w 8882887"/>
                  <a:gd name="connsiteY669" fmla="*/ 1318526 h 1682495"/>
                  <a:gd name="connsiteX670" fmla="*/ 6734585 w 8882887"/>
                  <a:gd name="connsiteY670" fmla="*/ 1327680 h 1682495"/>
                  <a:gd name="connsiteX671" fmla="*/ 6736675 w 8882887"/>
                  <a:gd name="connsiteY671" fmla="*/ 1329423 h 1682495"/>
                  <a:gd name="connsiteX672" fmla="*/ 6751303 w 8882887"/>
                  <a:gd name="connsiteY672" fmla="*/ 1341627 h 1682495"/>
                  <a:gd name="connsiteX673" fmla="*/ 6752975 w 8882887"/>
                  <a:gd name="connsiteY673" fmla="*/ 1343372 h 1682495"/>
                  <a:gd name="connsiteX674" fmla="*/ 6764675 w 8882887"/>
                  <a:gd name="connsiteY674" fmla="*/ 1355576 h 1682495"/>
                  <a:gd name="connsiteX675" fmla="*/ 6766349 w 8882887"/>
                  <a:gd name="connsiteY675" fmla="*/ 1357319 h 1682495"/>
                  <a:gd name="connsiteX676" fmla="*/ 6778051 w 8882887"/>
                  <a:gd name="connsiteY676" fmla="*/ 1369523 h 1682495"/>
                  <a:gd name="connsiteX677" fmla="*/ 6778469 w 8882887"/>
                  <a:gd name="connsiteY677" fmla="*/ 1371267 h 1682495"/>
                  <a:gd name="connsiteX678" fmla="*/ 6781393 w 8882887"/>
                  <a:gd name="connsiteY678" fmla="*/ 1383471 h 1682495"/>
                  <a:gd name="connsiteX679" fmla="*/ 6781811 w 8882887"/>
                  <a:gd name="connsiteY679" fmla="*/ 1385214 h 1682495"/>
                  <a:gd name="connsiteX680" fmla="*/ 6784737 w 8882887"/>
                  <a:gd name="connsiteY680" fmla="*/ 1397420 h 1682495"/>
                  <a:gd name="connsiteX681" fmla="*/ 6794767 w 8882887"/>
                  <a:gd name="connsiteY681" fmla="*/ 1362549 h 1682495"/>
                  <a:gd name="connsiteX682" fmla="*/ 6801455 w 8882887"/>
                  <a:gd name="connsiteY682" fmla="*/ 1397420 h 1682495"/>
                  <a:gd name="connsiteX683" fmla="*/ 6808141 w 8882887"/>
                  <a:gd name="connsiteY683" fmla="*/ 1400034 h 1682495"/>
                  <a:gd name="connsiteX684" fmla="*/ 6808141 w 8882887"/>
                  <a:gd name="connsiteY684" fmla="*/ 1418342 h 1682495"/>
                  <a:gd name="connsiteX685" fmla="*/ 6801455 w 8882887"/>
                  <a:gd name="connsiteY685" fmla="*/ 1467159 h 1682495"/>
                  <a:gd name="connsiteX686" fmla="*/ 6803127 w 8882887"/>
                  <a:gd name="connsiteY686" fmla="*/ 1467159 h 1682495"/>
                  <a:gd name="connsiteX687" fmla="*/ 6814829 w 8882887"/>
                  <a:gd name="connsiteY687" fmla="*/ 1467159 h 1682495"/>
                  <a:gd name="connsiteX688" fmla="*/ 6816083 w 8882887"/>
                  <a:gd name="connsiteY688" fmla="*/ 1474133 h 1682495"/>
                  <a:gd name="connsiteX689" fmla="*/ 6824859 w 8882887"/>
                  <a:gd name="connsiteY689" fmla="*/ 1474133 h 1682495"/>
                  <a:gd name="connsiteX690" fmla="*/ 6824859 w 8882887"/>
                  <a:gd name="connsiteY690" fmla="*/ 1472390 h 1682495"/>
                  <a:gd name="connsiteX691" fmla="*/ 6824859 w 8882887"/>
                  <a:gd name="connsiteY691" fmla="*/ 1460184 h 1682495"/>
                  <a:gd name="connsiteX692" fmla="*/ 6828203 w 8882887"/>
                  <a:gd name="connsiteY692" fmla="*/ 1460184 h 1682495"/>
                  <a:gd name="connsiteX693" fmla="*/ 6851607 w 8882887"/>
                  <a:gd name="connsiteY693" fmla="*/ 1460184 h 1682495"/>
                  <a:gd name="connsiteX694" fmla="*/ 6851607 w 8882887"/>
                  <a:gd name="connsiteY694" fmla="*/ 1457133 h 1682495"/>
                  <a:gd name="connsiteX695" fmla="*/ 6851607 w 8882887"/>
                  <a:gd name="connsiteY695" fmla="*/ 1435776 h 1682495"/>
                  <a:gd name="connsiteX696" fmla="*/ 6908447 w 8882887"/>
                  <a:gd name="connsiteY696" fmla="*/ 1435776 h 1682495"/>
                  <a:gd name="connsiteX697" fmla="*/ 6908447 w 8882887"/>
                  <a:gd name="connsiteY697" fmla="*/ 1437956 h 1682495"/>
                  <a:gd name="connsiteX698" fmla="*/ 6908447 w 8882887"/>
                  <a:gd name="connsiteY698" fmla="*/ 1453211 h 1682495"/>
                  <a:gd name="connsiteX699" fmla="*/ 6938539 w 8882887"/>
                  <a:gd name="connsiteY699" fmla="*/ 1453211 h 1682495"/>
                  <a:gd name="connsiteX700" fmla="*/ 6938539 w 8882887"/>
                  <a:gd name="connsiteY700" fmla="*/ 1456698 h 1682495"/>
                  <a:gd name="connsiteX701" fmla="*/ 6938539 w 8882887"/>
                  <a:gd name="connsiteY701" fmla="*/ 1481106 h 1682495"/>
                  <a:gd name="connsiteX702" fmla="*/ 6931853 w 8882887"/>
                  <a:gd name="connsiteY702" fmla="*/ 1482414 h 1682495"/>
                  <a:gd name="connsiteX703" fmla="*/ 6931853 w 8882887"/>
                  <a:gd name="connsiteY703" fmla="*/ 1491567 h 1682495"/>
                  <a:gd name="connsiteX704" fmla="*/ 6938539 w 8882887"/>
                  <a:gd name="connsiteY704" fmla="*/ 1494183 h 1682495"/>
                  <a:gd name="connsiteX705" fmla="*/ 6938539 w 8882887"/>
                  <a:gd name="connsiteY705" fmla="*/ 1512489 h 1682495"/>
                  <a:gd name="connsiteX706" fmla="*/ 6931853 w 8882887"/>
                  <a:gd name="connsiteY706" fmla="*/ 1519463 h 1682495"/>
                  <a:gd name="connsiteX707" fmla="*/ 6931853 w 8882887"/>
                  <a:gd name="connsiteY707" fmla="*/ 1603151 h 1682495"/>
                  <a:gd name="connsiteX708" fmla="*/ 6934777 w 8882887"/>
                  <a:gd name="connsiteY708" fmla="*/ 1603151 h 1682495"/>
                  <a:gd name="connsiteX709" fmla="*/ 6955257 w 8882887"/>
                  <a:gd name="connsiteY709" fmla="*/ 1603151 h 1682495"/>
                  <a:gd name="connsiteX710" fmla="*/ 6957763 w 8882887"/>
                  <a:gd name="connsiteY710" fmla="*/ 1610124 h 1682495"/>
                  <a:gd name="connsiteX711" fmla="*/ 6975319 w 8882887"/>
                  <a:gd name="connsiteY711" fmla="*/ 1610124 h 1682495"/>
                  <a:gd name="connsiteX712" fmla="*/ 6975319 w 8882887"/>
                  <a:gd name="connsiteY712" fmla="*/ 1613175 h 1682495"/>
                  <a:gd name="connsiteX713" fmla="*/ 6975319 w 8882887"/>
                  <a:gd name="connsiteY713" fmla="*/ 1634534 h 1682495"/>
                  <a:gd name="connsiteX714" fmla="*/ 6977827 w 8882887"/>
                  <a:gd name="connsiteY714" fmla="*/ 1634534 h 1682495"/>
                  <a:gd name="connsiteX715" fmla="*/ 6995379 w 8882887"/>
                  <a:gd name="connsiteY715" fmla="*/ 1634534 h 1682495"/>
                  <a:gd name="connsiteX716" fmla="*/ 6995379 w 8882887"/>
                  <a:gd name="connsiteY716" fmla="*/ 1631483 h 1682495"/>
                  <a:gd name="connsiteX717" fmla="*/ 6995379 w 8882887"/>
                  <a:gd name="connsiteY717" fmla="*/ 1610124 h 1682495"/>
                  <a:gd name="connsiteX718" fmla="*/ 6998303 w 8882887"/>
                  <a:gd name="connsiteY718" fmla="*/ 1608381 h 1682495"/>
                  <a:gd name="connsiteX719" fmla="*/ 7018783 w 8882887"/>
                  <a:gd name="connsiteY719" fmla="*/ 1596177 h 1682495"/>
                  <a:gd name="connsiteX720" fmla="*/ 7018783 w 8882887"/>
                  <a:gd name="connsiteY720" fmla="*/ 1564794 h 1682495"/>
                  <a:gd name="connsiteX721" fmla="*/ 7012097 w 8882887"/>
                  <a:gd name="connsiteY721" fmla="*/ 1529924 h 1682495"/>
                  <a:gd name="connsiteX722" fmla="*/ 7013767 w 8882887"/>
                  <a:gd name="connsiteY722" fmla="*/ 1529924 h 1682495"/>
                  <a:gd name="connsiteX723" fmla="*/ 7025471 w 8882887"/>
                  <a:gd name="connsiteY723" fmla="*/ 1529924 h 1682495"/>
                  <a:gd name="connsiteX724" fmla="*/ 7055563 w 8882887"/>
                  <a:gd name="connsiteY724" fmla="*/ 1526438 h 1682495"/>
                  <a:gd name="connsiteX725" fmla="*/ 7055563 w 8882887"/>
                  <a:gd name="connsiteY725" fmla="*/ 1524693 h 1682495"/>
                  <a:gd name="connsiteX726" fmla="*/ 7055563 w 8882887"/>
                  <a:gd name="connsiteY726" fmla="*/ 1512489 h 1682495"/>
                  <a:gd name="connsiteX727" fmla="*/ 7058071 w 8882887"/>
                  <a:gd name="connsiteY727" fmla="*/ 1512489 h 1682495"/>
                  <a:gd name="connsiteX728" fmla="*/ 7075623 w 8882887"/>
                  <a:gd name="connsiteY728" fmla="*/ 1512489 h 1682495"/>
                  <a:gd name="connsiteX729" fmla="*/ 7075623 w 8882887"/>
                  <a:gd name="connsiteY729" fmla="*/ 1338141 h 1682495"/>
                  <a:gd name="connsiteX730" fmla="*/ 7077295 w 8882887"/>
                  <a:gd name="connsiteY730" fmla="*/ 1338141 h 1682495"/>
                  <a:gd name="connsiteX731" fmla="*/ 7088997 w 8882887"/>
                  <a:gd name="connsiteY731" fmla="*/ 1338141 h 1682495"/>
                  <a:gd name="connsiteX732" fmla="*/ 7088997 w 8882887"/>
                  <a:gd name="connsiteY732" fmla="*/ 1334654 h 1682495"/>
                  <a:gd name="connsiteX733" fmla="*/ 7088997 w 8882887"/>
                  <a:gd name="connsiteY733" fmla="*/ 1310244 h 1682495"/>
                  <a:gd name="connsiteX734" fmla="*/ 7092341 w 8882887"/>
                  <a:gd name="connsiteY734" fmla="*/ 1240505 h 1682495"/>
                  <a:gd name="connsiteX735" fmla="*/ 7094013 w 8882887"/>
                  <a:gd name="connsiteY735" fmla="*/ 1240505 h 1682495"/>
                  <a:gd name="connsiteX736" fmla="*/ 7105715 w 8882887"/>
                  <a:gd name="connsiteY736" fmla="*/ 1240505 h 1682495"/>
                  <a:gd name="connsiteX737" fmla="*/ 7105715 w 8882887"/>
                  <a:gd name="connsiteY737" fmla="*/ 1242249 h 1682495"/>
                  <a:gd name="connsiteX738" fmla="*/ 7105715 w 8882887"/>
                  <a:gd name="connsiteY738" fmla="*/ 1254453 h 1682495"/>
                  <a:gd name="connsiteX739" fmla="*/ 7112401 w 8882887"/>
                  <a:gd name="connsiteY739" fmla="*/ 1250966 h 1682495"/>
                  <a:gd name="connsiteX740" fmla="*/ 7112401 w 8882887"/>
                  <a:gd name="connsiteY740" fmla="*/ 1226558 h 1682495"/>
                  <a:gd name="connsiteX741" fmla="*/ 7114491 w 8882887"/>
                  <a:gd name="connsiteY741" fmla="*/ 1225686 h 1682495"/>
                  <a:gd name="connsiteX742" fmla="*/ 7129119 w 8882887"/>
                  <a:gd name="connsiteY742" fmla="*/ 1219584 h 1682495"/>
                  <a:gd name="connsiteX743" fmla="*/ 7130791 w 8882887"/>
                  <a:gd name="connsiteY743" fmla="*/ 1220456 h 1682495"/>
                  <a:gd name="connsiteX744" fmla="*/ 7142493 w 8882887"/>
                  <a:gd name="connsiteY744" fmla="*/ 1226558 h 1682495"/>
                  <a:gd name="connsiteX745" fmla="*/ 7145001 w 8882887"/>
                  <a:gd name="connsiteY745" fmla="*/ 1226558 h 1682495"/>
                  <a:gd name="connsiteX746" fmla="*/ 7162555 w 8882887"/>
                  <a:gd name="connsiteY746" fmla="*/ 1226558 h 1682495"/>
                  <a:gd name="connsiteX747" fmla="*/ 7162555 w 8882887"/>
                  <a:gd name="connsiteY747" fmla="*/ 1181226 h 1682495"/>
                  <a:gd name="connsiteX748" fmla="*/ 7164227 w 8882887"/>
                  <a:gd name="connsiteY748" fmla="*/ 1181226 h 1682495"/>
                  <a:gd name="connsiteX749" fmla="*/ 7175927 w 8882887"/>
                  <a:gd name="connsiteY749" fmla="*/ 1181226 h 1682495"/>
                  <a:gd name="connsiteX750" fmla="*/ 7178017 w 8882887"/>
                  <a:gd name="connsiteY750" fmla="*/ 1188201 h 1682495"/>
                  <a:gd name="connsiteX751" fmla="*/ 7192647 w 8882887"/>
                  <a:gd name="connsiteY751" fmla="*/ 1188201 h 1682495"/>
                  <a:gd name="connsiteX752" fmla="*/ 7194319 w 8882887"/>
                  <a:gd name="connsiteY752" fmla="*/ 1181226 h 1682495"/>
                  <a:gd name="connsiteX753" fmla="*/ 7206021 w 8882887"/>
                  <a:gd name="connsiteY753" fmla="*/ 1181226 h 1682495"/>
                  <a:gd name="connsiteX754" fmla="*/ 7206021 w 8882887"/>
                  <a:gd name="connsiteY754" fmla="*/ 1233531 h 1682495"/>
                  <a:gd name="connsiteX755" fmla="*/ 7208111 w 8882887"/>
                  <a:gd name="connsiteY755" fmla="*/ 1235274 h 1682495"/>
                  <a:gd name="connsiteX756" fmla="*/ 7222739 w 8882887"/>
                  <a:gd name="connsiteY756" fmla="*/ 1247480 h 1682495"/>
                  <a:gd name="connsiteX757" fmla="*/ 7256173 w 8882887"/>
                  <a:gd name="connsiteY757" fmla="*/ 1257941 h 1682495"/>
                  <a:gd name="connsiteX758" fmla="*/ 7256173 w 8882887"/>
                  <a:gd name="connsiteY758" fmla="*/ 1255761 h 1682495"/>
                  <a:gd name="connsiteX759" fmla="*/ 7256173 w 8882887"/>
                  <a:gd name="connsiteY759" fmla="*/ 1240505 h 1682495"/>
                  <a:gd name="connsiteX760" fmla="*/ 7299639 w 8882887"/>
                  <a:gd name="connsiteY760" fmla="*/ 1226558 h 1682495"/>
                  <a:gd name="connsiteX761" fmla="*/ 7299639 w 8882887"/>
                  <a:gd name="connsiteY761" fmla="*/ 1224815 h 1682495"/>
                  <a:gd name="connsiteX762" fmla="*/ 7299639 w 8882887"/>
                  <a:gd name="connsiteY762" fmla="*/ 1212609 h 1682495"/>
                  <a:gd name="connsiteX763" fmla="*/ 7300893 w 8882887"/>
                  <a:gd name="connsiteY763" fmla="*/ 1212609 h 1682495"/>
                  <a:gd name="connsiteX764" fmla="*/ 7309669 w 8882887"/>
                  <a:gd name="connsiteY764" fmla="*/ 1212609 h 1682495"/>
                  <a:gd name="connsiteX765" fmla="*/ 7309669 w 8882887"/>
                  <a:gd name="connsiteY765" fmla="*/ 1211303 h 1682495"/>
                  <a:gd name="connsiteX766" fmla="*/ 7309669 w 8882887"/>
                  <a:gd name="connsiteY766" fmla="*/ 1202148 h 1682495"/>
                  <a:gd name="connsiteX767" fmla="*/ 7313013 w 8882887"/>
                  <a:gd name="connsiteY767" fmla="*/ 1202148 h 1682495"/>
                  <a:gd name="connsiteX768" fmla="*/ 7336417 w 8882887"/>
                  <a:gd name="connsiteY768" fmla="*/ 1202148 h 1682495"/>
                  <a:gd name="connsiteX769" fmla="*/ 7336417 w 8882887"/>
                  <a:gd name="connsiteY769" fmla="*/ 1203456 h 1682495"/>
                  <a:gd name="connsiteX770" fmla="*/ 7336417 w 8882887"/>
                  <a:gd name="connsiteY770" fmla="*/ 1212609 h 1682495"/>
                  <a:gd name="connsiteX771" fmla="*/ 7338925 w 8882887"/>
                  <a:gd name="connsiteY771" fmla="*/ 1212609 h 1682495"/>
                  <a:gd name="connsiteX772" fmla="*/ 7356479 w 8882887"/>
                  <a:gd name="connsiteY772" fmla="*/ 1212609 h 1682495"/>
                  <a:gd name="connsiteX773" fmla="*/ 7356479 w 8882887"/>
                  <a:gd name="connsiteY773" fmla="*/ 1215225 h 1682495"/>
                  <a:gd name="connsiteX774" fmla="*/ 7356479 w 8882887"/>
                  <a:gd name="connsiteY774" fmla="*/ 1233531 h 1682495"/>
                  <a:gd name="connsiteX775" fmla="*/ 7393257 w 8882887"/>
                  <a:gd name="connsiteY775" fmla="*/ 1233531 h 1682495"/>
                  <a:gd name="connsiteX776" fmla="*/ 7393257 w 8882887"/>
                  <a:gd name="connsiteY776" fmla="*/ 1231788 h 1682495"/>
                  <a:gd name="connsiteX777" fmla="*/ 7393257 w 8882887"/>
                  <a:gd name="connsiteY777" fmla="*/ 1219584 h 1682495"/>
                  <a:gd name="connsiteX778" fmla="*/ 7395347 w 8882887"/>
                  <a:gd name="connsiteY778" fmla="*/ 1219584 h 1682495"/>
                  <a:gd name="connsiteX779" fmla="*/ 7409975 w 8882887"/>
                  <a:gd name="connsiteY779" fmla="*/ 1219584 h 1682495"/>
                  <a:gd name="connsiteX780" fmla="*/ 7409975 w 8882887"/>
                  <a:gd name="connsiteY780" fmla="*/ 1217840 h 1682495"/>
                  <a:gd name="connsiteX781" fmla="*/ 7409975 w 8882887"/>
                  <a:gd name="connsiteY781" fmla="*/ 1205636 h 1682495"/>
                  <a:gd name="connsiteX782" fmla="*/ 7412483 w 8882887"/>
                  <a:gd name="connsiteY782" fmla="*/ 1205636 h 1682495"/>
                  <a:gd name="connsiteX783" fmla="*/ 7430035 w 8882887"/>
                  <a:gd name="connsiteY783" fmla="*/ 1205636 h 1682495"/>
                  <a:gd name="connsiteX784" fmla="*/ 7430035 w 8882887"/>
                  <a:gd name="connsiteY784" fmla="*/ 1207379 h 1682495"/>
                  <a:gd name="connsiteX785" fmla="*/ 7430035 w 8882887"/>
                  <a:gd name="connsiteY785" fmla="*/ 1219584 h 1682495"/>
                  <a:gd name="connsiteX786" fmla="*/ 7436723 w 8882887"/>
                  <a:gd name="connsiteY786" fmla="*/ 1135896 h 1682495"/>
                  <a:gd name="connsiteX787" fmla="*/ 7587181 w 8882887"/>
                  <a:gd name="connsiteY787" fmla="*/ 1135896 h 1682495"/>
                  <a:gd name="connsiteX788" fmla="*/ 7587181 w 8882887"/>
                  <a:gd name="connsiteY788" fmla="*/ 1247480 h 1682495"/>
                  <a:gd name="connsiteX789" fmla="*/ 7590525 w 8882887"/>
                  <a:gd name="connsiteY789" fmla="*/ 1247480 h 1682495"/>
                  <a:gd name="connsiteX790" fmla="*/ 7613929 w 8882887"/>
                  <a:gd name="connsiteY790" fmla="*/ 1247480 h 1682495"/>
                  <a:gd name="connsiteX791" fmla="*/ 7613929 w 8882887"/>
                  <a:gd name="connsiteY791" fmla="*/ 1121948 h 1682495"/>
                  <a:gd name="connsiteX792" fmla="*/ 7647365 w 8882887"/>
                  <a:gd name="connsiteY792" fmla="*/ 1104513 h 1682495"/>
                  <a:gd name="connsiteX793" fmla="*/ 7690831 w 8882887"/>
                  <a:gd name="connsiteY793" fmla="*/ 1104513 h 1682495"/>
                  <a:gd name="connsiteX794" fmla="*/ 7693757 w 8882887"/>
                  <a:gd name="connsiteY794" fmla="*/ 1101899 h 1682495"/>
                  <a:gd name="connsiteX795" fmla="*/ 7714235 w 8882887"/>
                  <a:gd name="connsiteY795" fmla="*/ 1083591 h 1682495"/>
                  <a:gd name="connsiteX796" fmla="*/ 7771075 w 8882887"/>
                  <a:gd name="connsiteY796" fmla="*/ 1083591 h 1682495"/>
                  <a:gd name="connsiteX797" fmla="*/ 7771075 w 8882887"/>
                  <a:gd name="connsiteY797" fmla="*/ 1086207 h 1682495"/>
                  <a:gd name="connsiteX798" fmla="*/ 7771075 w 8882887"/>
                  <a:gd name="connsiteY798" fmla="*/ 1104513 h 1682495"/>
                  <a:gd name="connsiteX799" fmla="*/ 7827915 w 8882887"/>
                  <a:gd name="connsiteY799" fmla="*/ 1104513 h 1682495"/>
                  <a:gd name="connsiteX800" fmla="*/ 7827915 w 8882887"/>
                  <a:gd name="connsiteY800" fmla="*/ 1240505 h 1682495"/>
                  <a:gd name="connsiteX801" fmla="*/ 7830005 w 8882887"/>
                  <a:gd name="connsiteY801" fmla="*/ 1240505 h 1682495"/>
                  <a:gd name="connsiteX802" fmla="*/ 7844633 w 8882887"/>
                  <a:gd name="connsiteY802" fmla="*/ 1240505 h 1682495"/>
                  <a:gd name="connsiteX803" fmla="*/ 7844633 w 8882887"/>
                  <a:gd name="connsiteY803" fmla="*/ 1439262 h 1682495"/>
                  <a:gd name="connsiteX804" fmla="*/ 7847975 w 8882887"/>
                  <a:gd name="connsiteY804" fmla="*/ 1439262 h 1682495"/>
                  <a:gd name="connsiteX805" fmla="*/ 7871381 w 8882887"/>
                  <a:gd name="connsiteY805" fmla="*/ 1439262 h 1682495"/>
                  <a:gd name="connsiteX806" fmla="*/ 7871381 w 8882887"/>
                  <a:gd name="connsiteY806" fmla="*/ 1310244 h 1682495"/>
                  <a:gd name="connsiteX807" fmla="*/ 7872635 w 8882887"/>
                  <a:gd name="connsiteY807" fmla="*/ 1309373 h 1682495"/>
                  <a:gd name="connsiteX808" fmla="*/ 7881411 w 8882887"/>
                  <a:gd name="connsiteY808" fmla="*/ 1303271 h 1682495"/>
                  <a:gd name="connsiteX809" fmla="*/ 7888099 w 8882887"/>
                  <a:gd name="connsiteY809" fmla="*/ 1305014 h 1682495"/>
                  <a:gd name="connsiteX810" fmla="*/ 7888099 w 8882887"/>
                  <a:gd name="connsiteY810" fmla="*/ 1317219 h 1682495"/>
                  <a:gd name="connsiteX811" fmla="*/ 7891441 w 8882887"/>
                  <a:gd name="connsiteY811" fmla="*/ 1315475 h 1682495"/>
                  <a:gd name="connsiteX812" fmla="*/ 7914847 w 8882887"/>
                  <a:gd name="connsiteY812" fmla="*/ 1303271 h 1682495"/>
                  <a:gd name="connsiteX813" fmla="*/ 7917773 w 8882887"/>
                  <a:gd name="connsiteY813" fmla="*/ 1303271 h 1682495"/>
                  <a:gd name="connsiteX814" fmla="*/ 7938251 w 8882887"/>
                  <a:gd name="connsiteY814" fmla="*/ 1303271 h 1682495"/>
                  <a:gd name="connsiteX815" fmla="*/ 7938251 w 8882887"/>
                  <a:gd name="connsiteY815" fmla="*/ 1540385 h 1682495"/>
                  <a:gd name="connsiteX816" fmla="*/ 7985061 w 8882887"/>
                  <a:gd name="connsiteY816" fmla="*/ 1547360 h 1682495"/>
                  <a:gd name="connsiteX817" fmla="*/ 7985061 w 8882887"/>
                  <a:gd name="connsiteY817" fmla="*/ 1536899 h 1682495"/>
                  <a:gd name="connsiteX818" fmla="*/ 8035213 w 8882887"/>
                  <a:gd name="connsiteY818" fmla="*/ 1536899 h 1682495"/>
                  <a:gd name="connsiteX819" fmla="*/ 8035213 w 8882887"/>
                  <a:gd name="connsiteY819" fmla="*/ 1491567 h 1682495"/>
                  <a:gd name="connsiteX820" fmla="*/ 8048587 w 8882887"/>
                  <a:gd name="connsiteY820" fmla="*/ 1491567 h 1682495"/>
                  <a:gd name="connsiteX821" fmla="*/ 8048587 w 8882887"/>
                  <a:gd name="connsiteY821" fmla="*/ 1432289 h 1682495"/>
                  <a:gd name="connsiteX822" fmla="*/ 8058619 w 8882887"/>
                  <a:gd name="connsiteY822" fmla="*/ 1432289 h 1682495"/>
                  <a:gd name="connsiteX823" fmla="*/ 8058619 w 8882887"/>
                  <a:gd name="connsiteY823" fmla="*/ 1373010 h 1682495"/>
                  <a:gd name="connsiteX824" fmla="*/ 8082023 w 8882887"/>
                  <a:gd name="connsiteY824" fmla="*/ 1373010 h 1682495"/>
                  <a:gd name="connsiteX825" fmla="*/ 8155579 w 8882887"/>
                  <a:gd name="connsiteY825" fmla="*/ 1341627 h 1682495"/>
                  <a:gd name="connsiteX826" fmla="*/ 8158923 w 8882887"/>
                  <a:gd name="connsiteY826" fmla="*/ 1310244 h 1682495"/>
                  <a:gd name="connsiteX827" fmla="*/ 8165611 w 8882887"/>
                  <a:gd name="connsiteY827" fmla="*/ 1341627 h 1682495"/>
                  <a:gd name="connsiteX828" fmla="*/ 8242511 w 8882887"/>
                  <a:gd name="connsiteY828" fmla="*/ 1383471 h 1682495"/>
                  <a:gd name="connsiteX829" fmla="*/ 8242511 w 8882887"/>
                  <a:gd name="connsiteY829" fmla="*/ 1376498 h 1682495"/>
                  <a:gd name="connsiteX830" fmla="*/ 8262573 w 8882887"/>
                  <a:gd name="connsiteY830" fmla="*/ 1376498 h 1682495"/>
                  <a:gd name="connsiteX831" fmla="*/ 8262573 w 8882887"/>
                  <a:gd name="connsiteY831" fmla="*/ 1432289 h 1682495"/>
                  <a:gd name="connsiteX832" fmla="*/ 8272603 w 8882887"/>
                  <a:gd name="connsiteY832" fmla="*/ 1432289 h 1682495"/>
                  <a:gd name="connsiteX833" fmla="*/ 8272603 w 8882887"/>
                  <a:gd name="connsiteY833" fmla="*/ 1498541 h 1682495"/>
                  <a:gd name="connsiteX834" fmla="*/ 8282635 w 8882887"/>
                  <a:gd name="connsiteY834" fmla="*/ 1498541 h 1682495"/>
                  <a:gd name="connsiteX835" fmla="*/ 8282635 w 8882887"/>
                  <a:gd name="connsiteY835" fmla="*/ 1529924 h 1682495"/>
                  <a:gd name="connsiteX836" fmla="*/ 8302695 w 8882887"/>
                  <a:gd name="connsiteY836" fmla="*/ 1529924 h 1682495"/>
                  <a:gd name="connsiteX837" fmla="*/ 8302695 w 8882887"/>
                  <a:gd name="connsiteY837" fmla="*/ 1578741 h 1682495"/>
                  <a:gd name="connsiteX838" fmla="*/ 8429747 w 8882887"/>
                  <a:gd name="connsiteY838" fmla="*/ 1568280 h 1682495"/>
                  <a:gd name="connsiteX839" fmla="*/ 8429747 w 8882887"/>
                  <a:gd name="connsiteY839" fmla="*/ 1519463 h 1682495"/>
                  <a:gd name="connsiteX840" fmla="*/ 8496619 w 8882887"/>
                  <a:gd name="connsiteY840" fmla="*/ 1519463 h 1682495"/>
                  <a:gd name="connsiteX841" fmla="*/ 8496619 w 8882887"/>
                  <a:gd name="connsiteY841" fmla="*/ 1491567 h 1682495"/>
                  <a:gd name="connsiteX842" fmla="*/ 8637047 w 8882887"/>
                  <a:gd name="connsiteY842" fmla="*/ 1491567 h 1682495"/>
                  <a:gd name="connsiteX843" fmla="*/ 8637047 w 8882887"/>
                  <a:gd name="connsiteY843" fmla="*/ 1509002 h 1682495"/>
                  <a:gd name="connsiteX844" fmla="*/ 8727321 w 8882887"/>
                  <a:gd name="connsiteY844" fmla="*/ 1509002 h 1682495"/>
                  <a:gd name="connsiteX845" fmla="*/ 8727321 w 8882887"/>
                  <a:gd name="connsiteY845" fmla="*/ 1519463 h 1682495"/>
                  <a:gd name="connsiteX846" fmla="*/ 8754069 w 8882887"/>
                  <a:gd name="connsiteY846" fmla="*/ 1519463 h 1682495"/>
                  <a:gd name="connsiteX847" fmla="*/ 8754069 w 8882887"/>
                  <a:gd name="connsiteY847" fmla="*/ 1529924 h 1682495"/>
                  <a:gd name="connsiteX848" fmla="*/ 8777473 w 8882887"/>
                  <a:gd name="connsiteY848" fmla="*/ 1529924 h 1682495"/>
                  <a:gd name="connsiteX849" fmla="*/ 8777473 w 8882887"/>
                  <a:gd name="connsiteY849" fmla="*/ 1499913 h 1682495"/>
                  <a:gd name="connsiteX850" fmla="*/ 8882887 w 8882887"/>
                  <a:gd name="connsiteY850" fmla="*/ 1682495 h 1682495"/>
                  <a:gd name="connsiteX851" fmla="*/ 0 w 8882887"/>
                  <a:gd name="connsiteY851" fmla="*/ 1682495 h 1682495"/>
                  <a:gd name="connsiteX852" fmla="*/ 63077 w 8882887"/>
                  <a:gd name="connsiteY852" fmla="*/ 1573241 h 1682495"/>
                  <a:gd name="connsiteX853" fmla="*/ 123345 w 8882887"/>
                  <a:gd name="connsiteY853" fmla="*/ 1568279 h 1682495"/>
                  <a:gd name="connsiteX854" fmla="*/ 123345 w 8882887"/>
                  <a:gd name="connsiteY854" fmla="*/ 1519461 h 1682495"/>
                  <a:gd name="connsiteX855" fmla="*/ 190215 w 8882887"/>
                  <a:gd name="connsiteY855" fmla="*/ 1519461 h 1682495"/>
                  <a:gd name="connsiteX856" fmla="*/ 190215 w 8882887"/>
                  <a:gd name="connsiteY856" fmla="*/ 1491566 h 1682495"/>
                  <a:gd name="connsiteX857" fmla="*/ 330643 w 8882887"/>
                  <a:gd name="connsiteY857" fmla="*/ 1491566 h 1682495"/>
                  <a:gd name="connsiteX858" fmla="*/ 330643 w 8882887"/>
                  <a:gd name="connsiteY858" fmla="*/ 1509000 h 1682495"/>
                  <a:gd name="connsiteX859" fmla="*/ 420917 w 8882887"/>
                  <a:gd name="connsiteY859" fmla="*/ 1509000 h 1682495"/>
                  <a:gd name="connsiteX860" fmla="*/ 420917 w 8882887"/>
                  <a:gd name="connsiteY860" fmla="*/ 1519461 h 1682495"/>
                  <a:gd name="connsiteX861" fmla="*/ 447665 w 8882887"/>
                  <a:gd name="connsiteY861" fmla="*/ 1519461 h 1682495"/>
                  <a:gd name="connsiteX862" fmla="*/ 447665 w 8882887"/>
                  <a:gd name="connsiteY862" fmla="*/ 1529922 h 1682495"/>
                  <a:gd name="connsiteX863" fmla="*/ 471070 w 8882887"/>
                  <a:gd name="connsiteY863" fmla="*/ 1529922 h 1682495"/>
                  <a:gd name="connsiteX864" fmla="*/ 471070 w 8882887"/>
                  <a:gd name="connsiteY864" fmla="*/ 1373009 h 1682495"/>
                  <a:gd name="connsiteX865" fmla="*/ 541285 w 8882887"/>
                  <a:gd name="connsiteY865" fmla="*/ 1352087 h 1682495"/>
                  <a:gd name="connsiteX866" fmla="*/ 671681 w 8882887"/>
                  <a:gd name="connsiteY866" fmla="*/ 1352087 h 1682495"/>
                  <a:gd name="connsiteX867" fmla="*/ 671681 w 8882887"/>
                  <a:gd name="connsiteY867" fmla="*/ 1101026 h 1682495"/>
                  <a:gd name="connsiteX868" fmla="*/ 708460 w 8882887"/>
                  <a:gd name="connsiteY868" fmla="*/ 1083590 h 1682495"/>
                  <a:gd name="connsiteX869" fmla="*/ 868949 w 8882887"/>
                  <a:gd name="connsiteY869" fmla="*/ 1055694 h 1682495"/>
                  <a:gd name="connsiteX870" fmla="*/ 925789 w 8882887"/>
                  <a:gd name="connsiteY870" fmla="*/ 1073129 h 1682495"/>
                  <a:gd name="connsiteX871" fmla="*/ 935819 w 8882887"/>
                  <a:gd name="connsiteY871" fmla="*/ 1083590 h 1682495"/>
                  <a:gd name="connsiteX872" fmla="*/ 935819 w 8882887"/>
                  <a:gd name="connsiteY872" fmla="*/ 1550844 h 1682495"/>
                  <a:gd name="connsiteX873" fmla="*/ 959224 w 8882887"/>
                  <a:gd name="connsiteY873" fmla="*/ 1550844 h 1682495"/>
                  <a:gd name="connsiteX874" fmla="*/ 959224 w 8882887"/>
                  <a:gd name="connsiteY874" fmla="*/ 1362548 h 1682495"/>
                  <a:gd name="connsiteX875" fmla="*/ 979285 w 8882887"/>
                  <a:gd name="connsiteY875" fmla="*/ 1362548 h 1682495"/>
                  <a:gd name="connsiteX876" fmla="*/ 979285 w 8882887"/>
                  <a:gd name="connsiteY876" fmla="*/ 1345113 h 1682495"/>
                  <a:gd name="connsiteX877" fmla="*/ 999346 w 8882887"/>
                  <a:gd name="connsiteY877" fmla="*/ 1334652 h 1682495"/>
                  <a:gd name="connsiteX878" fmla="*/ 1016063 w 8882887"/>
                  <a:gd name="connsiteY878" fmla="*/ 1334652 h 1682495"/>
                  <a:gd name="connsiteX879" fmla="*/ 1016063 w 8882887"/>
                  <a:gd name="connsiteY879" fmla="*/ 1317218 h 1682495"/>
                  <a:gd name="connsiteX880" fmla="*/ 1029437 w 8882887"/>
                  <a:gd name="connsiteY880" fmla="*/ 1306757 h 1682495"/>
                  <a:gd name="connsiteX881" fmla="*/ 1062874 w 8882887"/>
                  <a:gd name="connsiteY881" fmla="*/ 1306757 h 1682495"/>
                  <a:gd name="connsiteX882" fmla="*/ 1062874 w 8882887"/>
                  <a:gd name="connsiteY882" fmla="*/ 1362548 h 1682495"/>
                  <a:gd name="connsiteX883" fmla="*/ 1133087 w 8882887"/>
                  <a:gd name="connsiteY883" fmla="*/ 1362548 h 1682495"/>
                  <a:gd name="connsiteX884" fmla="*/ 1133087 w 8882887"/>
                  <a:gd name="connsiteY884" fmla="*/ 1557819 h 1682495"/>
                  <a:gd name="connsiteX885" fmla="*/ 1159835 w 8882887"/>
                  <a:gd name="connsiteY885" fmla="*/ 1557819 h 1682495"/>
                  <a:gd name="connsiteX886" fmla="*/ 1186583 w 8882887"/>
                  <a:gd name="connsiteY886" fmla="*/ 1547358 h 1682495"/>
                  <a:gd name="connsiteX887" fmla="*/ 1186583 w 8882887"/>
                  <a:gd name="connsiteY887" fmla="*/ 1533410 h 1682495"/>
                  <a:gd name="connsiteX888" fmla="*/ 1176553 w 8882887"/>
                  <a:gd name="connsiteY888" fmla="*/ 1529922 h 1682495"/>
                  <a:gd name="connsiteX889" fmla="*/ 1176553 w 8882887"/>
                  <a:gd name="connsiteY889" fmla="*/ 1519461 h 1682495"/>
                  <a:gd name="connsiteX890" fmla="*/ 1186583 w 8882887"/>
                  <a:gd name="connsiteY890" fmla="*/ 1512488 h 1682495"/>
                  <a:gd name="connsiteX891" fmla="*/ 1186583 w 8882887"/>
                  <a:gd name="connsiteY891" fmla="*/ 1435775 h 1682495"/>
                  <a:gd name="connsiteX892" fmla="*/ 1176553 w 8882887"/>
                  <a:gd name="connsiteY892" fmla="*/ 1432287 h 1682495"/>
                  <a:gd name="connsiteX893" fmla="*/ 1176553 w 8882887"/>
                  <a:gd name="connsiteY893" fmla="*/ 1421826 h 1682495"/>
                  <a:gd name="connsiteX894" fmla="*/ 1186583 w 8882887"/>
                  <a:gd name="connsiteY894" fmla="*/ 1414853 h 1682495"/>
                  <a:gd name="connsiteX895" fmla="*/ 1193271 w 8882887"/>
                  <a:gd name="connsiteY895" fmla="*/ 1407879 h 1682495"/>
                  <a:gd name="connsiteX896" fmla="*/ 1193271 w 8882887"/>
                  <a:gd name="connsiteY896" fmla="*/ 1393931 h 1682495"/>
                  <a:gd name="connsiteX897" fmla="*/ 1186583 w 8882887"/>
                  <a:gd name="connsiteY897" fmla="*/ 1393931 h 1682495"/>
                  <a:gd name="connsiteX898" fmla="*/ 1186583 w 8882887"/>
                  <a:gd name="connsiteY898" fmla="*/ 1383470 h 1682495"/>
                  <a:gd name="connsiteX899" fmla="*/ 1196614 w 8882887"/>
                  <a:gd name="connsiteY899" fmla="*/ 1376496 h 1682495"/>
                  <a:gd name="connsiteX900" fmla="*/ 1250110 w 8882887"/>
                  <a:gd name="connsiteY900" fmla="*/ 1278861 h 1682495"/>
                  <a:gd name="connsiteX901" fmla="*/ 1243423 w 8882887"/>
                  <a:gd name="connsiteY901" fmla="*/ 1275374 h 1682495"/>
                  <a:gd name="connsiteX902" fmla="*/ 1243423 w 8882887"/>
                  <a:gd name="connsiteY902" fmla="*/ 1264913 h 1682495"/>
                  <a:gd name="connsiteX903" fmla="*/ 1253453 w 8882887"/>
                  <a:gd name="connsiteY903" fmla="*/ 1261425 h 1682495"/>
                  <a:gd name="connsiteX904" fmla="*/ 1253453 w 8882887"/>
                  <a:gd name="connsiteY904" fmla="*/ 1247478 h 1682495"/>
                  <a:gd name="connsiteX905" fmla="*/ 1260141 w 8882887"/>
                  <a:gd name="connsiteY905" fmla="*/ 1247478 h 1682495"/>
                  <a:gd name="connsiteX906" fmla="*/ 1260141 w 8882887"/>
                  <a:gd name="connsiteY906" fmla="*/ 1216095 h 1682495"/>
                  <a:gd name="connsiteX907" fmla="*/ 1253453 w 8882887"/>
                  <a:gd name="connsiteY907" fmla="*/ 1216095 h 1682495"/>
                  <a:gd name="connsiteX908" fmla="*/ 1253453 w 8882887"/>
                  <a:gd name="connsiteY908" fmla="*/ 1209122 h 1682495"/>
                  <a:gd name="connsiteX909" fmla="*/ 1260141 w 8882887"/>
                  <a:gd name="connsiteY909" fmla="*/ 1205634 h 1682495"/>
                  <a:gd name="connsiteX910" fmla="*/ 1276858 w 8882887"/>
                  <a:gd name="connsiteY910" fmla="*/ 1181225 h 1682495"/>
                  <a:gd name="connsiteX911" fmla="*/ 1280201 w 8882887"/>
                  <a:gd name="connsiteY911" fmla="*/ 1167278 h 1682495"/>
                  <a:gd name="connsiteX912" fmla="*/ 1280201 w 8882887"/>
                  <a:gd name="connsiteY912" fmla="*/ 1128921 h 1682495"/>
                  <a:gd name="connsiteX913" fmla="*/ 1280620 w 8882887"/>
                  <a:gd name="connsiteY913" fmla="*/ 1127613 h 1682495"/>
                  <a:gd name="connsiteX914" fmla="*/ 1283545 w 8882887"/>
                  <a:gd name="connsiteY914" fmla="*/ 1118460 h 1682495"/>
                  <a:gd name="connsiteX915" fmla="*/ 1283963 w 8882887"/>
                  <a:gd name="connsiteY915" fmla="*/ 1119768 h 1682495"/>
                  <a:gd name="connsiteX916" fmla="*/ 1286889 w 8882887"/>
                  <a:gd name="connsiteY916" fmla="*/ 1128921 h 1682495"/>
                  <a:gd name="connsiteX917" fmla="*/ 1290232 w 8882887"/>
                  <a:gd name="connsiteY917" fmla="*/ 1167278 h 1682495"/>
                  <a:gd name="connsiteX918" fmla="*/ 1290232 w 8882887"/>
                  <a:gd name="connsiteY918" fmla="*/ 1177739 h 1682495"/>
                  <a:gd name="connsiteX919" fmla="*/ 1306951 w 8882887"/>
                  <a:gd name="connsiteY919" fmla="*/ 1205634 h 1682495"/>
                  <a:gd name="connsiteX920" fmla="*/ 1313638 w 8882887"/>
                  <a:gd name="connsiteY920" fmla="*/ 1209122 h 1682495"/>
                  <a:gd name="connsiteX921" fmla="*/ 1313638 w 8882887"/>
                  <a:gd name="connsiteY921" fmla="*/ 1216095 h 1682495"/>
                  <a:gd name="connsiteX922" fmla="*/ 1310295 w 8882887"/>
                  <a:gd name="connsiteY922" fmla="*/ 1247478 h 1682495"/>
                  <a:gd name="connsiteX923" fmla="*/ 1316981 w 8882887"/>
                  <a:gd name="connsiteY923" fmla="*/ 1261425 h 1682495"/>
                  <a:gd name="connsiteX924" fmla="*/ 1323669 w 8882887"/>
                  <a:gd name="connsiteY924" fmla="*/ 1264913 h 1682495"/>
                  <a:gd name="connsiteX925" fmla="*/ 1323669 w 8882887"/>
                  <a:gd name="connsiteY925" fmla="*/ 1275374 h 1682495"/>
                  <a:gd name="connsiteX926" fmla="*/ 1316981 w 8882887"/>
                  <a:gd name="connsiteY926" fmla="*/ 1278861 h 1682495"/>
                  <a:gd name="connsiteX927" fmla="*/ 1356268 w 8882887"/>
                  <a:gd name="connsiteY927" fmla="*/ 1319833 h 1682495"/>
                  <a:gd name="connsiteX928" fmla="*/ 1369603 w 8882887"/>
                  <a:gd name="connsiteY928" fmla="*/ 1373009 h 1682495"/>
                  <a:gd name="connsiteX929" fmla="*/ 1417287 w 8882887"/>
                  <a:gd name="connsiteY929" fmla="*/ 1373009 h 1682495"/>
                  <a:gd name="connsiteX930" fmla="*/ 1417287 w 8882887"/>
                  <a:gd name="connsiteY930" fmla="*/ 1329494 h 1682495"/>
                  <a:gd name="connsiteX931" fmla="*/ 1409211 w 8882887"/>
                  <a:gd name="connsiteY931" fmla="*/ 1329494 h 1682495"/>
                  <a:gd name="connsiteX932" fmla="*/ 1409211 w 8882887"/>
                  <a:gd name="connsiteY932" fmla="*/ 1086294 h 1682495"/>
                  <a:gd name="connsiteX933" fmla="*/ 1439612 w 8882887"/>
                  <a:gd name="connsiteY933" fmla="*/ 1086294 h 1682495"/>
                  <a:gd name="connsiteX934" fmla="*/ 1440372 w 8882887"/>
                  <a:gd name="connsiteY934" fmla="*/ 1084673 h 1682495"/>
                  <a:gd name="connsiteX935" fmla="*/ 1445691 w 8882887"/>
                  <a:gd name="connsiteY935" fmla="*/ 1073324 h 1682495"/>
                  <a:gd name="connsiteX936" fmla="*/ 1448352 w 8882887"/>
                  <a:gd name="connsiteY936" fmla="*/ 1073729 h 1682495"/>
                  <a:gd name="connsiteX937" fmla="*/ 1466972 w 8882887"/>
                  <a:gd name="connsiteY937" fmla="*/ 1076565 h 1682495"/>
                  <a:gd name="connsiteX938" fmla="*/ 1467732 w 8882887"/>
                  <a:gd name="connsiteY938" fmla="*/ 1078593 h 1682495"/>
                  <a:gd name="connsiteX939" fmla="*/ 1473051 w 8882887"/>
                  <a:gd name="connsiteY939" fmla="*/ 1092779 h 1682495"/>
                  <a:gd name="connsiteX940" fmla="*/ 1512572 w 8882887"/>
                  <a:gd name="connsiteY940" fmla="*/ 1096022 h 1682495"/>
                  <a:gd name="connsiteX941" fmla="*/ 1512572 w 8882887"/>
                  <a:gd name="connsiteY941" fmla="*/ 911190 h 1682495"/>
                  <a:gd name="connsiteX942" fmla="*/ 1515612 w 8882887"/>
                  <a:gd name="connsiteY942" fmla="*/ 911190 h 1682495"/>
                  <a:gd name="connsiteX943" fmla="*/ 1536893 w 8882887"/>
                  <a:gd name="connsiteY943" fmla="*/ 911190 h 1682495"/>
                  <a:gd name="connsiteX944" fmla="*/ 1536893 w 8882887"/>
                  <a:gd name="connsiteY944" fmla="*/ 706902 h 1682495"/>
                  <a:gd name="connsiteX945" fmla="*/ 1539552 w 8882887"/>
                  <a:gd name="connsiteY945" fmla="*/ 706902 h 1682495"/>
                  <a:gd name="connsiteX946" fmla="*/ 1558173 w 8882887"/>
                  <a:gd name="connsiteY946" fmla="*/ 706902 h 1682495"/>
                  <a:gd name="connsiteX947" fmla="*/ 1558173 w 8882887"/>
                  <a:gd name="connsiteY947" fmla="*/ 535041 h 1682495"/>
                  <a:gd name="connsiteX948" fmla="*/ 1564253 w 8882887"/>
                  <a:gd name="connsiteY948" fmla="*/ 492885 h 1682495"/>
                  <a:gd name="connsiteX949" fmla="*/ 1567293 w 8882887"/>
                  <a:gd name="connsiteY949" fmla="*/ 492885 h 1682495"/>
                  <a:gd name="connsiteX950" fmla="*/ 1588574 w 8882887"/>
                  <a:gd name="connsiteY950" fmla="*/ 492885 h 1682495"/>
                  <a:gd name="connsiteX951" fmla="*/ 1643294 w 8882887"/>
                  <a:gd name="connsiteY951" fmla="*/ 369665 h 1682495"/>
                  <a:gd name="connsiteX952" fmla="*/ 1649375 w 8882887"/>
                  <a:gd name="connsiteY952" fmla="*/ 0 h 168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</a:cxnLst>
                <a:rect l="l" t="t" r="r" b="b"/>
                <a:pathLst>
                  <a:path w="8882887" h="1682495">
                    <a:moveTo>
                      <a:pt x="1649375" y="0"/>
                    </a:moveTo>
                    <a:cubicBezTo>
                      <a:pt x="1649375" y="27"/>
                      <a:pt x="1649399" y="3060"/>
                      <a:pt x="1652414" y="369665"/>
                    </a:cubicBezTo>
                    <a:cubicBezTo>
                      <a:pt x="1652432" y="369701"/>
                      <a:pt x="1653399" y="371712"/>
                      <a:pt x="1710174" y="489644"/>
                    </a:cubicBezTo>
                    <a:cubicBezTo>
                      <a:pt x="1710186" y="489644"/>
                      <a:pt x="1710353" y="489644"/>
                      <a:pt x="1713215" y="489644"/>
                    </a:cubicBezTo>
                    <a:lnTo>
                      <a:pt x="1734495" y="489644"/>
                    </a:lnTo>
                    <a:cubicBezTo>
                      <a:pt x="1734495" y="489665"/>
                      <a:pt x="1734495" y="490508"/>
                      <a:pt x="1734495" y="525312"/>
                    </a:cubicBezTo>
                    <a:cubicBezTo>
                      <a:pt x="1734498" y="525321"/>
                      <a:pt x="1734555" y="525408"/>
                      <a:pt x="1735256" y="526529"/>
                    </a:cubicBezTo>
                    <a:lnTo>
                      <a:pt x="1740575" y="535041"/>
                    </a:lnTo>
                    <a:cubicBezTo>
                      <a:pt x="1740575" y="535071"/>
                      <a:pt x="1740575" y="537344"/>
                      <a:pt x="1740575" y="706902"/>
                    </a:cubicBezTo>
                    <a:cubicBezTo>
                      <a:pt x="1740588" y="706902"/>
                      <a:pt x="1740798" y="706902"/>
                      <a:pt x="1743995" y="706902"/>
                    </a:cubicBezTo>
                    <a:lnTo>
                      <a:pt x="1767936" y="706902"/>
                    </a:lnTo>
                    <a:cubicBezTo>
                      <a:pt x="1767936" y="706932"/>
                      <a:pt x="1767936" y="709385"/>
                      <a:pt x="1767936" y="917675"/>
                    </a:cubicBezTo>
                    <a:cubicBezTo>
                      <a:pt x="1767951" y="917673"/>
                      <a:pt x="1768119" y="917642"/>
                      <a:pt x="1770216" y="917270"/>
                    </a:cubicBezTo>
                    <a:lnTo>
                      <a:pt x="1786176" y="914433"/>
                    </a:lnTo>
                    <a:cubicBezTo>
                      <a:pt x="1786176" y="914466"/>
                      <a:pt x="1786131" y="916467"/>
                      <a:pt x="1783136" y="1047381"/>
                    </a:cubicBezTo>
                    <a:cubicBezTo>
                      <a:pt x="1783151" y="1047384"/>
                      <a:pt x="1783317" y="1047414"/>
                      <a:pt x="1785416" y="1047788"/>
                    </a:cubicBezTo>
                    <a:lnTo>
                      <a:pt x="1801376" y="1050624"/>
                    </a:lnTo>
                    <a:cubicBezTo>
                      <a:pt x="1801379" y="1050635"/>
                      <a:pt x="1801409" y="1050731"/>
                      <a:pt x="1801755" y="1051841"/>
                    </a:cubicBezTo>
                    <a:lnTo>
                      <a:pt x="1804416" y="1060353"/>
                    </a:lnTo>
                    <a:cubicBezTo>
                      <a:pt x="1804419" y="1060340"/>
                      <a:pt x="1804487" y="1060125"/>
                      <a:pt x="1805556" y="1056705"/>
                    </a:cubicBezTo>
                    <a:lnTo>
                      <a:pt x="1813536" y="1031169"/>
                    </a:lnTo>
                    <a:cubicBezTo>
                      <a:pt x="1813547" y="1031169"/>
                      <a:pt x="1813697" y="1031169"/>
                      <a:pt x="1816196" y="1031169"/>
                    </a:cubicBezTo>
                    <a:lnTo>
                      <a:pt x="1834817" y="1031169"/>
                    </a:lnTo>
                    <a:cubicBezTo>
                      <a:pt x="1834817" y="1031195"/>
                      <a:pt x="1834817" y="1032234"/>
                      <a:pt x="1834817" y="1079808"/>
                    </a:cubicBezTo>
                    <a:cubicBezTo>
                      <a:pt x="1834826" y="1079816"/>
                      <a:pt x="1834941" y="1079876"/>
                      <a:pt x="1836336" y="1080620"/>
                    </a:cubicBezTo>
                    <a:lnTo>
                      <a:pt x="1846977" y="1086294"/>
                    </a:lnTo>
                    <a:cubicBezTo>
                      <a:pt x="1846977" y="1086308"/>
                      <a:pt x="1846977" y="1086459"/>
                      <a:pt x="1846977" y="1088321"/>
                    </a:cubicBezTo>
                    <a:lnTo>
                      <a:pt x="1846977" y="1102508"/>
                    </a:lnTo>
                    <a:cubicBezTo>
                      <a:pt x="1847007" y="1102508"/>
                      <a:pt x="1848369" y="1102508"/>
                      <a:pt x="1913858" y="1102508"/>
                    </a:cubicBezTo>
                    <a:cubicBezTo>
                      <a:pt x="1913858" y="1102520"/>
                      <a:pt x="1913858" y="1102644"/>
                      <a:pt x="1913858" y="1104129"/>
                    </a:cubicBezTo>
                    <a:lnTo>
                      <a:pt x="1913858" y="1115478"/>
                    </a:lnTo>
                    <a:cubicBezTo>
                      <a:pt x="1913871" y="1115478"/>
                      <a:pt x="1914053" y="1115478"/>
                      <a:pt x="1916897" y="1115478"/>
                    </a:cubicBezTo>
                    <a:lnTo>
                      <a:pt x="1938177" y="1115478"/>
                    </a:lnTo>
                    <a:cubicBezTo>
                      <a:pt x="1938177" y="1115451"/>
                      <a:pt x="1938177" y="1114358"/>
                      <a:pt x="1938177" y="1070081"/>
                    </a:cubicBezTo>
                    <a:cubicBezTo>
                      <a:pt x="1938209" y="1070081"/>
                      <a:pt x="1939604" y="1070081"/>
                      <a:pt x="2005058" y="1070081"/>
                    </a:cubicBezTo>
                    <a:cubicBezTo>
                      <a:pt x="2005058" y="1070069"/>
                      <a:pt x="2005058" y="1069923"/>
                      <a:pt x="2005058" y="1068054"/>
                    </a:cubicBezTo>
                    <a:lnTo>
                      <a:pt x="2005058" y="1053867"/>
                    </a:lnTo>
                    <a:cubicBezTo>
                      <a:pt x="2005067" y="1053867"/>
                      <a:pt x="2005178" y="1053867"/>
                      <a:pt x="2006579" y="1053867"/>
                    </a:cubicBezTo>
                    <a:lnTo>
                      <a:pt x="2017218" y="1053867"/>
                    </a:lnTo>
                    <a:cubicBezTo>
                      <a:pt x="2017218" y="1053857"/>
                      <a:pt x="2017218" y="1053687"/>
                      <a:pt x="2017218" y="1051031"/>
                    </a:cubicBezTo>
                    <a:lnTo>
                      <a:pt x="2017218" y="1031169"/>
                    </a:lnTo>
                    <a:cubicBezTo>
                      <a:pt x="2017232" y="1031169"/>
                      <a:pt x="2017340" y="1031169"/>
                      <a:pt x="2018358" y="1031169"/>
                    </a:cubicBezTo>
                    <a:lnTo>
                      <a:pt x="2026338" y="1031169"/>
                    </a:lnTo>
                    <a:cubicBezTo>
                      <a:pt x="2026338" y="1031159"/>
                      <a:pt x="2026338" y="1031031"/>
                      <a:pt x="2026338" y="1029548"/>
                    </a:cubicBezTo>
                    <a:lnTo>
                      <a:pt x="2026338" y="1018197"/>
                    </a:lnTo>
                    <a:cubicBezTo>
                      <a:pt x="2026350" y="1018197"/>
                      <a:pt x="2026536" y="1018197"/>
                      <a:pt x="2029379" y="1018197"/>
                    </a:cubicBezTo>
                    <a:lnTo>
                      <a:pt x="2050659" y="1018197"/>
                    </a:lnTo>
                    <a:cubicBezTo>
                      <a:pt x="2050659" y="1018208"/>
                      <a:pt x="2050659" y="1018323"/>
                      <a:pt x="2050659" y="1019819"/>
                    </a:cubicBezTo>
                    <a:lnTo>
                      <a:pt x="2050659" y="1031169"/>
                    </a:lnTo>
                    <a:cubicBezTo>
                      <a:pt x="2050676" y="1031169"/>
                      <a:pt x="2051427" y="1031169"/>
                      <a:pt x="2084099" y="1031169"/>
                    </a:cubicBezTo>
                    <a:cubicBezTo>
                      <a:pt x="2084099" y="1031157"/>
                      <a:pt x="2084099" y="1030986"/>
                      <a:pt x="2084099" y="1028331"/>
                    </a:cubicBezTo>
                    <a:lnTo>
                      <a:pt x="2084099" y="1008470"/>
                    </a:lnTo>
                    <a:cubicBezTo>
                      <a:pt x="2084108" y="1008470"/>
                      <a:pt x="2084253" y="1008470"/>
                      <a:pt x="2086760" y="1008470"/>
                    </a:cubicBezTo>
                    <a:lnTo>
                      <a:pt x="2105379" y="1008470"/>
                    </a:lnTo>
                    <a:cubicBezTo>
                      <a:pt x="2105379" y="1008488"/>
                      <a:pt x="2105379" y="1009259"/>
                      <a:pt x="2105379" y="1044140"/>
                    </a:cubicBezTo>
                    <a:cubicBezTo>
                      <a:pt x="2105390" y="1044140"/>
                      <a:pt x="2105510" y="1044140"/>
                      <a:pt x="2106900" y="1044140"/>
                    </a:cubicBezTo>
                    <a:lnTo>
                      <a:pt x="2117540" y="1044140"/>
                    </a:lnTo>
                    <a:cubicBezTo>
                      <a:pt x="2117540" y="1044131"/>
                      <a:pt x="2117540" y="1044009"/>
                      <a:pt x="2117540" y="1042518"/>
                    </a:cubicBezTo>
                    <a:lnTo>
                      <a:pt x="2117540" y="1031169"/>
                    </a:lnTo>
                    <a:cubicBezTo>
                      <a:pt x="2117553" y="1031169"/>
                      <a:pt x="2117730" y="1031169"/>
                      <a:pt x="2120199" y="1031169"/>
                    </a:cubicBezTo>
                    <a:lnTo>
                      <a:pt x="2138820" y="1031169"/>
                    </a:lnTo>
                    <a:cubicBezTo>
                      <a:pt x="2138820" y="1031189"/>
                      <a:pt x="2138820" y="1032027"/>
                      <a:pt x="2138820" y="1070081"/>
                    </a:cubicBezTo>
                    <a:cubicBezTo>
                      <a:pt x="2138832" y="1070081"/>
                      <a:pt x="2139009" y="1070081"/>
                      <a:pt x="2141861" y="1070081"/>
                    </a:cubicBezTo>
                    <a:lnTo>
                      <a:pt x="2163140" y="1070081"/>
                    </a:lnTo>
                    <a:cubicBezTo>
                      <a:pt x="2163140" y="1070097"/>
                      <a:pt x="2163140" y="1070270"/>
                      <a:pt x="2163140" y="1072512"/>
                    </a:cubicBezTo>
                    <a:lnTo>
                      <a:pt x="2163140" y="1089537"/>
                    </a:lnTo>
                    <a:cubicBezTo>
                      <a:pt x="2163152" y="1089537"/>
                      <a:pt x="2163258" y="1089537"/>
                      <a:pt x="2164280" y="1089537"/>
                    </a:cubicBezTo>
                    <a:lnTo>
                      <a:pt x="2172261" y="1089537"/>
                    </a:lnTo>
                    <a:cubicBezTo>
                      <a:pt x="2172261" y="1089525"/>
                      <a:pt x="2172261" y="1089411"/>
                      <a:pt x="2172261" y="1088321"/>
                    </a:cubicBezTo>
                    <a:lnTo>
                      <a:pt x="2172261" y="1079808"/>
                    </a:lnTo>
                    <a:cubicBezTo>
                      <a:pt x="2172287" y="1079808"/>
                      <a:pt x="2173365" y="1079808"/>
                      <a:pt x="2217861" y="1079808"/>
                    </a:cubicBezTo>
                    <a:cubicBezTo>
                      <a:pt x="2217861" y="1079829"/>
                      <a:pt x="2217861" y="1080674"/>
                      <a:pt x="2217861" y="1115478"/>
                    </a:cubicBezTo>
                    <a:cubicBezTo>
                      <a:pt x="2217872" y="1115478"/>
                      <a:pt x="2217990" y="1115478"/>
                      <a:pt x="2219381" y="1115478"/>
                    </a:cubicBezTo>
                    <a:lnTo>
                      <a:pt x="2230022" y="1115478"/>
                    </a:lnTo>
                    <a:cubicBezTo>
                      <a:pt x="2230022" y="1115489"/>
                      <a:pt x="2230022" y="1115598"/>
                      <a:pt x="2230022" y="1117100"/>
                    </a:cubicBezTo>
                    <a:lnTo>
                      <a:pt x="2230022" y="1128449"/>
                    </a:lnTo>
                    <a:cubicBezTo>
                      <a:pt x="2230035" y="1128449"/>
                      <a:pt x="2230145" y="1128449"/>
                      <a:pt x="2231162" y="1128449"/>
                    </a:cubicBezTo>
                    <a:lnTo>
                      <a:pt x="2239142" y="1128449"/>
                    </a:lnTo>
                    <a:cubicBezTo>
                      <a:pt x="2239142" y="1128438"/>
                      <a:pt x="2239142" y="1128258"/>
                      <a:pt x="2239142" y="1125206"/>
                    </a:cubicBezTo>
                    <a:lnTo>
                      <a:pt x="2239142" y="1102508"/>
                    </a:lnTo>
                    <a:cubicBezTo>
                      <a:pt x="2239152" y="1102508"/>
                      <a:pt x="2239269" y="1102508"/>
                      <a:pt x="2240661" y="1102508"/>
                    </a:cubicBezTo>
                    <a:lnTo>
                      <a:pt x="2251302" y="1102508"/>
                    </a:lnTo>
                    <a:cubicBezTo>
                      <a:pt x="2251302" y="1102520"/>
                      <a:pt x="2251302" y="1102644"/>
                      <a:pt x="2251302" y="1104129"/>
                    </a:cubicBezTo>
                    <a:lnTo>
                      <a:pt x="2251302" y="1115478"/>
                    </a:lnTo>
                    <a:lnTo>
                      <a:pt x="2259282" y="1112489"/>
                    </a:lnTo>
                    <a:cubicBezTo>
                      <a:pt x="2260422" y="1111931"/>
                      <a:pt x="2260422" y="1111628"/>
                      <a:pt x="2260422" y="1111019"/>
                    </a:cubicBezTo>
                    <a:lnTo>
                      <a:pt x="2260422" y="1102508"/>
                    </a:lnTo>
                    <a:cubicBezTo>
                      <a:pt x="2260448" y="1102508"/>
                      <a:pt x="2261649" y="1102508"/>
                      <a:pt x="2318183" y="1102508"/>
                    </a:cubicBezTo>
                    <a:cubicBezTo>
                      <a:pt x="2318183" y="1102529"/>
                      <a:pt x="2318183" y="1103349"/>
                      <a:pt x="2318183" y="1138176"/>
                    </a:cubicBezTo>
                    <a:cubicBezTo>
                      <a:pt x="2318195" y="1138176"/>
                      <a:pt x="2318372" y="1138176"/>
                      <a:pt x="2321222" y="1138176"/>
                    </a:cubicBezTo>
                    <a:lnTo>
                      <a:pt x="2342502" y="1138176"/>
                    </a:lnTo>
                    <a:cubicBezTo>
                      <a:pt x="2342502" y="1138188"/>
                      <a:pt x="2342502" y="1138311"/>
                      <a:pt x="2342502" y="1139798"/>
                    </a:cubicBezTo>
                    <a:lnTo>
                      <a:pt x="2342502" y="1151147"/>
                    </a:lnTo>
                    <a:cubicBezTo>
                      <a:pt x="2342516" y="1151147"/>
                      <a:pt x="2342700" y="1151147"/>
                      <a:pt x="2345163" y="1151147"/>
                    </a:cubicBezTo>
                    <a:lnTo>
                      <a:pt x="2363783" y="1151147"/>
                    </a:lnTo>
                    <a:cubicBezTo>
                      <a:pt x="2363783" y="1151129"/>
                      <a:pt x="2363783" y="1150362"/>
                      <a:pt x="2363783" y="1115478"/>
                    </a:cubicBezTo>
                    <a:cubicBezTo>
                      <a:pt x="2363793" y="1115478"/>
                      <a:pt x="2363910" y="1115478"/>
                      <a:pt x="2365302" y="1115478"/>
                    </a:cubicBezTo>
                    <a:lnTo>
                      <a:pt x="2375943" y="1115478"/>
                    </a:lnTo>
                    <a:cubicBezTo>
                      <a:pt x="2375943" y="1115450"/>
                      <a:pt x="2375943" y="1114293"/>
                      <a:pt x="2375943" y="1066838"/>
                    </a:cubicBezTo>
                    <a:cubicBezTo>
                      <a:pt x="2375954" y="1066838"/>
                      <a:pt x="2376069" y="1066838"/>
                      <a:pt x="2377463" y="1066838"/>
                    </a:cubicBezTo>
                    <a:lnTo>
                      <a:pt x="2388104" y="1066838"/>
                    </a:lnTo>
                    <a:cubicBezTo>
                      <a:pt x="2388104" y="1066829"/>
                      <a:pt x="2388104" y="1066665"/>
                      <a:pt x="2388104" y="1064001"/>
                    </a:cubicBezTo>
                    <a:lnTo>
                      <a:pt x="2388104" y="1044140"/>
                    </a:lnTo>
                    <a:cubicBezTo>
                      <a:pt x="2385063" y="1044140"/>
                      <a:pt x="2385063" y="1044140"/>
                      <a:pt x="2386203" y="1041707"/>
                    </a:cubicBezTo>
                    <a:lnTo>
                      <a:pt x="2394183" y="1024683"/>
                    </a:lnTo>
                    <a:cubicBezTo>
                      <a:pt x="2394191" y="1024709"/>
                      <a:pt x="2394483" y="1025720"/>
                      <a:pt x="2406344" y="1066838"/>
                    </a:cubicBezTo>
                    <a:cubicBezTo>
                      <a:pt x="2406356" y="1066838"/>
                      <a:pt x="2406465" y="1066838"/>
                      <a:pt x="2407484" y="1066838"/>
                    </a:cubicBezTo>
                    <a:lnTo>
                      <a:pt x="2415464" y="1066838"/>
                    </a:lnTo>
                    <a:cubicBezTo>
                      <a:pt x="2415464" y="1066818"/>
                      <a:pt x="2415464" y="1065050"/>
                      <a:pt x="2415464" y="907947"/>
                    </a:cubicBezTo>
                    <a:cubicBezTo>
                      <a:pt x="2415479" y="907947"/>
                      <a:pt x="2415650" y="907947"/>
                      <a:pt x="2417744" y="907947"/>
                    </a:cubicBezTo>
                    <a:lnTo>
                      <a:pt x="2433704" y="907947"/>
                    </a:lnTo>
                    <a:cubicBezTo>
                      <a:pt x="2433704" y="907914"/>
                      <a:pt x="2433704" y="906399"/>
                      <a:pt x="2433704" y="836609"/>
                    </a:cubicBezTo>
                    <a:cubicBezTo>
                      <a:pt x="2433729" y="836609"/>
                      <a:pt x="2434667" y="836609"/>
                      <a:pt x="2473224" y="836609"/>
                    </a:cubicBezTo>
                    <a:cubicBezTo>
                      <a:pt x="2473224" y="836591"/>
                      <a:pt x="2473224" y="835826"/>
                      <a:pt x="2473224" y="804182"/>
                    </a:cubicBezTo>
                    <a:cubicBezTo>
                      <a:pt x="2473253" y="804182"/>
                      <a:pt x="2474436" y="804182"/>
                      <a:pt x="2524905" y="804182"/>
                    </a:cubicBezTo>
                    <a:cubicBezTo>
                      <a:pt x="2524905" y="804194"/>
                      <a:pt x="2524905" y="804389"/>
                      <a:pt x="2524905" y="807830"/>
                    </a:cubicBezTo>
                    <a:lnTo>
                      <a:pt x="2524905" y="833366"/>
                    </a:lnTo>
                    <a:cubicBezTo>
                      <a:pt x="2524919" y="833366"/>
                      <a:pt x="2525115" y="833366"/>
                      <a:pt x="2528325" y="833366"/>
                    </a:cubicBezTo>
                    <a:lnTo>
                      <a:pt x="2552265" y="833366"/>
                    </a:lnTo>
                    <a:cubicBezTo>
                      <a:pt x="2552265" y="833393"/>
                      <a:pt x="2552265" y="834734"/>
                      <a:pt x="2552265" y="904704"/>
                    </a:cubicBezTo>
                    <a:cubicBezTo>
                      <a:pt x="2552274" y="904704"/>
                      <a:pt x="2552388" y="904704"/>
                      <a:pt x="2553785" y="904704"/>
                    </a:cubicBezTo>
                    <a:lnTo>
                      <a:pt x="2564426" y="904704"/>
                    </a:lnTo>
                    <a:lnTo>
                      <a:pt x="2585706" y="911190"/>
                    </a:lnTo>
                    <a:cubicBezTo>
                      <a:pt x="2585706" y="911205"/>
                      <a:pt x="2585706" y="912180"/>
                      <a:pt x="2585706" y="969558"/>
                    </a:cubicBezTo>
                    <a:cubicBezTo>
                      <a:pt x="2585715" y="969558"/>
                      <a:pt x="2585828" y="969558"/>
                      <a:pt x="2587226" y="969558"/>
                    </a:cubicBezTo>
                    <a:lnTo>
                      <a:pt x="2597865" y="969558"/>
                    </a:lnTo>
                    <a:cubicBezTo>
                      <a:pt x="2597865" y="969573"/>
                      <a:pt x="2597865" y="969732"/>
                      <a:pt x="2597865" y="971990"/>
                    </a:cubicBezTo>
                    <a:lnTo>
                      <a:pt x="2597865" y="989013"/>
                    </a:lnTo>
                    <a:cubicBezTo>
                      <a:pt x="2597877" y="989013"/>
                      <a:pt x="2598063" y="989013"/>
                      <a:pt x="2600906" y="989013"/>
                    </a:cubicBezTo>
                    <a:lnTo>
                      <a:pt x="2622186" y="989013"/>
                    </a:lnTo>
                    <a:lnTo>
                      <a:pt x="2631306" y="998742"/>
                    </a:lnTo>
                    <a:cubicBezTo>
                      <a:pt x="2631306" y="998760"/>
                      <a:pt x="2631306" y="999489"/>
                      <a:pt x="2631306" y="1031169"/>
                    </a:cubicBezTo>
                    <a:cubicBezTo>
                      <a:pt x="2631320" y="1031169"/>
                      <a:pt x="2631516" y="1031169"/>
                      <a:pt x="2634726" y="1031169"/>
                    </a:cubicBezTo>
                    <a:lnTo>
                      <a:pt x="2658666" y="1031169"/>
                    </a:lnTo>
                    <a:cubicBezTo>
                      <a:pt x="2658666" y="1031180"/>
                      <a:pt x="2658666" y="1031300"/>
                      <a:pt x="2658666" y="1032789"/>
                    </a:cubicBezTo>
                    <a:lnTo>
                      <a:pt x="2658666" y="1044140"/>
                    </a:lnTo>
                    <a:cubicBezTo>
                      <a:pt x="2658680" y="1044140"/>
                      <a:pt x="2658828" y="1044140"/>
                      <a:pt x="2660567" y="1044140"/>
                    </a:cubicBezTo>
                    <a:lnTo>
                      <a:pt x="2673867" y="1044140"/>
                    </a:lnTo>
                    <a:cubicBezTo>
                      <a:pt x="2673867" y="1044153"/>
                      <a:pt x="2673867" y="1044347"/>
                      <a:pt x="2673867" y="1047381"/>
                    </a:cubicBezTo>
                    <a:lnTo>
                      <a:pt x="2673867" y="1070081"/>
                    </a:lnTo>
                    <a:cubicBezTo>
                      <a:pt x="2679947" y="1070081"/>
                      <a:pt x="2679947" y="1070081"/>
                      <a:pt x="2679947" y="1067243"/>
                    </a:cubicBezTo>
                    <a:lnTo>
                      <a:pt x="2679947" y="1047381"/>
                    </a:lnTo>
                    <a:cubicBezTo>
                      <a:pt x="2679956" y="1047381"/>
                      <a:pt x="2680073" y="1047381"/>
                      <a:pt x="2681466" y="1047381"/>
                    </a:cubicBezTo>
                    <a:lnTo>
                      <a:pt x="2692107" y="1047381"/>
                    </a:lnTo>
                    <a:cubicBezTo>
                      <a:pt x="2692107" y="1047398"/>
                      <a:pt x="2692107" y="1047576"/>
                      <a:pt x="2692107" y="1049814"/>
                    </a:cubicBezTo>
                    <a:lnTo>
                      <a:pt x="2692107" y="1066838"/>
                    </a:lnTo>
                    <a:cubicBezTo>
                      <a:pt x="2692121" y="1066838"/>
                      <a:pt x="2692230" y="1066838"/>
                      <a:pt x="2693247" y="1066838"/>
                    </a:cubicBezTo>
                    <a:lnTo>
                      <a:pt x="2701227" y="1066838"/>
                    </a:lnTo>
                    <a:cubicBezTo>
                      <a:pt x="2701227" y="1060353"/>
                      <a:pt x="2701227" y="1060353"/>
                      <a:pt x="2774187" y="1060353"/>
                    </a:cubicBezTo>
                    <a:cubicBezTo>
                      <a:pt x="2774187" y="1060367"/>
                      <a:pt x="2774187" y="1060518"/>
                      <a:pt x="2774187" y="1062380"/>
                    </a:cubicBezTo>
                    <a:lnTo>
                      <a:pt x="2774187" y="1076565"/>
                    </a:lnTo>
                    <a:cubicBezTo>
                      <a:pt x="2774199" y="1076565"/>
                      <a:pt x="2774312" y="1076565"/>
                      <a:pt x="2775327" y="1076565"/>
                    </a:cubicBezTo>
                    <a:lnTo>
                      <a:pt x="2783309" y="1076565"/>
                    </a:lnTo>
                    <a:cubicBezTo>
                      <a:pt x="2783309" y="1076579"/>
                      <a:pt x="2783309" y="1076762"/>
                      <a:pt x="2783309" y="1079808"/>
                    </a:cubicBezTo>
                    <a:lnTo>
                      <a:pt x="2783309" y="1102508"/>
                    </a:lnTo>
                    <a:cubicBezTo>
                      <a:pt x="2783321" y="1102502"/>
                      <a:pt x="2783495" y="1102385"/>
                      <a:pt x="2786348" y="1100481"/>
                    </a:cubicBezTo>
                    <a:lnTo>
                      <a:pt x="2807628" y="1086294"/>
                    </a:lnTo>
                    <a:cubicBezTo>
                      <a:pt x="2807631" y="1086266"/>
                      <a:pt x="2807828" y="1084953"/>
                      <a:pt x="2816748" y="1024683"/>
                    </a:cubicBezTo>
                    <a:cubicBezTo>
                      <a:pt x="2816762" y="1024680"/>
                      <a:pt x="2816865" y="1024641"/>
                      <a:pt x="2817888" y="1024278"/>
                    </a:cubicBezTo>
                    <a:lnTo>
                      <a:pt x="2825868" y="1021440"/>
                    </a:lnTo>
                    <a:cubicBezTo>
                      <a:pt x="2825868" y="1021416"/>
                      <a:pt x="2825918" y="1019825"/>
                      <a:pt x="2828909" y="917675"/>
                    </a:cubicBezTo>
                    <a:cubicBezTo>
                      <a:pt x="2828909" y="917702"/>
                      <a:pt x="2828958" y="919338"/>
                      <a:pt x="2831949" y="1021440"/>
                    </a:cubicBezTo>
                    <a:cubicBezTo>
                      <a:pt x="2831963" y="1021445"/>
                      <a:pt x="2832069" y="1021482"/>
                      <a:pt x="2833089" y="1021845"/>
                    </a:cubicBezTo>
                    <a:lnTo>
                      <a:pt x="2841069" y="1024683"/>
                    </a:lnTo>
                    <a:cubicBezTo>
                      <a:pt x="2841069" y="1024653"/>
                      <a:pt x="2841069" y="1022654"/>
                      <a:pt x="2841069" y="894977"/>
                    </a:cubicBezTo>
                    <a:cubicBezTo>
                      <a:pt x="2847149" y="894977"/>
                      <a:pt x="2847149" y="894977"/>
                      <a:pt x="2847149" y="846336"/>
                    </a:cubicBezTo>
                    <a:cubicBezTo>
                      <a:pt x="2847167" y="846336"/>
                      <a:pt x="2848196" y="846336"/>
                      <a:pt x="2904909" y="846336"/>
                    </a:cubicBezTo>
                    <a:cubicBezTo>
                      <a:pt x="2904909" y="846362"/>
                      <a:pt x="2904909" y="847439"/>
                      <a:pt x="2904909" y="894977"/>
                    </a:cubicBezTo>
                    <a:cubicBezTo>
                      <a:pt x="2904923" y="894977"/>
                      <a:pt x="2905031" y="894977"/>
                      <a:pt x="2906049" y="894977"/>
                    </a:cubicBezTo>
                    <a:lnTo>
                      <a:pt x="2914029" y="894977"/>
                    </a:lnTo>
                    <a:cubicBezTo>
                      <a:pt x="2914029" y="894945"/>
                      <a:pt x="2914029" y="892986"/>
                      <a:pt x="2914029" y="771755"/>
                    </a:cubicBezTo>
                    <a:cubicBezTo>
                      <a:pt x="2914038" y="771755"/>
                      <a:pt x="2914187" y="771755"/>
                      <a:pt x="2916690" y="771755"/>
                    </a:cubicBezTo>
                    <a:lnTo>
                      <a:pt x="2935310" y="771755"/>
                    </a:lnTo>
                    <a:cubicBezTo>
                      <a:pt x="2935310" y="771744"/>
                      <a:pt x="2935310" y="771578"/>
                      <a:pt x="2935310" y="768918"/>
                    </a:cubicBezTo>
                    <a:lnTo>
                      <a:pt x="2935310" y="749057"/>
                    </a:lnTo>
                    <a:cubicBezTo>
                      <a:pt x="2935326" y="749057"/>
                      <a:pt x="2936073" y="749057"/>
                      <a:pt x="2968751" y="749057"/>
                    </a:cubicBezTo>
                    <a:cubicBezTo>
                      <a:pt x="2968751" y="749046"/>
                      <a:pt x="2968751" y="748925"/>
                      <a:pt x="2968751" y="747435"/>
                    </a:cubicBezTo>
                    <a:lnTo>
                      <a:pt x="2968751" y="736086"/>
                    </a:lnTo>
                    <a:cubicBezTo>
                      <a:pt x="2968761" y="736086"/>
                      <a:pt x="2968926" y="736086"/>
                      <a:pt x="2971410" y="736086"/>
                    </a:cubicBezTo>
                    <a:lnTo>
                      <a:pt x="2990031" y="736086"/>
                    </a:lnTo>
                    <a:cubicBezTo>
                      <a:pt x="2990031" y="736098"/>
                      <a:pt x="2990031" y="736217"/>
                      <a:pt x="2990031" y="737708"/>
                    </a:cubicBezTo>
                    <a:lnTo>
                      <a:pt x="2990031" y="749057"/>
                    </a:lnTo>
                    <a:cubicBezTo>
                      <a:pt x="2990045" y="749057"/>
                      <a:pt x="2990154" y="749057"/>
                      <a:pt x="2991171" y="749057"/>
                    </a:cubicBezTo>
                    <a:lnTo>
                      <a:pt x="2999151" y="749057"/>
                    </a:lnTo>
                    <a:lnTo>
                      <a:pt x="3014351" y="742571"/>
                    </a:lnTo>
                    <a:lnTo>
                      <a:pt x="3020430" y="747435"/>
                    </a:lnTo>
                    <a:lnTo>
                      <a:pt x="3020430" y="736086"/>
                    </a:lnTo>
                    <a:cubicBezTo>
                      <a:pt x="3020444" y="736086"/>
                      <a:pt x="3020649" y="736086"/>
                      <a:pt x="3023850" y="736086"/>
                    </a:cubicBezTo>
                    <a:lnTo>
                      <a:pt x="3047792" y="736086"/>
                    </a:lnTo>
                    <a:cubicBezTo>
                      <a:pt x="3047792" y="736098"/>
                      <a:pt x="3047792" y="736217"/>
                      <a:pt x="3047792" y="737708"/>
                    </a:cubicBezTo>
                    <a:lnTo>
                      <a:pt x="3047792" y="749057"/>
                    </a:lnTo>
                    <a:cubicBezTo>
                      <a:pt x="3047820" y="749057"/>
                      <a:pt x="3048924" y="749057"/>
                      <a:pt x="3093392" y="749057"/>
                    </a:cubicBezTo>
                    <a:cubicBezTo>
                      <a:pt x="3093392" y="749072"/>
                      <a:pt x="3093392" y="749235"/>
                      <a:pt x="3093392" y="751488"/>
                    </a:cubicBezTo>
                    <a:lnTo>
                      <a:pt x="3093392" y="768513"/>
                    </a:lnTo>
                    <a:cubicBezTo>
                      <a:pt x="3093417" y="768513"/>
                      <a:pt x="3094377" y="768513"/>
                      <a:pt x="3132912" y="768513"/>
                    </a:cubicBezTo>
                    <a:cubicBezTo>
                      <a:pt x="3132912" y="768537"/>
                      <a:pt x="3132912" y="769557"/>
                      <a:pt x="3132912" y="813909"/>
                    </a:cubicBezTo>
                    <a:cubicBezTo>
                      <a:pt x="3132926" y="813909"/>
                      <a:pt x="3133035" y="813909"/>
                      <a:pt x="3134052" y="813909"/>
                    </a:cubicBezTo>
                    <a:lnTo>
                      <a:pt x="3142032" y="813909"/>
                    </a:lnTo>
                    <a:cubicBezTo>
                      <a:pt x="3142032" y="813920"/>
                      <a:pt x="3142032" y="814049"/>
                      <a:pt x="3142032" y="815531"/>
                    </a:cubicBezTo>
                    <a:lnTo>
                      <a:pt x="3142032" y="826881"/>
                    </a:lnTo>
                    <a:cubicBezTo>
                      <a:pt x="3148113" y="826881"/>
                      <a:pt x="3148113" y="826881"/>
                      <a:pt x="3148113" y="872277"/>
                    </a:cubicBezTo>
                    <a:cubicBezTo>
                      <a:pt x="3148127" y="872277"/>
                      <a:pt x="3148238" y="872277"/>
                      <a:pt x="3149253" y="872277"/>
                    </a:cubicBezTo>
                    <a:lnTo>
                      <a:pt x="3157233" y="872277"/>
                    </a:lnTo>
                    <a:cubicBezTo>
                      <a:pt x="3157233" y="872291"/>
                      <a:pt x="3157233" y="872391"/>
                      <a:pt x="3157233" y="873494"/>
                    </a:cubicBezTo>
                    <a:lnTo>
                      <a:pt x="3157233" y="882006"/>
                    </a:lnTo>
                    <a:cubicBezTo>
                      <a:pt x="3157242" y="882006"/>
                      <a:pt x="3157359" y="882006"/>
                      <a:pt x="3158753" y="882006"/>
                    </a:cubicBezTo>
                    <a:lnTo>
                      <a:pt x="3169392" y="882006"/>
                    </a:lnTo>
                    <a:cubicBezTo>
                      <a:pt x="3169392" y="882032"/>
                      <a:pt x="3169392" y="883101"/>
                      <a:pt x="3169392" y="927404"/>
                    </a:cubicBezTo>
                    <a:cubicBezTo>
                      <a:pt x="3169404" y="927404"/>
                      <a:pt x="3169584" y="927404"/>
                      <a:pt x="3172433" y="927404"/>
                    </a:cubicBezTo>
                    <a:lnTo>
                      <a:pt x="3193713" y="927404"/>
                    </a:lnTo>
                    <a:cubicBezTo>
                      <a:pt x="3193713" y="927428"/>
                      <a:pt x="3193713" y="928298"/>
                      <a:pt x="3193713" y="963072"/>
                    </a:cubicBezTo>
                    <a:cubicBezTo>
                      <a:pt x="3196754" y="963072"/>
                      <a:pt x="3196754" y="963072"/>
                      <a:pt x="3196754" y="965504"/>
                    </a:cubicBezTo>
                    <a:lnTo>
                      <a:pt x="3196754" y="982529"/>
                    </a:lnTo>
                    <a:cubicBezTo>
                      <a:pt x="3196767" y="982529"/>
                      <a:pt x="3196872" y="982529"/>
                      <a:pt x="3197894" y="982529"/>
                    </a:cubicBezTo>
                    <a:lnTo>
                      <a:pt x="3205874" y="982529"/>
                    </a:lnTo>
                    <a:cubicBezTo>
                      <a:pt x="3205874" y="982550"/>
                      <a:pt x="3205874" y="983394"/>
                      <a:pt x="3205874" y="1018197"/>
                    </a:cubicBezTo>
                    <a:cubicBezTo>
                      <a:pt x="3205886" y="1018197"/>
                      <a:pt x="3206034" y="1018197"/>
                      <a:pt x="3207773" y="1018197"/>
                    </a:cubicBezTo>
                    <a:lnTo>
                      <a:pt x="3221073" y="1018197"/>
                    </a:lnTo>
                    <a:cubicBezTo>
                      <a:pt x="3224114" y="1021440"/>
                      <a:pt x="3224114" y="1021440"/>
                      <a:pt x="3224114" y="1024278"/>
                    </a:cubicBezTo>
                    <a:lnTo>
                      <a:pt x="3224114" y="1044140"/>
                    </a:lnTo>
                    <a:cubicBezTo>
                      <a:pt x="3224121" y="1044129"/>
                      <a:pt x="3224252" y="1043969"/>
                      <a:pt x="3226394" y="1041302"/>
                    </a:cubicBezTo>
                    <a:lnTo>
                      <a:pt x="3242354" y="1021440"/>
                    </a:lnTo>
                    <a:cubicBezTo>
                      <a:pt x="3242376" y="1021440"/>
                      <a:pt x="3243335" y="1021440"/>
                      <a:pt x="3284915" y="1021440"/>
                    </a:cubicBezTo>
                    <a:cubicBezTo>
                      <a:pt x="3284915" y="1021478"/>
                      <a:pt x="3284915" y="1023579"/>
                      <a:pt x="3284915" y="1151147"/>
                    </a:cubicBezTo>
                    <a:cubicBezTo>
                      <a:pt x="3284927" y="1151147"/>
                      <a:pt x="3285041" y="1151147"/>
                      <a:pt x="3286055" y="1151147"/>
                    </a:cubicBezTo>
                    <a:lnTo>
                      <a:pt x="3294035" y="1151147"/>
                    </a:lnTo>
                    <a:cubicBezTo>
                      <a:pt x="3294041" y="1151135"/>
                      <a:pt x="3294129" y="1150985"/>
                      <a:pt x="3295175" y="1149120"/>
                    </a:cubicBezTo>
                    <a:lnTo>
                      <a:pt x="3303155" y="1134933"/>
                    </a:lnTo>
                    <a:cubicBezTo>
                      <a:pt x="3303155" y="1134944"/>
                      <a:pt x="3303155" y="1135092"/>
                      <a:pt x="3303155" y="1137771"/>
                    </a:cubicBezTo>
                    <a:lnTo>
                      <a:pt x="3303155" y="1157633"/>
                    </a:lnTo>
                    <a:cubicBezTo>
                      <a:pt x="3309234" y="1157633"/>
                      <a:pt x="3309234" y="1157633"/>
                      <a:pt x="3309234" y="1089537"/>
                    </a:cubicBezTo>
                    <a:cubicBezTo>
                      <a:pt x="3309248" y="1089537"/>
                      <a:pt x="3309353" y="1089537"/>
                      <a:pt x="3310374" y="1089537"/>
                    </a:cubicBezTo>
                    <a:lnTo>
                      <a:pt x="3318354" y="1089537"/>
                    </a:lnTo>
                    <a:cubicBezTo>
                      <a:pt x="3318354" y="1089515"/>
                      <a:pt x="3318354" y="1088015"/>
                      <a:pt x="3318354" y="992256"/>
                    </a:cubicBezTo>
                    <a:cubicBezTo>
                      <a:pt x="3318365" y="992256"/>
                      <a:pt x="3318486" y="992256"/>
                      <a:pt x="3319875" y="992256"/>
                    </a:cubicBezTo>
                    <a:lnTo>
                      <a:pt x="3330515" y="992256"/>
                    </a:lnTo>
                    <a:cubicBezTo>
                      <a:pt x="3330524" y="992225"/>
                      <a:pt x="3330920" y="990815"/>
                      <a:pt x="3348755" y="927404"/>
                    </a:cubicBezTo>
                    <a:cubicBezTo>
                      <a:pt x="3348768" y="927404"/>
                      <a:pt x="3348914" y="927404"/>
                      <a:pt x="3350655" y="927404"/>
                    </a:cubicBezTo>
                    <a:lnTo>
                      <a:pt x="3363956" y="927404"/>
                    </a:lnTo>
                    <a:cubicBezTo>
                      <a:pt x="3363963" y="927438"/>
                      <a:pt x="3364302" y="928887"/>
                      <a:pt x="3379155" y="992256"/>
                    </a:cubicBezTo>
                    <a:cubicBezTo>
                      <a:pt x="3379164" y="992256"/>
                      <a:pt x="3379275" y="992256"/>
                      <a:pt x="3380675" y="992256"/>
                    </a:cubicBezTo>
                    <a:lnTo>
                      <a:pt x="3391316" y="992256"/>
                    </a:lnTo>
                    <a:cubicBezTo>
                      <a:pt x="3391316" y="992273"/>
                      <a:pt x="3391316" y="993273"/>
                      <a:pt x="3391316" y="1050624"/>
                    </a:cubicBezTo>
                    <a:cubicBezTo>
                      <a:pt x="3391326" y="1050624"/>
                      <a:pt x="3391475" y="1050624"/>
                      <a:pt x="3393975" y="1050624"/>
                    </a:cubicBezTo>
                    <a:lnTo>
                      <a:pt x="3412596" y="1050624"/>
                    </a:lnTo>
                    <a:cubicBezTo>
                      <a:pt x="3412596" y="1050636"/>
                      <a:pt x="3412596" y="1050819"/>
                      <a:pt x="3412596" y="1053867"/>
                    </a:cubicBezTo>
                    <a:lnTo>
                      <a:pt x="3412596" y="1076565"/>
                    </a:lnTo>
                    <a:cubicBezTo>
                      <a:pt x="3418676" y="1076565"/>
                      <a:pt x="3418676" y="1076565"/>
                      <a:pt x="3418676" y="1073324"/>
                    </a:cubicBezTo>
                    <a:lnTo>
                      <a:pt x="3418676" y="1050624"/>
                    </a:lnTo>
                    <a:cubicBezTo>
                      <a:pt x="3418691" y="1050624"/>
                      <a:pt x="3418859" y="1050624"/>
                      <a:pt x="3420956" y="1050624"/>
                    </a:cubicBezTo>
                    <a:lnTo>
                      <a:pt x="3436916" y="1050624"/>
                    </a:lnTo>
                    <a:cubicBezTo>
                      <a:pt x="3436916" y="1050639"/>
                      <a:pt x="3436916" y="1050815"/>
                      <a:pt x="3436916" y="1053056"/>
                    </a:cubicBezTo>
                    <a:lnTo>
                      <a:pt x="3436916" y="1070081"/>
                    </a:lnTo>
                    <a:cubicBezTo>
                      <a:pt x="3436940" y="1070081"/>
                      <a:pt x="3438003" y="1070081"/>
                      <a:pt x="3482517" y="1070081"/>
                    </a:cubicBezTo>
                    <a:cubicBezTo>
                      <a:pt x="3482517" y="1070055"/>
                      <a:pt x="3482517" y="1068899"/>
                      <a:pt x="3482517" y="1014956"/>
                    </a:cubicBezTo>
                    <a:cubicBezTo>
                      <a:pt x="3482529" y="1014956"/>
                      <a:pt x="3482669" y="1014956"/>
                      <a:pt x="3484416" y="1014956"/>
                    </a:cubicBezTo>
                    <a:lnTo>
                      <a:pt x="3497717" y="1014956"/>
                    </a:lnTo>
                    <a:cubicBezTo>
                      <a:pt x="3497717" y="1014972"/>
                      <a:pt x="3497717" y="1015713"/>
                      <a:pt x="3497717" y="1047381"/>
                    </a:cubicBezTo>
                    <a:cubicBezTo>
                      <a:pt x="3500757" y="1047381"/>
                      <a:pt x="3500757" y="1047381"/>
                      <a:pt x="3500757" y="998742"/>
                    </a:cubicBezTo>
                    <a:cubicBezTo>
                      <a:pt x="3500778" y="998742"/>
                      <a:pt x="3501590" y="998742"/>
                      <a:pt x="3534197" y="998742"/>
                    </a:cubicBezTo>
                    <a:cubicBezTo>
                      <a:pt x="3534197" y="998727"/>
                      <a:pt x="3534197" y="998547"/>
                      <a:pt x="3534197" y="996309"/>
                    </a:cubicBezTo>
                    <a:lnTo>
                      <a:pt x="3534197" y="979286"/>
                    </a:lnTo>
                    <a:cubicBezTo>
                      <a:pt x="3534209" y="979286"/>
                      <a:pt x="3534321" y="979286"/>
                      <a:pt x="3535337" y="979286"/>
                    </a:cubicBezTo>
                    <a:lnTo>
                      <a:pt x="3543317" y="979286"/>
                    </a:lnTo>
                    <a:cubicBezTo>
                      <a:pt x="3543317" y="979277"/>
                      <a:pt x="3543317" y="979107"/>
                      <a:pt x="3543317" y="976449"/>
                    </a:cubicBezTo>
                    <a:lnTo>
                      <a:pt x="3543317" y="956588"/>
                    </a:lnTo>
                    <a:lnTo>
                      <a:pt x="3549398" y="966315"/>
                    </a:lnTo>
                    <a:cubicBezTo>
                      <a:pt x="3549410" y="966315"/>
                      <a:pt x="3549603" y="966315"/>
                      <a:pt x="3552818" y="966315"/>
                    </a:cubicBezTo>
                    <a:lnTo>
                      <a:pt x="3576758" y="966315"/>
                    </a:lnTo>
                    <a:cubicBezTo>
                      <a:pt x="3576758" y="966303"/>
                      <a:pt x="3576758" y="966201"/>
                      <a:pt x="3576758" y="965099"/>
                    </a:cubicBezTo>
                    <a:lnTo>
                      <a:pt x="3576758" y="956588"/>
                    </a:lnTo>
                    <a:cubicBezTo>
                      <a:pt x="3576771" y="956588"/>
                      <a:pt x="3576882" y="956588"/>
                      <a:pt x="3577898" y="956588"/>
                    </a:cubicBezTo>
                    <a:lnTo>
                      <a:pt x="3585878" y="956588"/>
                    </a:lnTo>
                    <a:cubicBezTo>
                      <a:pt x="3585878" y="956601"/>
                      <a:pt x="3585878" y="956751"/>
                      <a:pt x="3585878" y="958614"/>
                    </a:cubicBezTo>
                    <a:lnTo>
                      <a:pt x="3585878" y="972801"/>
                    </a:lnTo>
                    <a:cubicBezTo>
                      <a:pt x="3585900" y="972801"/>
                      <a:pt x="3587000" y="972801"/>
                      <a:pt x="3643638" y="972801"/>
                    </a:cubicBezTo>
                    <a:cubicBezTo>
                      <a:pt x="3643638" y="972828"/>
                      <a:pt x="3643638" y="975093"/>
                      <a:pt x="3643638" y="1180331"/>
                    </a:cubicBezTo>
                    <a:cubicBezTo>
                      <a:pt x="3643653" y="1180331"/>
                      <a:pt x="3643826" y="1180331"/>
                      <a:pt x="3645918" y="1180331"/>
                    </a:cubicBezTo>
                    <a:lnTo>
                      <a:pt x="3661878" y="1180331"/>
                    </a:lnTo>
                    <a:cubicBezTo>
                      <a:pt x="3661878" y="1173846"/>
                      <a:pt x="3661878" y="1167360"/>
                      <a:pt x="3661878" y="1160876"/>
                    </a:cubicBezTo>
                    <a:cubicBezTo>
                      <a:pt x="3664919" y="1160876"/>
                      <a:pt x="3664919" y="1160876"/>
                      <a:pt x="3667959" y="1160876"/>
                    </a:cubicBezTo>
                    <a:cubicBezTo>
                      <a:pt x="3667959" y="1167360"/>
                      <a:pt x="3667959" y="1173846"/>
                      <a:pt x="3667959" y="1180331"/>
                    </a:cubicBezTo>
                    <a:cubicBezTo>
                      <a:pt x="3683159" y="1180331"/>
                      <a:pt x="3698360" y="1180331"/>
                      <a:pt x="3713559" y="1180331"/>
                    </a:cubicBezTo>
                    <a:cubicBezTo>
                      <a:pt x="3713559" y="1164117"/>
                      <a:pt x="3713559" y="1151147"/>
                      <a:pt x="3713559" y="1134933"/>
                    </a:cubicBezTo>
                    <a:cubicBezTo>
                      <a:pt x="3719640" y="1134933"/>
                      <a:pt x="3725720" y="1134933"/>
                      <a:pt x="3731799" y="1134933"/>
                    </a:cubicBezTo>
                    <a:lnTo>
                      <a:pt x="3750039" y="1131692"/>
                    </a:lnTo>
                    <a:cubicBezTo>
                      <a:pt x="3753080" y="1131692"/>
                      <a:pt x="3753080" y="1134933"/>
                      <a:pt x="3756120" y="1134933"/>
                    </a:cubicBezTo>
                    <a:lnTo>
                      <a:pt x="3771320" y="1134933"/>
                    </a:lnTo>
                    <a:cubicBezTo>
                      <a:pt x="3771320" y="1151147"/>
                      <a:pt x="3771320" y="1167360"/>
                      <a:pt x="3771320" y="1180331"/>
                    </a:cubicBezTo>
                    <a:cubicBezTo>
                      <a:pt x="3774360" y="1180331"/>
                      <a:pt x="3777401" y="1180331"/>
                      <a:pt x="3783480" y="1180331"/>
                    </a:cubicBezTo>
                    <a:cubicBezTo>
                      <a:pt x="3783480" y="1190060"/>
                      <a:pt x="3783480" y="1199787"/>
                      <a:pt x="3783480" y="1206273"/>
                    </a:cubicBezTo>
                    <a:lnTo>
                      <a:pt x="3797484" y="1207631"/>
                    </a:lnTo>
                    <a:lnTo>
                      <a:pt x="3816921" y="1207631"/>
                    </a:lnTo>
                    <a:cubicBezTo>
                      <a:pt x="3816921" y="1198917"/>
                      <a:pt x="3816921" y="1192659"/>
                      <a:pt x="3816921" y="1183574"/>
                    </a:cubicBezTo>
                    <a:lnTo>
                      <a:pt x="3918855" y="1183574"/>
                    </a:lnTo>
                    <a:lnTo>
                      <a:pt x="3918855" y="1055694"/>
                    </a:lnTo>
                    <a:lnTo>
                      <a:pt x="4026867" y="1055694"/>
                    </a:lnTo>
                    <a:lnTo>
                      <a:pt x="4026867" y="1173846"/>
                    </a:lnTo>
                    <a:cubicBezTo>
                      <a:pt x="4027820" y="1173846"/>
                      <a:pt x="4028772" y="1173846"/>
                      <a:pt x="4029723" y="1173846"/>
                    </a:cubicBezTo>
                    <a:lnTo>
                      <a:pt x="4031586" y="1207631"/>
                    </a:lnTo>
                    <a:lnTo>
                      <a:pt x="4046100" y="1207631"/>
                    </a:lnTo>
                    <a:cubicBezTo>
                      <a:pt x="4046904" y="1196810"/>
                      <a:pt x="4047963" y="1185329"/>
                      <a:pt x="4047963" y="1173846"/>
                    </a:cubicBezTo>
                    <a:cubicBezTo>
                      <a:pt x="4051004" y="1173846"/>
                      <a:pt x="4054044" y="1173846"/>
                      <a:pt x="4057083" y="1173846"/>
                    </a:cubicBezTo>
                    <a:lnTo>
                      <a:pt x="4058946" y="1207631"/>
                    </a:lnTo>
                    <a:lnTo>
                      <a:pt x="4134879" y="1207631"/>
                    </a:lnTo>
                    <a:lnTo>
                      <a:pt x="4134879" y="963089"/>
                    </a:lnTo>
                    <a:lnTo>
                      <a:pt x="4430870" y="963089"/>
                    </a:lnTo>
                    <a:lnTo>
                      <a:pt x="4430870" y="1207631"/>
                    </a:lnTo>
                    <a:lnTo>
                      <a:pt x="4458915" y="1207631"/>
                    </a:lnTo>
                    <a:lnTo>
                      <a:pt x="4458915" y="1083591"/>
                    </a:lnTo>
                    <a:lnTo>
                      <a:pt x="4601595" y="1083591"/>
                    </a:lnTo>
                    <a:cubicBezTo>
                      <a:pt x="4607707" y="924560"/>
                      <a:pt x="4612775" y="766349"/>
                      <a:pt x="4619491" y="606380"/>
                    </a:cubicBezTo>
                    <a:cubicBezTo>
                      <a:pt x="4604291" y="606380"/>
                      <a:pt x="4567811" y="586923"/>
                      <a:pt x="4601251" y="573953"/>
                    </a:cubicBezTo>
                    <a:cubicBezTo>
                      <a:pt x="4598209" y="570710"/>
                      <a:pt x="4595171" y="567467"/>
                      <a:pt x="4592131" y="567467"/>
                    </a:cubicBezTo>
                    <a:cubicBezTo>
                      <a:pt x="4592131" y="548012"/>
                      <a:pt x="4589089" y="544769"/>
                      <a:pt x="4604291" y="531798"/>
                    </a:cubicBezTo>
                    <a:cubicBezTo>
                      <a:pt x="4604291" y="525312"/>
                      <a:pt x="4604291" y="515585"/>
                      <a:pt x="4604291" y="505857"/>
                    </a:cubicBezTo>
                    <a:cubicBezTo>
                      <a:pt x="4610371" y="505857"/>
                      <a:pt x="4616451" y="505857"/>
                      <a:pt x="4625571" y="505857"/>
                    </a:cubicBezTo>
                    <a:cubicBezTo>
                      <a:pt x="4625571" y="492885"/>
                      <a:pt x="4625571" y="483158"/>
                      <a:pt x="4625571" y="473430"/>
                    </a:cubicBezTo>
                    <a:cubicBezTo>
                      <a:pt x="4625571" y="470187"/>
                      <a:pt x="4628611" y="470187"/>
                      <a:pt x="4628611" y="466944"/>
                    </a:cubicBezTo>
                    <a:cubicBezTo>
                      <a:pt x="4628611" y="428033"/>
                      <a:pt x="4628611" y="389121"/>
                      <a:pt x="4628611" y="350208"/>
                    </a:cubicBezTo>
                    <a:cubicBezTo>
                      <a:pt x="4628611" y="346965"/>
                      <a:pt x="4625571" y="343724"/>
                      <a:pt x="4625571" y="340481"/>
                    </a:cubicBezTo>
                    <a:cubicBezTo>
                      <a:pt x="4628611" y="337238"/>
                      <a:pt x="4631651" y="333995"/>
                      <a:pt x="4634691" y="330752"/>
                    </a:cubicBezTo>
                    <a:cubicBezTo>
                      <a:pt x="4634691" y="301568"/>
                      <a:pt x="4634691" y="272384"/>
                      <a:pt x="4634691" y="243200"/>
                    </a:cubicBezTo>
                    <a:cubicBezTo>
                      <a:pt x="4634691" y="239958"/>
                      <a:pt x="4634691" y="239958"/>
                      <a:pt x="4637731" y="236715"/>
                    </a:cubicBezTo>
                    <a:cubicBezTo>
                      <a:pt x="4637731" y="210774"/>
                      <a:pt x="4637731" y="181590"/>
                      <a:pt x="4637731" y="152406"/>
                    </a:cubicBezTo>
                    <a:cubicBezTo>
                      <a:pt x="4640771" y="139436"/>
                      <a:pt x="4640771" y="132950"/>
                      <a:pt x="4640771" y="123222"/>
                    </a:cubicBezTo>
                    <a:cubicBezTo>
                      <a:pt x="4646851" y="132950"/>
                      <a:pt x="4646851" y="139436"/>
                      <a:pt x="4646851" y="149163"/>
                    </a:cubicBezTo>
                    <a:cubicBezTo>
                      <a:pt x="4649891" y="181590"/>
                      <a:pt x="4649891" y="210774"/>
                      <a:pt x="4649891" y="236715"/>
                    </a:cubicBezTo>
                    <a:cubicBezTo>
                      <a:pt x="4652931" y="272384"/>
                      <a:pt x="4652931" y="301568"/>
                      <a:pt x="4652931" y="330752"/>
                    </a:cubicBezTo>
                    <a:cubicBezTo>
                      <a:pt x="4655971" y="333995"/>
                      <a:pt x="4659011" y="337238"/>
                      <a:pt x="4662051" y="340481"/>
                    </a:cubicBezTo>
                    <a:cubicBezTo>
                      <a:pt x="4662051" y="343724"/>
                      <a:pt x="4659011" y="346965"/>
                      <a:pt x="4659011" y="350208"/>
                    </a:cubicBezTo>
                    <a:cubicBezTo>
                      <a:pt x="4659011" y="389121"/>
                      <a:pt x="4659011" y="428033"/>
                      <a:pt x="4659011" y="466944"/>
                    </a:cubicBezTo>
                    <a:cubicBezTo>
                      <a:pt x="4659011" y="470187"/>
                      <a:pt x="4662051" y="470187"/>
                      <a:pt x="4662051" y="473430"/>
                    </a:cubicBezTo>
                    <a:cubicBezTo>
                      <a:pt x="4662051" y="483158"/>
                      <a:pt x="4662051" y="492885"/>
                      <a:pt x="4662051" y="505857"/>
                    </a:cubicBezTo>
                    <a:cubicBezTo>
                      <a:pt x="4668131" y="505857"/>
                      <a:pt x="4677251" y="505857"/>
                      <a:pt x="4683331" y="505857"/>
                    </a:cubicBezTo>
                    <a:cubicBezTo>
                      <a:pt x="4683331" y="515585"/>
                      <a:pt x="4683331" y="525312"/>
                      <a:pt x="4683331" y="531798"/>
                    </a:cubicBezTo>
                    <a:cubicBezTo>
                      <a:pt x="4695493" y="544769"/>
                      <a:pt x="4695493" y="544769"/>
                      <a:pt x="4695493" y="567467"/>
                    </a:cubicBezTo>
                    <a:cubicBezTo>
                      <a:pt x="4692451" y="567467"/>
                      <a:pt x="4689411" y="570710"/>
                      <a:pt x="4686373" y="573953"/>
                    </a:cubicBezTo>
                    <a:cubicBezTo>
                      <a:pt x="4716771" y="590166"/>
                      <a:pt x="4680291" y="603137"/>
                      <a:pt x="4668131" y="606380"/>
                    </a:cubicBezTo>
                    <a:cubicBezTo>
                      <a:pt x="4671171" y="732843"/>
                      <a:pt x="4677251" y="859307"/>
                      <a:pt x="4680291" y="985772"/>
                    </a:cubicBezTo>
                    <a:cubicBezTo>
                      <a:pt x="4713733" y="985772"/>
                      <a:pt x="4747171" y="985772"/>
                      <a:pt x="4777573" y="985772"/>
                    </a:cubicBezTo>
                    <a:cubicBezTo>
                      <a:pt x="4777573" y="1024683"/>
                      <a:pt x="4777573" y="1063595"/>
                      <a:pt x="4777573" y="1099265"/>
                    </a:cubicBezTo>
                    <a:cubicBezTo>
                      <a:pt x="4783653" y="1099265"/>
                      <a:pt x="4786693" y="1099265"/>
                      <a:pt x="4789733" y="1099265"/>
                    </a:cubicBezTo>
                    <a:cubicBezTo>
                      <a:pt x="4789733" y="1096022"/>
                      <a:pt x="4792773" y="1092779"/>
                      <a:pt x="4792773" y="1089537"/>
                    </a:cubicBezTo>
                    <a:cubicBezTo>
                      <a:pt x="4795813" y="1089537"/>
                      <a:pt x="4798853" y="1089537"/>
                      <a:pt x="4801893" y="1089537"/>
                    </a:cubicBezTo>
                    <a:cubicBezTo>
                      <a:pt x="4801893" y="1092779"/>
                      <a:pt x="4801893" y="1096022"/>
                      <a:pt x="4804935" y="1102508"/>
                    </a:cubicBezTo>
                    <a:cubicBezTo>
                      <a:pt x="4811013" y="1102508"/>
                      <a:pt x="4817093" y="1102508"/>
                      <a:pt x="4823175" y="1102508"/>
                    </a:cubicBezTo>
                    <a:cubicBezTo>
                      <a:pt x="4823175" y="1099265"/>
                      <a:pt x="4823175" y="1096022"/>
                      <a:pt x="4823175" y="1092779"/>
                    </a:cubicBezTo>
                    <a:cubicBezTo>
                      <a:pt x="4835333" y="1092779"/>
                      <a:pt x="4844453" y="1092779"/>
                      <a:pt x="4856613" y="1092779"/>
                    </a:cubicBezTo>
                    <a:cubicBezTo>
                      <a:pt x="4856613" y="1096022"/>
                      <a:pt x="4856613" y="1099265"/>
                      <a:pt x="4856613" y="1102508"/>
                    </a:cubicBezTo>
                    <a:cubicBezTo>
                      <a:pt x="4865733" y="1102508"/>
                      <a:pt x="4877895" y="1102508"/>
                      <a:pt x="4887015" y="1102508"/>
                    </a:cubicBezTo>
                    <a:cubicBezTo>
                      <a:pt x="4887015" y="1125206"/>
                      <a:pt x="4887015" y="1147905"/>
                      <a:pt x="4887015" y="1170603"/>
                    </a:cubicBezTo>
                    <a:cubicBezTo>
                      <a:pt x="4893095" y="1170603"/>
                      <a:pt x="4902215" y="1170603"/>
                      <a:pt x="4908295" y="1170603"/>
                    </a:cubicBezTo>
                    <a:cubicBezTo>
                      <a:pt x="4908295" y="1164117"/>
                      <a:pt x="4908295" y="1157633"/>
                      <a:pt x="4908295" y="1151147"/>
                    </a:cubicBezTo>
                    <a:cubicBezTo>
                      <a:pt x="4917415" y="1151147"/>
                      <a:pt x="4926535" y="1151147"/>
                      <a:pt x="4932615" y="1151147"/>
                    </a:cubicBezTo>
                    <a:cubicBezTo>
                      <a:pt x="4932615" y="1060353"/>
                      <a:pt x="4932615" y="972801"/>
                      <a:pt x="4932615" y="882006"/>
                    </a:cubicBezTo>
                    <a:cubicBezTo>
                      <a:pt x="4935655" y="878763"/>
                      <a:pt x="4938695" y="875520"/>
                      <a:pt x="4941735" y="872277"/>
                    </a:cubicBezTo>
                    <a:cubicBezTo>
                      <a:pt x="4978215" y="872277"/>
                      <a:pt x="5014695" y="872277"/>
                      <a:pt x="5051177" y="872277"/>
                    </a:cubicBezTo>
                    <a:lnTo>
                      <a:pt x="5051177" y="885249"/>
                    </a:lnTo>
                    <a:lnTo>
                      <a:pt x="5066377" y="885249"/>
                    </a:lnTo>
                    <a:cubicBezTo>
                      <a:pt x="5066377" y="943617"/>
                      <a:pt x="5066377" y="1001985"/>
                      <a:pt x="5066377" y="1057110"/>
                    </a:cubicBezTo>
                    <a:cubicBezTo>
                      <a:pt x="5078537" y="1057110"/>
                      <a:pt x="5087657" y="1057110"/>
                      <a:pt x="5099817" y="1057110"/>
                    </a:cubicBezTo>
                    <a:cubicBezTo>
                      <a:pt x="5099817" y="1024683"/>
                      <a:pt x="5099817" y="992256"/>
                      <a:pt x="5099817" y="956588"/>
                    </a:cubicBezTo>
                    <a:cubicBezTo>
                      <a:pt x="5111977" y="956588"/>
                      <a:pt x="5127177" y="956588"/>
                      <a:pt x="5139339" y="956588"/>
                    </a:cubicBezTo>
                    <a:cubicBezTo>
                      <a:pt x="5142377" y="956588"/>
                      <a:pt x="5142377" y="953345"/>
                      <a:pt x="5145417" y="950102"/>
                    </a:cubicBezTo>
                    <a:lnTo>
                      <a:pt x="5157579" y="950102"/>
                    </a:lnTo>
                    <a:cubicBezTo>
                      <a:pt x="5160617" y="953345"/>
                      <a:pt x="5160617" y="956588"/>
                      <a:pt x="5163657" y="956588"/>
                    </a:cubicBezTo>
                    <a:cubicBezTo>
                      <a:pt x="5172777" y="956588"/>
                      <a:pt x="5184939" y="956588"/>
                      <a:pt x="5197099" y="956588"/>
                    </a:cubicBezTo>
                    <a:cubicBezTo>
                      <a:pt x="5197099" y="898220"/>
                      <a:pt x="5197099" y="839852"/>
                      <a:pt x="5197099" y="781484"/>
                    </a:cubicBezTo>
                    <a:cubicBezTo>
                      <a:pt x="5197119" y="781479"/>
                      <a:pt x="5198419" y="781233"/>
                      <a:pt x="5282219" y="765270"/>
                    </a:cubicBezTo>
                    <a:cubicBezTo>
                      <a:pt x="5282219" y="765281"/>
                      <a:pt x="5282219" y="765392"/>
                      <a:pt x="5282219" y="766892"/>
                    </a:cubicBezTo>
                    <a:lnTo>
                      <a:pt x="5282219" y="778241"/>
                    </a:lnTo>
                    <a:cubicBezTo>
                      <a:pt x="5282245" y="778241"/>
                      <a:pt x="5283211" y="778241"/>
                      <a:pt x="5321739" y="778241"/>
                    </a:cubicBezTo>
                    <a:cubicBezTo>
                      <a:pt x="5321739" y="778274"/>
                      <a:pt x="5321739" y="781830"/>
                      <a:pt x="5321739" y="1160876"/>
                    </a:cubicBezTo>
                    <a:cubicBezTo>
                      <a:pt x="5330859" y="1160876"/>
                      <a:pt x="5343019" y="1160876"/>
                      <a:pt x="5355181" y="1160876"/>
                    </a:cubicBezTo>
                    <a:cubicBezTo>
                      <a:pt x="5355181" y="1157633"/>
                      <a:pt x="5355181" y="1157633"/>
                      <a:pt x="5355181" y="1154390"/>
                    </a:cubicBezTo>
                    <a:cubicBezTo>
                      <a:pt x="5361259" y="1154390"/>
                      <a:pt x="5367339" y="1154390"/>
                      <a:pt x="5373421" y="1154390"/>
                    </a:cubicBezTo>
                    <a:cubicBezTo>
                      <a:pt x="5373421" y="1157633"/>
                      <a:pt x="5373421" y="1157633"/>
                      <a:pt x="5373421" y="1160876"/>
                    </a:cubicBezTo>
                    <a:cubicBezTo>
                      <a:pt x="5385581" y="1160876"/>
                      <a:pt x="5397739" y="1160876"/>
                      <a:pt x="5409901" y="1160876"/>
                    </a:cubicBezTo>
                    <a:cubicBezTo>
                      <a:pt x="5409901" y="1154390"/>
                      <a:pt x="5409901" y="1147905"/>
                      <a:pt x="5409901" y="1141419"/>
                    </a:cubicBezTo>
                    <a:cubicBezTo>
                      <a:pt x="5425101" y="1141419"/>
                      <a:pt x="5440301" y="1141419"/>
                      <a:pt x="5452461" y="1141419"/>
                    </a:cubicBezTo>
                    <a:cubicBezTo>
                      <a:pt x="5458541" y="1134933"/>
                      <a:pt x="5464623" y="1134933"/>
                      <a:pt x="5470701" y="1134933"/>
                    </a:cubicBezTo>
                    <a:cubicBezTo>
                      <a:pt x="5479821" y="1141419"/>
                      <a:pt x="5491983" y="1141419"/>
                      <a:pt x="5501103" y="1141419"/>
                    </a:cubicBezTo>
                    <a:cubicBezTo>
                      <a:pt x="5501103" y="1131692"/>
                      <a:pt x="5501103" y="1125206"/>
                      <a:pt x="5501103" y="1115478"/>
                    </a:cubicBezTo>
                    <a:lnTo>
                      <a:pt x="5513263" y="1115478"/>
                    </a:lnTo>
                    <a:cubicBezTo>
                      <a:pt x="5513263" y="1108992"/>
                      <a:pt x="5513263" y="1102508"/>
                      <a:pt x="5513263" y="1096022"/>
                    </a:cubicBezTo>
                    <a:cubicBezTo>
                      <a:pt x="5540623" y="1096022"/>
                      <a:pt x="5571023" y="1096022"/>
                      <a:pt x="5598383" y="1096022"/>
                    </a:cubicBezTo>
                    <a:cubicBezTo>
                      <a:pt x="5598383" y="1079808"/>
                      <a:pt x="5598383" y="1066838"/>
                      <a:pt x="5598383" y="1050624"/>
                    </a:cubicBezTo>
                    <a:cubicBezTo>
                      <a:pt x="5607503" y="1050624"/>
                      <a:pt x="5616623" y="1050624"/>
                      <a:pt x="5625743" y="1050624"/>
                    </a:cubicBezTo>
                    <a:cubicBezTo>
                      <a:pt x="5625743" y="1047381"/>
                      <a:pt x="5625743" y="1044140"/>
                      <a:pt x="5625743" y="1040897"/>
                    </a:cubicBezTo>
                    <a:cubicBezTo>
                      <a:pt x="5631823" y="1040897"/>
                      <a:pt x="5637903" y="1040897"/>
                      <a:pt x="5643983" y="1040897"/>
                    </a:cubicBezTo>
                    <a:cubicBezTo>
                      <a:pt x="5643983" y="1044140"/>
                      <a:pt x="5643983" y="1047381"/>
                      <a:pt x="5643983" y="1050624"/>
                    </a:cubicBezTo>
                    <a:cubicBezTo>
                      <a:pt x="5653103" y="1050624"/>
                      <a:pt x="5659183" y="1050624"/>
                      <a:pt x="5668303" y="1050624"/>
                    </a:cubicBezTo>
                    <a:cubicBezTo>
                      <a:pt x="5668303" y="1073324"/>
                      <a:pt x="5668303" y="1099265"/>
                      <a:pt x="5668303" y="1125206"/>
                    </a:cubicBezTo>
                    <a:cubicBezTo>
                      <a:pt x="5683503" y="1125206"/>
                      <a:pt x="5701745" y="1125206"/>
                      <a:pt x="5716945" y="1125206"/>
                    </a:cubicBezTo>
                    <a:cubicBezTo>
                      <a:pt x="5716945" y="1112235"/>
                      <a:pt x="5716945" y="1099265"/>
                      <a:pt x="5716945" y="1086294"/>
                    </a:cubicBezTo>
                    <a:cubicBezTo>
                      <a:pt x="5735185" y="1086294"/>
                      <a:pt x="5756465" y="1086294"/>
                      <a:pt x="5774705" y="1086294"/>
                    </a:cubicBezTo>
                    <a:cubicBezTo>
                      <a:pt x="5774705" y="1070081"/>
                      <a:pt x="5774705" y="1057110"/>
                      <a:pt x="5774705" y="1040897"/>
                    </a:cubicBezTo>
                    <a:cubicBezTo>
                      <a:pt x="5799027" y="1040897"/>
                      <a:pt x="5823345" y="1040897"/>
                      <a:pt x="5847667" y="1040897"/>
                    </a:cubicBezTo>
                    <a:cubicBezTo>
                      <a:pt x="5847667" y="1040940"/>
                      <a:pt x="5847667" y="1043603"/>
                      <a:pt x="5847667" y="1207631"/>
                    </a:cubicBezTo>
                    <a:lnTo>
                      <a:pt x="5847667" y="1228299"/>
                    </a:lnTo>
                    <a:lnTo>
                      <a:pt x="5946479" y="1228299"/>
                    </a:lnTo>
                    <a:lnTo>
                      <a:pt x="5946479" y="1386957"/>
                    </a:lnTo>
                    <a:lnTo>
                      <a:pt x="5946479" y="1421828"/>
                    </a:lnTo>
                    <a:lnTo>
                      <a:pt x="5968919" y="1421828"/>
                    </a:lnTo>
                    <a:cubicBezTo>
                      <a:pt x="5968919" y="1421828"/>
                      <a:pt x="5968919" y="1421828"/>
                      <a:pt x="5968919" y="1420085"/>
                    </a:cubicBezTo>
                    <a:lnTo>
                      <a:pt x="5968919" y="1407881"/>
                    </a:lnTo>
                    <a:cubicBezTo>
                      <a:pt x="5968919" y="1407881"/>
                      <a:pt x="5968919" y="1407881"/>
                      <a:pt x="6035789" y="1407881"/>
                    </a:cubicBezTo>
                    <a:cubicBezTo>
                      <a:pt x="6035789" y="1407881"/>
                      <a:pt x="6035789" y="1407881"/>
                      <a:pt x="6035789" y="1439262"/>
                    </a:cubicBezTo>
                    <a:cubicBezTo>
                      <a:pt x="6035789" y="1439262"/>
                      <a:pt x="6035789" y="1439262"/>
                      <a:pt x="6039131" y="1441007"/>
                    </a:cubicBezTo>
                    <a:lnTo>
                      <a:pt x="6062537" y="1453211"/>
                    </a:lnTo>
                    <a:cubicBezTo>
                      <a:pt x="6062537" y="1453211"/>
                      <a:pt x="6062537" y="1453211"/>
                      <a:pt x="6062537" y="1498541"/>
                    </a:cubicBezTo>
                    <a:cubicBezTo>
                      <a:pt x="6062537" y="1498541"/>
                      <a:pt x="6062537" y="1498541"/>
                      <a:pt x="6064627" y="1499414"/>
                    </a:cubicBezTo>
                    <a:lnTo>
                      <a:pt x="6079255" y="1505516"/>
                    </a:lnTo>
                    <a:cubicBezTo>
                      <a:pt x="6079255" y="1505516"/>
                      <a:pt x="6079255" y="1505516"/>
                      <a:pt x="6079255" y="1503773"/>
                    </a:cubicBezTo>
                    <a:lnTo>
                      <a:pt x="6079255" y="1491567"/>
                    </a:lnTo>
                    <a:cubicBezTo>
                      <a:pt x="6079255" y="1491567"/>
                      <a:pt x="6079255" y="1491567"/>
                      <a:pt x="6080927" y="1491567"/>
                    </a:cubicBezTo>
                    <a:lnTo>
                      <a:pt x="6092629" y="1491567"/>
                    </a:lnTo>
                    <a:cubicBezTo>
                      <a:pt x="6092629" y="1491567"/>
                      <a:pt x="6092629" y="1491567"/>
                      <a:pt x="6092629" y="1490259"/>
                    </a:cubicBezTo>
                    <a:lnTo>
                      <a:pt x="6092629" y="1481106"/>
                    </a:lnTo>
                    <a:cubicBezTo>
                      <a:pt x="6092629" y="1481106"/>
                      <a:pt x="6092629" y="1481106"/>
                      <a:pt x="6090957" y="1481106"/>
                    </a:cubicBezTo>
                    <a:lnTo>
                      <a:pt x="6079255" y="1481106"/>
                    </a:lnTo>
                    <a:cubicBezTo>
                      <a:pt x="6079255" y="1481106"/>
                      <a:pt x="6079255" y="1481106"/>
                      <a:pt x="6079255" y="1479363"/>
                    </a:cubicBezTo>
                    <a:lnTo>
                      <a:pt x="6079255" y="1467159"/>
                    </a:lnTo>
                    <a:cubicBezTo>
                      <a:pt x="6079255" y="1467159"/>
                      <a:pt x="6079255" y="1467159"/>
                      <a:pt x="6080927" y="1467159"/>
                    </a:cubicBezTo>
                    <a:lnTo>
                      <a:pt x="6092629" y="1467159"/>
                    </a:lnTo>
                    <a:cubicBezTo>
                      <a:pt x="6092629" y="1467159"/>
                      <a:pt x="6092629" y="1467159"/>
                      <a:pt x="6092629" y="1465415"/>
                    </a:cubicBezTo>
                    <a:lnTo>
                      <a:pt x="6092629" y="1453211"/>
                    </a:lnTo>
                    <a:cubicBezTo>
                      <a:pt x="6092629" y="1453211"/>
                      <a:pt x="6092629" y="1453211"/>
                      <a:pt x="6090957" y="1453211"/>
                    </a:cubicBezTo>
                    <a:lnTo>
                      <a:pt x="6079255" y="1453211"/>
                    </a:lnTo>
                    <a:cubicBezTo>
                      <a:pt x="6079255" y="1453211"/>
                      <a:pt x="6079255" y="1453211"/>
                      <a:pt x="6079255" y="1451468"/>
                    </a:cubicBezTo>
                    <a:lnTo>
                      <a:pt x="6079255" y="1439262"/>
                    </a:lnTo>
                    <a:cubicBezTo>
                      <a:pt x="6079255" y="1439262"/>
                      <a:pt x="6079255" y="1439262"/>
                      <a:pt x="6080927" y="1439262"/>
                    </a:cubicBezTo>
                    <a:lnTo>
                      <a:pt x="6092629" y="1439262"/>
                    </a:lnTo>
                    <a:cubicBezTo>
                      <a:pt x="6092629" y="1439262"/>
                      <a:pt x="6092629" y="1439262"/>
                      <a:pt x="6092629" y="1437956"/>
                    </a:cubicBezTo>
                    <a:lnTo>
                      <a:pt x="6092629" y="1428803"/>
                    </a:lnTo>
                    <a:cubicBezTo>
                      <a:pt x="6092629" y="1428803"/>
                      <a:pt x="6092629" y="1428803"/>
                      <a:pt x="6090957" y="1428803"/>
                    </a:cubicBezTo>
                    <a:lnTo>
                      <a:pt x="6079255" y="1428803"/>
                    </a:lnTo>
                    <a:cubicBezTo>
                      <a:pt x="6079255" y="1428803"/>
                      <a:pt x="6079255" y="1428803"/>
                      <a:pt x="6079255" y="1427058"/>
                    </a:cubicBezTo>
                    <a:lnTo>
                      <a:pt x="6079255" y="1414854"/>
                    </a:lnTo>
                    <a:cubicBezTo>
                      <a:pt x="6079255" y="1414854"/>
                      <a:pt x="6079255" y="1414854"/>
                      <a:pt x="6080927" y="1414854"/>
                    </a:cubicBezTo>
                    <a:lnTo>
                      <a:pt x="6092629" y="1414854"/>
                    </a:lnTo>
                    <a:cubicBezTo>
                      <a:pt x="6092629" y="1414854"/>
                      <a:pt x="6092629" y="1414854"/>
                      <a:pt x="6092629" y="1413111"/>
                    </a:cubicBezTo>
                    <a:lnTo>
                      <a:pt x="6092629" y="1400906"/>
                    </a:lnTo>
                    <a:cubicBezTo>
                      <a:pt x="6092629" y="1400906"/>
                      <a:pt x="6092629" y="1400906"/>
                      <a:pt x="6090957" y="1400906"/>
                    </a:cubicBezTo>
                    <a:lnTo>
                      <a:pt x="6079255" y="1400906"/>
                    </a:lnTo>
                    <a:cubicBezTo>
                      <a:pt x="6079255" y="1400906"/>
                      <a:pt x="6079255" y="1400906"/>
                      <a:pt x="6079255" y="1399599"/>
                    </a:cubicBezTo>
                    <a:lnTo>
                      <a:pt x="6079255" y="1390445"/>
                    </a:lnTo>
                    <a:cubicBezTo>
                      <a:pt x="6079255" y="1390445"/>
                      <a:pt x="6079255" y="1390445"/>
                      <a:pt x="6080927" y="1390445"/>
                    </a:cubicBezTo>
                    <a:lnTo>
                      <a:pt x="6092629" y="1390445"/>
                    </a:lnTo>
                    <a:cubicBezTo>
                      <a:pt x="6092629" y="1390445"/>
                      <a:pt x="6092629" y="1390445"/>
                      <a:pt x="6092629" y="1388702"/>
                    </a:cubicBezTo>
                    <a:lnTo>
                      <a:pt x="6092629" y="1376498"/>
                    </a:lnTo>
                    <a:cubicBezTo>
                      <a:pt x="6092629" y="1376498"/>
                      <a:pt x="6092629" y="1376498"/>
                      <a:pt x="6090957" y="1376498"/>
                    </a:cubicBezTo>
                    <a:lnTo>
                      <a:pt x="6079255" y="1376498"/>
                    </a:lnTo>
                    <a:cubicBezTo>
                      <a:pt x="6079255" y="1376498"/>
                      <a:pt x="6079255" y="1376498"/>
                      <a:pt x="6079255" y="1374755"/>
                    </a:cubicBezTo>
                    <a:lnTo>
                      <a:pt x="6079255" y="1362549"/>
                    </a:lnTo>
                    <a:cubicBezTo>
                      <a:pt x="6079255" y="1362549"/>
                      <a:pt x="6079255" y="1362549"/>
                      <a:pt x="6080927" y="1362549"/>
                    </a:cubicBezTo>
                    <a:lnTo>
                      <a:pt x="6092629" y="1362549"/>
                    </a:lnTo>
                    <a:cubicBezTo>
                      <a:pt x="6092629" y="1362549"/>
                      <a:pt x="6092629" y="1362549"/>
                      <a:pt x="6092629" y="1360806"/>
                    </a:cubicBezTo>
                    <a:lnTo>
                      <a:pt x="6092629" y="1348602"/>
                    </a:lnTo>
                    <a:cubicBezTo>
                      <a:pt x="6092629" y="1348602"/>
                      <a:pt x="6092629" y="1348602"/>
                      <a:pt x="6090957" y="1348602"/>
                    </a:cubicBezTo>
                    <a:lnTo>
                      <a:pt x="6079255" y="1348602"/>
                    </a:lnTo>
                    <a:cubicBezTo>
                      <a:pt x="6079255" y="1348602"/>
                      <a:pt x="6079255" y="1348602"/>
                      <a:pt x="6079255" y="1347294"/>
                    </a:cubicBezTo>
                    <a:lnTo>
                      <a:pt x="6079255" y="1338141"/>
                    </a:lnTo>
                    <a:cubicBezTo>
                      <a:pt x="6079255" y="1338141"/>
                      <a:pt x="6079255" y="1338141"/>
                      <a:pt x="6080927" y="1338141"/>
                    </a:cubicBezTo>
                    <a:lnTo>
                      <a:pt x="6092629" y="1338141"/>
                    </a:lnTo>
                    <a:cubicBezTo>
                      <a:pt x="6092629" y="1338141"/>
                      <a:pt x="6092629" y="1338141"/>
                      <a:pt x="6092629" y="1336397"/>
                    </a:cubicBezTo>
                    <a:lnTo>
                      <a:pt x="6092629" y="1324193"/>
                    </a:lnTo>
                    <a:cubicBezTo>
                      <a:pt x="6092629" y="1324193"/>
                      <a:pt x="6092629" y="1324193"/>
                      <a:pt x="6090957" y="1324193"/>
                    </a:cubicBezTo>
                    <a:lnTo>
                      <a:pt x="6079255" y="1324193"/>
                    </a:lnTo>
                    <a:cubicBezTo>
                      <a:pt x="6079255" y="1324193"/>
                      <a:pt x="6079255" y="1324193"/>
                      <a:pt x="6079255" y="1322450"/>
                    </a:cubicBezTo>
                    <a:lnTo>
                      <a:pt x="6079255" y="1310244"/>
                    </a:lnTo>
                    <a:cubicBezTo>
                      <a:pt x="6079255" y="1310244"/>
                      <a:pt x="6079255" y="1310244"/>
                      <a:pt x="6080927" y="1310244"/>
                    </a:cubicBezTo>
                    <a:lnTo>
                      <a:pt x="6092629" y="1310244"/>
                    </a:lnTo>
                    <a:cubicBezTo>
                      <a:pt x="6092629" y="1310244"/>
                      <a:pt x="6092629" y="1310244"/>
                      <a:pt x="6092629" y="1308938"/>
                    </a:cubicBezTo>
                    <a:lnTo>
                      <a:pt x="6092629" y="1299785"/>
                    </a:lnTo>
                    <a:cubicBezTo>
                      <a:pt x="6092629" y="1299785"/>
                      <a:pt x="6092629" y="1299785"/>
                      <a:pt x="6090957" y="1299785"/>
                    </a:cubicBezTo>
                    <a:lnTo>
                      <a:pt x="6079255" y="1299785"/>
                    </a:lnTo>
                    <a:cubicBezTo>
                      <a:pt x="6079255" y="1299785"/>
                      <a:pt x="6079255" y="1299785"/>
                      <a:pt x="6079255" y="1298040"/>
                    </a:cubicBezTo>
                    <a:lnTo>
                      <a:pt x="6079255" y="1285836"/>
                    </a:lnTo>
                    <a:cubicBezTo>
                      <a:pt x="6079255" y="1285836"/>
                      <a:pt x="6079255" y="1285836"/>
                      <a:pt x="6080927" y="1285836"/>
                    </a:cubicBezTo>
                    <a:lnTo>
                      <a:pt x="6092629" y="1285836"/>
                    </a:lnTo>
                    <a:cubicBezTo>
                      <a:pt x="6092629" y="1285836"/>
                      <a:pt x="6092629" y="1285836"/>
                      <a:pt x="6092629" y="1284093"/>
                    </a:cubicBezTo>
                    <a:lnTo>
                      <a:pt x="6092629" y="1271888"/>
                    </a:lnTo>
                    <a:cubicBezTo>
                      <a:pt x="6092629" y="1271888"/>
                      <a:pt x="6092629" y="1271888"/>
                      <a:pt x="6090957" y="1271888"/>
                    </a:cubicBezTo>
                    <a:lnTo>
                      <a:pt x="6079255" y="1271888"/>
                    </a:lnTo>
                    <a:cubicBezTo>
                      <a:pt x="6079255" y="1271888"/>
                      <a:pt x="6079255" y="1271888"/>
                      <a:pt x="6079255" y="1270145"/>
                    </a:cubicBezTo>
                    <a:lnTo>
                      <a:pt x="6079255" y="1257941"/>
                    </a:lnTo>
                    <a:cubicBezTo>
                      <a:pt x="6079255" y="1257941"/>
                      <a:pt x="6079255" y="1257941"/>
                      <a:pt x="6080927" y="1257941"/>
                    </a:cubicBezTo>
                    <a:lnTo>
                      <a:pt x="6092629" y="1257941"/>
                    </a:lnTo>
                    <a:cubicBezTo>
                      <a:pt x="6092629" y="1257941"/>
                      <a:pt x="6092629" y="1257941"/>
                      <a:pt x="6092629" y="1256633"/>
                    </a:cubicBezTo>
                    <a:lnTo>
                      <a:pt x="6092629" y="1247480"/>
                    </a:lnTo>
                    <a:cubicBezTo>
                      <a:pt x="6092629" y="1247480"/>
                      <a:pt x="6092629" y="1247480"/>
                      <a:pt x="6090957" y="1247480"/>
                    </a:cubicBezTo>
                    <a:lnTo>
                      <a:pt x="6079255" y="1247480"/>
                    </a:lnTo>
                    <a:cubicBezTo>
                      <a:pt x="6079255" y="1247480"/>
                      <a:pt x="6079255" y="1247480"/>
                      <a:pt x="6079255" y="1245737"/>
                    </a:cubicBezTo>
                    <a:lnTo>
                      <a:pt x="6079255" y="1233531"/>
                    </a:lnTo>
                    <a:cubicBezTo>
                      <a:pt x="6079255" y="1233531"/>
                      <a:pt x="6079255" y="1233531"/>
                      <a:pt x="6080927" y="1233531"/>
                    </a:cubicBezTo>
                    <a:lnTo>
                      <a:pt x="6092629" y="1233531"/>
                    </a:lnTo>
                    <a:cubicBezTo>
                      <a:pt x="6092629" y="1233531"/>
                      <a:pt x="6092629" y="1233531"/>
                      <a:pt x="6092629" y="1231788"/>
                    </a:cubicBezTo>
                    <a:lnTo>
                      <a:pt x="6092629" y="1219584"/>
                    </a:lnTo>
                    <a:cubicBezTo>
                      <a:pt x="6092629" y="1219584"/>
                      <a:pt x="6092629" y="1219584"/>
                      <a:pt x="6090957" y="1219584"/>
                    </a:cubicBezTo>
                    <a:lnTo>
                      <a:pt x="6079255" y="1219584"/>
                    </a:lnTo>
                    <a:cubicBezTo>
                      <a:pt x="6079255" y="1219584"/>
                      <a:pt x="6079255" y="1219584"/>
                      <a:pt x="6079255" y="1217840"/>
                    </a:cubicBezTo>
                    <a:lnTo>
                      <a:pt x="6079255" y="1205636"/>
                    </a:lnTo>
                    <a:cubicBezTo>
                      <a:pt x="6079255" y="1205636"/>
                      <a:pt x="6079255" y="1205636"/>
                      <a:pt x="6080927" y="1205636"/>
                    </a:cubicBezTo>
                    <a:lnTo>
                      <a:pt x="6092629" y="1205636"/>
                    </a:lnTo>
                    <a:cubicBezTo>
                      <a:pt x="6092629" y="1205636"/>
                      <a:pt x="6092629" y="1205636"/>
                      <a:pt x="6092629" y="1204328"/>
                    </a:cubicBezTo>
                    <a:lnTo>
                      <a:pt x="6092629" y="1195175"/>
                    </a:lnTo>
                    <a:cubicBezTo>
                      <a:pt x="6092629" y="1195175"/>
                      <a:pt x="6092629" y="1195175"/>
                      <a:pt x="6090957" y="1195175"/>
                    </a:cubicBezTo>
                    <a:lnTo>
                      <a:pt x="6079255" y="1195175"/>
                    </a:lnTo>
                    <a:cubicBezTo>
                      <a:pt x="6079255" y="1195175"/>
                      <a:pt x="6079255" y="1195175"/>
                      <a:pt x="6079255" y="1193432"/>
                    </a:cubicBezTo>
                    <a:lnTo>
                      <a:pt x="6079255" y="1181226"/>
                    </a:lnTo>
                    <a:cubicBezTo>
                      <a:pt x="6079255" y="1181226"/>
                      <a:pt x="6079255" y="1181226"/>
                      <a:pt x="6080927" y="1181226"/>
                    </a:cubicBezTo>
                    <a:lnTo>
                      <a:pt x="6092629" y="1181226"/>
                    </a:lnTo>
                    <a:cubicBezTo>
                      <a:pt x="6092629" y="1181226"/>
                      <a:pt x="6092629" y="1181226"/>
                      <a:pt x="6090957" y="1178612"/>
                    </a:cubicBezTo>
                    <a:lnTo>
                      <a:pt x="6079255" y="1160306"/>
                    </a:lnTo>
                    <a:cubicBezTo>
                      <a:pt x="6079255" y="1160306"/>
                      <a:pt x="6079255" y="1160306"/>
                      <a:pt x="6079255" y="1104513"/>
                    </a:cubicBezTo>
                    <a:cubicBezTo>
                      <a:pt x="6079255" y="1104513"/>
                      <a:pt x="6079255" y="1104513"/>
                      <a:pt x="6303271" y="1104513"/>
                    </a:cubicBezTo>
                    <a:cubicBezTo>
                      <a:pt x="6303271" y="1104513"/>
                      <a:pt x="6303271" y="1104513"/>
                      <a:pt x="6323331" y="1135896"/>
                    </a:cubicBezTo>
                    <a:cubicBezTo>
                      <a:pt x="6323331" y="1135896"/>
                      <a:pt x="6323331" y="1135896"/>
                      <a:pt x="6323331" y="1205636"/>
                    </a:cubicBezTo>
                    <a:cubicBezTo>
                      <a:pt x="6323331" y="1205636"/>
                      <a:pt x="6323331" y="1205636"/>
                      <a:pt x="6321659" y="1205636"/>
                    </a:cubicBezTo>
                    <a:lnTo>
                      <a:pt x="6309957" y="1205636"/>
                    </a:lnTo>
                    <a:cubicBezTo>
                      <a:pt x="6309957" y="1205636"/>
                      <a:pt x="6309957" y="1205636"/>
                      <a:pt x="6309957" y="1207379"/>
                    </a:cubicBezTo>
                    <a:lnTo>
                      <a:pt x="6309957" y="1219584"/>
                    </a:lnTo>
                    <a:cubicBezTo>
                      <a:pt x="6309957" y="1219584"/>
                      <a:pt x="6309957" y="1219584"/>
                      <a:pt x="6311629" y="1219584"/>
                    </a:cubicBezTo>
                    <a:lnTo>
                      <a:pt x="6323331" y="1219584"/>
                    </a:lnTo>
                    <a:cubicBezTo>
                      <a:pt x="6323331" y="1219584"/>
                      <a:pt x="6323331" y="1219584"/>
                      <a:pt x="6323331" y="1221327"/>
                    </a:cubicBezTo>
                    <a:lnTo>
                      <a:pt x="6323331" y="1233531"/>
                    </a:lnTo>
                    <a:cubicBezTo>
                      <a:pt x="6323331" y="1233531"/>
                      <a:pt x="6323331" y="1233531"/>
                      <a:pt x="6321659" y="1233531"/>
                    </a:cubicBezTo>
                    <a:lnTo>
                      <a:pt x="6309957" y="1233531"/>
                    </a:lnTo>
                    <a:cubicBezTo>
                      <a:pt x="6309957" y="1233531"/>
                      <a:pt x="6309957" y="1233531"/>
                      <a:pt x="6309957" y="1235274"/>
                    </a:cubicBezTo>
                    <a:lnTo>
                      <a:pt x="6309957" y="1247480"/>
                    </a:lnTo>
                    <a:cubicBezTo>
                      <a:pt x="6309957" y="1247480"/>
                      <a:pt x="6309957" y="1247480"/>
                      <a:pt x="6311629" y="1247480"/>
                    </a:cubicBezTo>
                    <a:lnTo>
                      <a:pt x="6323331" y="1247480"/>
                    </a:lnTo>
                    <a:cubicBezTo>
                      <a:pt x="6323331" y="1247480"/>
                      <a:pt x="6323331" y="1247480"/>
                      <a:pt x="6323331" y="1248788"/>
                    </a:cubicBezTo>
                    <a:lnTo>
                      <a:pt x="6323331" y="1257941"/>
                    </a:lnTo>
                    <a:cubicBezTo>
                      <a:pt x="6323331" y="1257941"/>
                      <a:pt x="6323331" y="1257941"/>
                      <a:pt x="6321659" y="1257941"/>
                    </a:cubicBezTo>
                    <a:lnTo>
                      <a:pt x="6309957" y="1257941"/>
                    </a:lnTo>
                    <a:cubicBezTo>
                      <a:pt x="6309957" y="1257941"/>
                      <a:pt x="6309957" y="1257941"/>
                      <a:pt x="6309957" y="1259684"/>
                    </a:cubicBezTo>
                    <a:lnTo>
                      <a:pt x="6309957" y="1271888"/>
                    </a:lnTo>
                    <a:cubicBezTo>
                      <a:pt x="6309957" y="1271888"/>
                      <a:pt x="6309957" y="1271888"/>
                      <a:pt x="6311629" y="1271888"/>
                    </a:cubicBezTo>
                    <a:lnTo>
                      <a:pt x="6323331" y="1271888"/>
                    </a:lnTo>
                    <a:cubicBezTo>
                      <a:pt x="6323331" y="1271888"/>
                      <a:pt x="6323331" y="1271888"/>
                      <a:pt x="6323331" y="1273632"/>
                    </a:cubicBezTo>
                    <a:lnTo>
                      <a:pt x="6323331" y="1285836"/>
                    </a:lnTo>
                    <a:cubicBezTo>
                      <a:pt x="6323331" y="1285836"/>
                      <a:pt x="6323331" y="1285836"/>
                      <a:pt x="6321659" y="1285836"/>
                    </a:cubicBezTo>
                    <a:lnTo>
                      <a:pt x="6309957" y="1285836"/>
                    </a:lnTo>
                    <a:cubicBezTo>
                      <a:pt x="6309957" y="1285836"/>
                      <a:pt x="6309957" y="1285836"/>
                      <a:pt x="6309957" y="1287579"/>
                    </a:cubicBezTo>
                    <a:lnTo>
                      <a:pt x="6309957" y="1299785"/>
                    </a:lnTo>
                    <a:cubicBezTo>
                      <a:pt x="6309957" y="1299785"/>
                      <a:pt x="6309957" y="1299785"/>
                      <a:pt x="6311629" y="1299785"/>
                    </a:cubicBezTo>
                    <a:lnTo>
                      <a:pt x="6323331" y="1299785"/>
                    </a:lnTo>
                    <a:cubicBezTo>
                      <a:pt x="6323331" y="1299785"/>
                      <a:pt x="6323331" y="1299785"/>
                      <a:pt x="6323331" y="1301091"/>
                    </a:cubicBezTo>
                    <a:lnTo>
                      <a:pt x="6323331" y="1310244"/>
                    </a:lnTo>
                    <a:cubicBezTo>
                      <a:pt x="6323331" y="1310244"/>
                      <a:pt x="6323331" y="1310244"/>
                      <a:pt x="6321659" y="1310244"/>
                    </a:cubicBezTo>
                    <a:lnTo>
                      <a:pt x="6309957" y="1310244"/>
                    </a:lnTo>
                    <a:cubicBezTo>
                      <a:pt x="6309957" y="1310244"/>
                      <a:pt x="6309957" y="1310244"/>
                      <a:pt x="6309957" y="1311989"/>
                    </a:cubicBezTo>
                    <a:lnTo>
                      <a:pt x="6309957" y="1324193"/>
                    </a:lnTo>
                    <a:cubicBezTo>
                      <a:pt x="6309957" y="1324193"/>
                      <a:pt x="6309957" y="1324193"/>
                      <a:pt x="6311629" y="1324193"/>
                    </a:cubicBezTo>
                    <a:lnTo>
                      <a:pt x="6323331" y="1324193"/>
                    </a:lnTo>
                    <a:cubicBezTo>
                      <a:pt x="6323331" y="1324193"/>
                      <a:pt x="6323331" y="1324193"/>
                      <a:pt x="6323331" y="1325936"/>
                    </a:cubicBezTo>
                    <a:lnTo>
                      <a:pt x="6323331" y="1338141"/>
                    </a:lnTo>
                    <a:cubicBezTo>
                      <a:pt x="6323331" y="1338141"/>
                      <a:pt x="6323331" y="1338141"/>
                      <a:pt x="6321659" y="1338141"/>
                    </a:cubicBezTo>
                    <a:lnTo>
                      <a:pt x="6309957" y="1338141"/>
                    </a:lnTo>
                    <a:cubicBezTo>
                      <a:pt x="6309957" y="1338141"/>
                      <a:pt x="6309957" y="1338141"/>
                      <a:pt x="6309957" y="1339448"/>
                    </a:cubicBezTo>
                    <a:lnTo>
                      <a:pt x="6309957" y="1348602"/>
                    </a:lnTo>
                    <a:cubicBezTo>
                      <a:pt x="6309957" y="1348602"/>
                      <a:pt x="6309957" y="1348602"/>
                      <a:pt x="6311629" y="1348602"/>
                    </a:cubicBezTo>
                    <a:lnTo>
                      <a:pt x="6323331" y="1348602"/>
                    </a:lnTo>
                    <a:cubicBezTo>
                      <a:pt x="6323331" y="1348602"/>
                      <a:pt x="6323331" y="1348602"/>
                      <a:pt x="6323331" y="1350345"/>
                    </a:cubicBezTo>
                    <a:lnTo>
                      <a:pt x="6323331" y="1362549"/>
                    </a:lnTo>
                    <a:cubicBezTo>
                      <a:pt x="6323331" y="1362549"/>
                      <a:pt x="6323331" y="1362549"/>
                      <a:pt x="6321659" y="1362549"/>
                    </a:cubicBezTo>
                    <a:lnTo>
                      <a:pt x="6309957" y="1362549"/>
                    </a:lnTo>
                    <a:cubicBezTo>
                      <a:pt x="6309957" y="1362549"/>
                      <a:pt x="6309957" y="1362549"/>
                      <a:pt x="6309957" y="1364292"/>
                    </a:cubicBezTo>
                    <a:lnTo>
                      <a:pt x="6309957" y="1376498"/>
                    </a:lnTo>
                    <a:cubicBezTo>
                      <a:pt x="6309957" y="1376498"/>
                      <a:pt x="6309957" y="1376498"/>
                      <a:pt x="6311629" y="1376498"/>
                    </a:cubicBezTo>
                    <a:lnTo>
                      <a:pt x="6323331" y="1376498"/>
                    </a:lnTo>
                    <a:cubicBezTo>
                      <a:pt x="6323331" y="1376498"/>
                      <a:pt x="6323331" y="1376498"/>
                      <a:pt x="6323331" y="1378241"/>
                    </a:cubicBezTo>
                    <a:lnTo>
                      <a:pt x="6323331" y="1390445"/>
                    </a:lnTo>
                    <a:cubicBezTo>
                      <a:pt x="6323331" y="1390445"/>
                      <a:pt x="6323331" y="1390445"/>
                      <a:pt x="6321659" y="1390445"/>
                    </a:cubicBezTo>
                    <a:lnTo>
                      <a:pt x="6309957" y="1390445"/>
                    </a:lnTo>
                    <a:cubicBezTo>
                      <a:pt x="6309957" y="1390445"/>
                      <a:pt x="6309957" y="1390445"/>
                      <a:pt x="6309957" y="1391753"/>
                    </a:cubicBezTo>
                    <a:lnTo>
                      <a:pt x="6309957" y="1400906"/>
                    </a:lnTo>
                    <a:cubicBezTo>
                      <a:pt x="6309957" y="1400906"/>
                      <a:pt x="6309957" y="1400906"/>
                      <a:pt x="6311629" y="1400906"/>
                    </a:cubicBezTo>
                    <a:lnTo>
                      <a:pt x="6323331" y="1400906"/>
                    </a:lnTo>
                    <a:cubicBezTo>
                      <a:pt x="6323331" y="1400906"/>
                      <a:pt x="6323331" y="1400906"/>
                      <a:pt x="6323331" y="1402650"/>
                    </a:cubicBezTo>
                    <a:lnTo>
                      <a:pt x="6323331" y="1414854"/>
                    </a:lnTo>
                    <a:cubicBezTo>
                      <a:pt x="6323331" y="1414854"/>
                      <a:pt x="6323331" y="1414854"/>
                      <a:pt x="6321659" y="1414854"/>
                    </a:cubicBezTo>
                    <a:lnTo>
                      <a:pt x="6309957" y="1414854"/>
                    </a:lnTo>
                    <a:cubicBezTo>
                      <a:pt x="6309957" y="1414854"/>
                      <a:pt x="6309957" y="1414854"/>
                      <a:pt x="6309957" y="1416597"/>
                    </a:cubicBezTo>
                    <a:lnTo>
                      <a:pt x="6309957" y="1428803"/>
                    </a:lnTo>
                    <a:cubicBezTo>
                      <a:pt x="6309957" y="1428803"/>
                      <a:pt x="6309957" y="1428803"/>
                      <a:pt x="6311629" y="1428803"/>
                    </a:cubicBezTo>
                    <a:lnTo>
                      <a:pt x="6323331" y="1428803"/>
                    </a:lnTo>
                    <a:cubicBezTo>
                      <a:pt x="6323331" y="1428803"/>
                      <a:pt x="6323331" y="1428803"/>
                      <a:pt x="6323331" y="1430109"/>
                    </a:cubicBezTo>
                    <a:lnTo>
                      <a:pt x="6323331" y="1439262"/>
                    </a:lnTo>
                    <a:cubicBezTo>
                      <a:pt x="6323331" y="1439262"/>
                      <a:pt x="6323331" y="1439262"/>
                      <a:pt x="6321659" y="1439262"/>
                    </a:cubicBezTo>
                    <a:lnTo>
                      <a:pt x="6309957" y="1439262"/>
                    </a:lnTo>
                    <a:cubicBezTo>
                      <a:pt x="6309957" y="1439262"/>
                      <a:pt x="6309957" y="1439262"/>
                      <a:pt x="6309957" y="1441007"/>
                    </a:cubicBezTo>
                    <a:lnTo>
                      <a:pt x="6309957" y="1453211"/>
                    </a:lnTo>
                    <a:cubicBezTo>
                      <a:pt x="6309957" y="1453211"/>
                      <a:pt x="6309957" y="1453211"/>
                      <a:pt x="6311629" y="1453211"/>
                    </a:cubicBezTo>
                    <a:lnTo>
                      <a:pt x="6323331" y="1453211"/>
                    </a:lnTo>
                    <a:cubicBezTo>
                      <a:pt x="6323331" y="1453211"/>
                      <a:pt x="6323331" y="1453211"/>
                      <a:pt x="6323331" y="1454954"/>
                    </a:cubicBezTo>
                    <a:lnTo>
                      <a:pt x="6323331" y="1467159"/>
                    </a:lnTo>
                    <a:cubicBezTo>
                      <a:pt x="6323331" y="1467159"/>
                      <a:pt x="6323331" y="1467159"/>
                      <a:pt x="6321659" y="1467159"/>
                    </a:cubicBezTo>
                    <a:lnTo>
                      <a:pt x="6309957" y="1467159"/>
                    </a:lnTo>
                    <a:cubicBezTo>
                      <a:pt x="6309957" y="1467159"/>
                      <a:pt x="6309957" y="1467159"/>
                      <a:pt x="6309957" y="1468902"/>
                    </a:cubicBezTo>
                    <a:lnTo>
                      <a:pt x="6309957" y="1481106"/>
                    </a:lnTo>
                    <a:cubicBezTo>
                      <a:pt x="6309957" y="1481106"/>
                      <a:pt x="6309957" y="1481106"/>
                      <a:pt x="6311629" y="1481106"/>
                    </a:cubicBezTo>
                    <a:lnTo>
                      <a:pt x="6323331" y="1481106"/>
                    </a:lnTo>
                    <a:cubicBezTo>
                      <a:pt x="6323331" y="1481106"/>
                      <a:pt x="6323331" y="1481106"/>
                      <a:pt x="6323331" y="1482414"/>
                    </a:cubicBezTo>
                    <a:lnTo>
                      <a:pt x="6323331" y="1491567"/>
                    </a:lnTo>
                    <a:cubicBezTo>
                      <a:pt x="6323331" y="1491567"/>
                      <a:pt x="6323331" y="1491567"/>
                      <a:pt x="6321659" y="1491567"/>
                    </a:cubicBezTo>
                    <a:lnTo>
                      <a:pt x="6309957" y="1491567"/>
                    </a:lnTo>
                    <a:cubicBezTo>
                      <a:pt x="6309957" y="1491567"/>
                      <a:pt x="6309957" y="1491567"/>
                      <a:pt x="6309957" y="1493310"/>
                    </a:cubicBezTo>
                    <a:lnTo>
                      <a:pt x="6309957" y="1505516"/>
                    </a:lnTo>
                    <a:cubicBezTo>
                      <a:pt x="6309957" y="1505516"/>
                      <a:pt x="6309957" y="1505516"/>
                      <a:pt x="6346735" y="1536899"/>
                    </a:cubicBezTo>
                    <a:cubicBezTo>
                      <a:pt x="6346735" y="1543872"/>
                      <a:pt x="6346735" y="1543872"/>
                      <a:pt x="6345065" y="1543872"/>
                    </a:cubicBezTo>
                    <a:lnTo>
                      <a:pt x="6333361" y="1543872"/>
                    </a:lnTo>
                    <a:cubicBezTo>
                      <a:pt x="6333361" y="1543872"/>
                      <a:pt x="6333361" y="1543872"/>
                      <a:pt x="6333361" y="1582229"/>
                    </a:cubicBezTo>
                    <a:cubicBezTo>
                      <a:pt x="6333361" y="1582229"/>
                      <a:pt x="6333361" y="1582229"/>
                      <a:pt x="6335035" y="1582229"/>
                    </a:cubicBezTo>
                    <a:lnTo>
                      <a:pt x="6346735" y="1582229"/>
                    </a:lnTo>
                    <a:cubicBezTo>
                      <a:pt x="6346735" y="1582229"/>
                      <a:pt x="6346735" y="1582229"/>
                      <a:pt x="6346735" y="1580049"/>
                    </a:cubicBezTo>
                    <a:lnTo>
                      <a:pt x="6346735" y="1564794"/>
                    </a:lnTo>
                    <a:cubicBezTo>
                      <a:pt x="6346735" y="1564794"/>
                      <a:pt x="6346735" y="1564794"/>
                      <a:pt x="6348407" y="1563923"/>
                    </a:cubicBezTo>
                    <a:lnTo>
                      <a:pt x="6360109" y="1557821"/>
                    </a:lnTo>
                    <a:cubicBezTo>
                      <a:pt x="6360109" y="1557821"/>
                      <a:pt x="6360109" y="1557821"/>
                      <a:pt x="6363035" y="1557821"/>
                    </a:cubicBezTo>
                    <a:lnTo>
                      <a:pt x="6383515" y="1557821"/>
                    </a:lnTo>
                    <a:cubicBezTo>
                      <a:pt x="6383515" y="1557821"/>
                      <a:pt x="6383515" y="1557821"/>
                      <a:pt x="6383515" y="1559564"/>
                    </a:cubicBezTo>
                    <a:lnTo>
                      <a:pt x="6383515" y="1571768"/>
                    </a:lnTo>
                    <a:cubicBezTo>
                      <a:pt x="6383515" y="1571768"/>
                      <a:pt x="6383515" y="1571768"/>
                      <a:pt x="6386023" y="1571768"/>
                    </a:cubicBezTo>
                    <a:lnTo>
                      <a:pt x="6403577" y="1571768"/>
                    </a:lnTo>
                    <a:cubicBezTo>
                      <a:pt x="6403577" y="1578741"/>
                      <a:pt x="6403577" y="1578741"/>
                      <a:pt x="6405247" y="1578741"/>
                    </a:cubicBezTo>
                    <a:lnTo>
                      <a:pt x="6416951" y="1578741"/>
                    </a:lnTo>
                    <a:cubicBezTo>
                      <a:pt x="6416951" y="1578741"/>
                      <a:pt x="6416951" y="1578741"/>
                      <a:pt x="6453729" y="1627559"/>
                    </a:cubicBezTo>
                    <a:cubicBezTo>
                      <a:pt x="6453729" y="1627559"/>
                      <a:pt x="6453729" y="1627559"/>
                      <a:pt x="6453729" y="1679864"/>
                    </a:cubicBezTo>
                    <a:cubicBezTo>
                      <a:pt x="6453729" y="1679864"/>
                      <a:pt x="6453729" y="1679864"/>
                      <a:pt x="6455399" y="1679864"/>
                    </a:cubicBezTo>
                    <a:lnTo>
                      <a:pt x="6467103" y="1679864"/>
                    </a:lnTo>
                    <a:cubicBezTo>
                      <a:pt x="6467103" y="1679864"/>
                      <a:pt x="6467103" y="1679864"/>
                      <a:pt x="6467103" y="1676813"/>
                    </a:cubicBezTo>
                    <a:lnTo>
                      <a:pt x="6467103" y="1655456"/>
                    </a:lnTo>
                    <a:cubicBezTo>
                      <a:pt x="6467103" y="1655456"/>
                      <a:pt x="6467103" y="1655456"/>
                      <a:pt x="6468357" y="1655456"/>
                    </a:cubicBezTo>
                    <a:lnTo>
                      <a:pt x="6477133" y="1655456"/>
                    </a:lnTo>
                    <a:cubicBezTo>
                      <a:pt x="6477133" y="1655456"/>
                      <a:pt x="6477133" y="1655456"/>
                      <a:pt x="6477133" y="1657199"/>
                    </a:cubicBezTo>
                    <a:lnTo>
                      <a:pt x="6477133" y="1669403"/>
                    </a:lnTo>
                    <a:cubicBezTo>
                      <a:pt x="6490507" y="1672891"/>
                      <a:pt x="6490507" y="1672891"/>
                      <a:pt x="6490507" y="1596177"/>
                    </a:cubicBezTo>
                    <a:cubicBezTo>
                      <a:pt x="6490507" y="1596177"/>
                      <a:pt x="6490507" y="1596177"/>
                      <a:pt x="6547347" y="1596177"/>
                    </a:cubicBezTo>
                    <a:cubicBezTo>
                      <a:pt x="6547347" y="1596177"/>
                      <a:pt x="6547347" y="1596177"/>
                      <a:pt x="6547347" y="1484594"/>
                    </a:cubicBezTo>
                    <a:cubicBezTo>
                      <a:pt x="6547347" y="1484594"/>
                      <a:pt x="6547347" y="1484594"/>
                      <a:pt x="6600843" y="1484594"/>
                    </a:cubicBezTo>
                    <a:cubicBezTo>
                      <a:pt x="6600843" y="1484594"/>
                      <a:pt x="6600843" y="1484594"/>
                      <a:pt x="6600843" y="1483286"/>
                    </a:cubicBezTo>
                    <a:lnTo>
                      <a:pt x="6600843" y="1474133"/>
                    </a:lnTo>
                    <a:cubicBezTo>
                      <a:pt x="6600843" y="1474133"/>
                      <a:pt x="6600843" y="1474133"/>
                      <a:pt x="6634279" y="1474133"/>
                    </a:cubicBezTo>
                    <a:cubicBezTo>
                      <a:pt x="6634279" y="1474133"/>
                      <a:pt x="6634279" y="1474133"/>
                      <a:pt x="6634279" y="1414854"/>
                    </a:cubicBezTo>
                    <a:cubicBezTo>
                      <a:pt x="6627591" y="1414854"/>
                      <a:pt x="6627591" y="1414854"/>
                      <a:pt x="6627591" y="1412238"/>
                    </a:cubicBezTo>
                    <a:lnTo>
                      <a:pt x="6627591" y="1393932"/>
                    </a:lnTo>
                    <a:lnTo>
                      <a:pt x="6634279" y="1397420"/>
                    </a:lnTo>
                    <a:cubicBezTo>
                      <a:pt x="6634279" y="1397420"/>
                      <a:pt x="6634279" y="1397420"/>
                      <a:pt x="6640967" y="1362549"/>
                    </a:cubicBezTo>
                    <a:cubicBezTo>
                      <a:pt x="6640967" y="1362549"/>
                      <a:pt x="6640967" y="1362549"/>
                      <a:pt x="6647653" y="1397420"/>
                    </a:cubicBezTo>
                    <a:cubicBezTo>
                      <a:pt x="6650997" y="1393932"/>
                      <a:pt x="6650997" y="1393932"/>
                      <a:pt x="6651415" y="1392624"/>
                    </a:cubicBezTo>
                    <a:lnTo>
                      <a:pt x="6654341" y="1383471"/>
                    </a:lnTo>
                    <a:cubicBezTo>
                      <a:pt x="6654341" y="1383471"/>
                      <a:pt x="6654341" y="1383471"/>
                      <a:pt x="6655175" y="1381728"/>
                    </a:cubicBezTo>
                    <a:lnTo>
                      <a:pt x="6661027" y="1369523"/>
                    </a:lnTo>
                    <a:cubicBezTo>
                      <a:pt x="6661027" y="1369523"/>
                      <a:pt x="6661027" y="1369523"/>
                      <a:pt x="6661863" y="1367780"/>
                    </a:cubicBezTo>
                    <a:lnTo>
                      <a:pt x="6667715" y="1355576"/>
                    </a:lnTo>
                    <a:cubicBezTo>
                      <a:pt x="6667715" y="1355576"/>
                      <a:pt x="6667715" y="1355576"/>
                      <a:pt x="6669803" y="1354268"/>
                    </a:cubicBezTo>
                    <a:lnTo>
                      <a:pt x="6684431" y="1345115"/>
                    </a:lnTo>
                    <a:cubicBezTo>
                      <a:pt x="6684431" y="1345115"/>
                      <a:pt x="6684431" y="1345115"/>
                      <a:pt x="6686939" y="1343372"/>
                    </a:cubicBezTo>
                    <a:lnTo>
                      <a:pt x="6704493" y="1331166"/>
                    </a:lnTo>
                    <a:cubicBezTo>
                      <a:pt x="6704493" y="1331166"/>
                      <a:pt x="6704493" y="1331166"/>
                      <a:pt x="6705747" y="1329423"/>
                    </a:cubicBezTo>
                    <a:lnTo>
                      <a:pt x="6714523" y="1317219"/>
                    </a:lnTo>
                    <a:cubicBezTo>
                      <a:pt x="6714523" y="1317219"/>
                      <a:pt x="6714523" y="1317219"/>
                      <a:pt x="6715359" y="1314168"/>
                    </a:cubicBezTo>
                    <a:lnTo>
                      <a:pt x="6721211" y="1292810"/>
                    </a:lnTo>
                    <a:cubicBezTo>
                      <a:pt x="6721211" y="1292810"/>
                      <a:pt x="6721211" y="1292810"/>
                      <a:pt x="6722047" y="1295861"/>
                    </a:cubicBezTo>
                    <a:lnTo>
                      <a:pt x="6727897" y="1317219"/>
                    </a:lnTo>
                    <a:cubicBezTo>
                      <a:pt x="6727897" y="1317219"/>
                      <a:pt x="6727897" y="1317219"/>
                      <a:pt x="6728733" y="1318526"/>
                    </a:cubicBezTo>
                    <a:lnTo>
                      <a:pt x="6734585" y="1327680"/>
                    </a:lnTo>
                    <a:cubicBezTo>
                      <a:pt x="6734585" y="1327680"/>
                      <a:pt x="6734585" y="1327680"/>
                      <a:pt x="6736675" y="1329423"/>
                    </a:cubicBezTo>
                    <a:lnTo>
                      <a:pt x="6751303" y="1341627"/>
                    </a:lnTo>
                    <a:cubicBezTo>
                      <a:pt x="6751303" y="1341627"/>
                      <a:pt x="6751303" y="1341627"/>
                      <a:pt x="6752975" y="1343372"/>
                    </a:cubicBezTo>
                    <a:lnTo>
                      <a:pt x="6764675" y="1355576"/>
                    </a:lnTo>
                    <a:cubicBezTo>
                      <a:pt x="6764675" y="1355576"/>
                      <a:pt x="6764675" y="1355576"/>
                      <a:pt x="6766349" y="1357319"/>
                    </a:cubicBezTo>
                    <a:lnTo>
                      <a:pt x="6778051" y="1369523"/>
                    </a:lnTo>
                    <a:cubicBezTo>
                      <a:pt x="6778051" y="1369523"/>
                      <a:pt x="6778051" y="1369523"/>
                      <a:pt x="6778469" y="1371267"/>
                    </a:cubicBezTo>
                    <a:lnTo>
                      <a:pt x="6781393" y="1383471"/>
                    </a:lnTo>
                    <a:cubicBezTo>
                      <a:pt x="6781393" y="1383471"/>
                      <a:pt x="6781393" y="1383471"/>
                      <a:pt x="6781811" y="1385214"/>
                    </a:cubicBezTo>
                    <a:lnTo>
                      <a:pt x="6784737" y="1397420"/>
                    </a:lnTo>
                    <a:cubicBezTo>
                      <a:pt x="6791423" y="1397420"/>
                      <a:pt x="6791423" y="1397420"/>
                      <a:pt x="6794767" y="1362549"/>
                    </a:cubicBezTo>
                    <a:cubicBezTo>
                      <a:pt x="6794767" y="1362549"/>
                      <a:pt x="6794767" y="1362549"/>
                      <a:pt x="6801455" y="1397420"/>
                    </a:cubicBezTo>
                    <a:cubicBezTo>
                      <a:pt x="6808141" y="1397420"/>
                      <a:pt x="6808141" y="1397420"/>
                      <a:pt x="6808141" y="1400034"/>
                    </a:cubicBezTo>
                    <a:lnTo>
                      <a:pt x="6808141" y="1418342"/>
                    </a:lnTo>
                    <a:cubicBezTo>
                      <a:pt x="6801455" y="1418342"/>
                      <a:pt x="6801455" y="1418342"/>
                      <a:pt x="6801455" y="1467159"/>
                    </a:cubicBezTo>
                    <a:cubicBezTo>
                      <a:pt x="6801455" y="1467159"/>
                      <a:pt x="6801455" y="1467159"/>
                      <a:pt x="6803127" y="1467159"/>
                    </a:cubicBezTo>
                    <a:lnTo>
                      <a:pt x="6814829" y="1467159"/>
                    </a:lnTo>
                    <a:cubicBezTo>
                      <a:pt x="6814829" y="1474133"/>
                      <a:pt x="6814829" y="1474133"/>
                      <a:pt x="6816083" y="1474133"/>
                    </a:cubicBezTo>
                    <a:lnTo>
                      <a:pt x="6824859" y="1474133"/>
                    </a:lnTo>
                    <a:cubicBezTo>
                      <a:pt x="6824859" y="1474133"/>
                      <a:pt x="6824859" y="1474133"/>
                      <a:pt x="6824859" y="1472390"/>
                    </a:cubicBezTo>
                    <a:lnTo>
                      <a:pt x="6824859" y="1460184"/>
                    </a:lnTo>
                    <a:cubicBezTo>
                      <a:pt x="6824859" y="1460184"/>
                      <a:pt x="6824859" y="1460184"/>
                      <a:pt x="6828203" y="1460184"/>
                    </a:cubicBezTo>
                    <a:lnTo>
                      <a:pt x="6851607" y="1460184"/>
                    </a:lnTo>
                    <a:cubicBezTo>
                      <a:pt x="6851607" y="1460184"/>
                      <a:pt x="6851607" y="1460184"/>
                      <a:pt x="6851607" y="1457133"/>
                    </a:cubicBezTo>
                    <a:lnTo>
                      <a:pt x="6851607" y="1435776"/>
                    </a:lnTo>
                    <a:cubicBezTo>
                      <a:pt x="6851607" y="1435776"/>
                      <a:pt x="6851607" y="1435776"/>
                      <a:pt x="6908447" y="1435776"/>
                    </a:cubicBezTo>
                    <a:cubicBezTo>
                      <a:pt x="6908447" y="1435776"/>
                      <a:pt x="6908447" y="1435776"/>
                      <a:pt x="6908447" y="1437956"/>
                    </a:cubicBezTo>
                    <a:lnTo>
                      <a:pt x="6908447" y="1453211"/>
                    </a:lnTo>
                    <a:cubicBezTo>
                      <a:pt x="6908447" y="1453211"/>
                      <a:pt x="6908447" y="1453211"/>
                      <a:pt x="6938539" y="1453211"/>
                    </a:cubicBezTo>
                    <a:cubicBezTo>
                      <a:pt x="6938539" y="1453211"/>
                      <a:pt x="6938539" y="1453211"/>
                      <a:pt x="6938539" y="1456698"/>
                    </a:cubicBezTo>
                    <a:lnTo>
                      <a:pt x="6938539" y="1481106"/>
                    </a:lnTo>
                    <a:cubicBezTo>
                      <a:pt x="6931853" y="1481106"/>
                      <a:pt x="6931853" y="1481106"/>
                      <a:pt x="6931853" y="1482414"/>
                    </a:cubicBezTo>
                    <a:lnTo>
                      <a:pt x="6931853" y="1491567"/>
                    </a:lnTo>
                    <a:cubicBezTo>
                      <a:pt x="6938539" y="1491567"/>
                      <a:pt x="6938539" y="1491567"/>
                      <a:pt x="6938539" y="1494183"/>
                    </a:cubicBezTo>
                    <a:lnTo>
                      <a:pt x="6938539" y="1512489"/>
                    </a:lnTo>
                    <a:lnTo>
                      <a:pt x="6931853" y="1519463"/>
                    </a:lnTo>
                    <a:cubicBezTo>
                      <a:pt x="6931853" y="1519463"/>
                      <a:pt x="6931853" y="1519463"/>
                      <a:pt x="6931853" y="1603151"/>
                    </a:cubicBezTo>
                    <a:cubicBezTo>
                      <a:pt x="6931853" y="1603151"/>
                      <a:pt x="6931853" y="1603151"/>
                      <a:pt x="6934777" y="1603151"/>
                    </a:cubicBezTo>
                    <a:lnTo>
                      <a:pt x="6955257" y="1603151"/>
                    </a:lnTo>
                    <a:cubicBezTo>
                      <a:pt x="6955257" y="1610124"/>
                      <a:pt x="6955257" y="1610124"/>
                      <a:pt x="6957763" y="1610124"/>
                    </a:cubicBezTo>
                    <a:lnTo>
                      <a:pt x="6975319" y="1610124"/>
                    </a:lnTo>
                    <a:cubicBezTo>
                      <a:pt x="6975319" y="1610124"/>
                      <a:pt x="6975319" y="1610124"/>
                      <a:pt x="6975319" y="1613175"/>
                    </a:cubicBezTo>
                    <a:lnTo>
                      <a:pt x="6975319" y="1634534"/>
                    </a:lnTo>
                    <a:cubicBezTo>
                      <a:pt x="6975319" y="1634534"/>
                      <a:pt x="6975319" y="1634534"/>
                      <a:pt x="6977827" y="1634534"/>
                    </a:cubicBezTo>
                    <a:lnTo>
                      <a:pt x="6995379" y="1634534"/>
                    </a:lnTo>
                    <a:cubicBezTo>
                      <a:pt x="6995379" y="1634534"/>
                      <a:pt x="6995379" y="1634534"/>
                      <a:pt x="6995379" y="1631483"/>
                    </a:cubicBezTo>
                    <a:lnTo>
                      <a:pt x="6995379" y="1610124"/>
                    </a:lnTo>
                    <a:cubicBezTo>
                      <a:pt x="6995379" y="1610124"/>
                      <a:pt x="6995379" y="1610124"/>
                      <a:pt x="6998303" y="1608381"/>
                    </a:cubicBezTo>
                    <a:lnTo>
                      <a:pt x="7018783" y="1596177"/>
                    </a:lnTo>
                    <a:cubicBezTo>
                      <a:pt x="7018783" y="1596177"/>
                      <a:pt x="7018783" y="1596177"/>
                      <a:pt x="7018783" y="1564794"/>
                    </a:cubicBezTo>
                    <a:cubicBezTo>
                      <a:pt x="7012097" y="1564794"/>
                      <a:pt x="7012097" y="1564794"/>
                      <a:pt x="7012097" y="1529924"/>
                    </a:cubicBezTo>
                    <a:cubicBezTo>
                      <a:pt x="7012097" y="1529924"/>
                      <a:pt x="7012097" y="1529924"/>
                      <a:pt x="7013767" y="1529924"/>
                    </a:cubicBezTo>
                    <a:lnTo>
                      <a:pt x="7025471" y="1529924"/>
                    </a:lnTo>
                    <a:cubicBezTo>
                      <a:pt x="7025471" y="1526438"/>
                      <a:pt x="7025471" y="1526438"/>
                      <a:pt x="7055563" y="1526438"/>
                    </a:cubicBezTo>
                    <a:cubicBezTo>
                      <a:pt x="7055563" y="1526438"/>
                      <a:pt x="7055563" y="1526438"/>
                      <a:pt x="7055563" y="1524693"/>
                    </a:cubicBezTo>
                    <a:lnTo>
                      <a:pt x="7055563" y="1512489"/>
                    </a:lnTo>
                    <a:cubicBezTo>
                      <a:pt x="7055563" y="1512489"/>
                      <a:pt x="7055563" y="1512489"/>
                      <a:pt x="7058071" y="1512489"/>
                    </a:cubicBezTo>
                    <a:lnTo>
                      <a:pt x="7075623" y="1512489"/>
                    </a:lnTo>
                    <a:cubicBezTo>
                      <a:pt x="7075623" y="1512489"/>
                      <a:pt x="7075623" y="1512489"/>
                      <a:pt x="7075623" y="1338141"/>
                    </a:cubicBezTo>
                    <a:cubicBezTo>
                      <a:pt x="7075623" y="1338141"/>
                      <a:pt x="7075623" y="1338141"/>
                      <a:pt x="7077295" y="1338141"/>
                    </a:cubicBezTo>
                    <a:lnTo>
                      <a:pt x="7088997" y="1338141"/>
                    </a:lnTo>
                    <a:cubicBezTo>
                      <a:pt x="7088997" y="1338141"/>
                      <a:pt x="7088997" y="1338141"/>
                      <a:pt x="7088997" y="1334654"/>
                    </a:cubicBezTo>
                    <a:lnTo>
                      <a:pt x="7088997" y="1310244"/>
                    </a:lnTo>
                    <a:cubicBezTo>
                      <a:pt x="7092341" y="1310244"/>
                      <a:pt x="7092341" y="1310244"/>
                      <a:pt x="7092341" y="1240505"/>
                    </a:cubicBezTo>
                    <a:cubicBezTo>
                      <a:pt x="7092341" y="1240505"/>
                      <a:pt x="7092341" y="1240505"/>
                      <a:pt x="7094013" y="1240505"/>
                    </a:cubicBezTo>
                    <a:lnTo>
                      <a:pt x="7105715" y="1240505"/>
                    </a:lnTo>
                    <a:cubicBezTo>
                      <a:pt x="7105715" y="1240505"/>
                      <a:pt x="7105715" y="1240505"/>
                      <a:pt x="7105715" y="1242249"/>
                    </a:cubicBezTo>
                    <a:lnTo>
                      <a:pt x="7105715" y="1254453"/>
                    </a:lnTo>
                    <a:cubicBezTo>
                      <a:pt x="7112401" y="1254453"/>
                      <a:pt x="7112401" y="1254453"/>
                      <a:pt x="7112401" y="1250966"/>
                    </a:cubicBezTo>
                    <a:lnTo>
                      <a:pt x="7112401" y="1226558"/>
                    </a:lnTo>
                    <a:cubicBezTo>
                      <a:pt x="7112401" y="1226558"/>
                      <a:pt x="7112401" y="1226558"/>
                      <a:pt x="7114491" y="1225686"/>
                    </a:cubicBezTo>
                    <a:lnTo>
                      <a:pt x="7129119" y="1219584"/>
                    </a:lnTo>
                    <a:cubicBezTo>
                      <a:pt x="7129119" y="1219584"/>
                      <a:pt x="7129119" y="1219584"/>
                      <a:pt x="7130791" y="1220456"/>
                    </a:cubicBezTo>
                    <a:lnTo>
                      <a:pt x="7142493" y="1226558"/>
                    </a:lnTo>
                    <a:cubicBezTo>
                      <a:pt x="7142493" y="1226558"/>
                      <a:pt x="7142493" y="1226558"/>
                      <a:pt x="7145001" y="1226558"/>
                    </a:cubicBezTo>
                    <a:lnTo>
                      <a:pt x="7162555" y="1226558"/>
                    </a:lnTo>
                    <a:cubicBezTo>
                      <a:pt x="7162555" y="1226558"/>
                      <a:pt x="7162555" y="1226558"/>
                      <a:pt x="7162555" y="1181226"/>
                    </a:cubicBezTo>
                    <a:cubicBezTo>
                      <a:pt x="7162555" y="1181226"/>
                      <a:pt x="7162555" y="1181226"/>
                      <a:pt x="7164227" y="1181226"/>
                    </a:cubicBezTo>
                    <a:lnTo>
                      <a:pt x="7175927" y="1181226"/>
                    </a:lnTo>
                    <a:cubicBezTo>
                      <a:pt x="7175927" y="1188201"/>
                      <a:pt x="7175927" y="1188201"/>
                      <a:pt x="7178017" y="1188201"/>
                    </a:cubicBezTo>
                    <a:lnTo>
                      <a:pt x="7192647" y="1188201"/>
                    </a:lnTo>
                    <a:cubicBezTo>
                      <a:pt x="7192647" y="1181226"/>
                      <a:pt x="7192647" y="1181226"/>
                      <a:pt x="7194319" y="1181226"/>
                    </a:cubicBezTo>
                    <a:lnTo>
                      <a:pt x="7206021" y="1181226"/>
                    </a:lnTo>
                    <a:cubicBezTo>
                      <a:pt x="7206021" y="1181226"/>
                      <a:pt x="7206021" y="1181226"/>
                      <a:pt x="7206021" y="1233531"/>
                    </a:cubicBezTo>
                    <a:cubicBezTo>
                      <a:pt x="7206021" y="1233531"/>
                      <a:pt x="7206021" y="1233531"/>
                      <a:pt x="7208111" y="1235274"/>
                    </a:cubicBezTo>
                    <a:lnTo>
                      <a:pt x="7222739" y="1247480"/>
                    </a:lnTo>
                    <a:cubicBezTo>
                      <a:pt x="7219395" y="1257941"/>
                      <a:pt x="7219395" y="1257941"/>
                      <a:pt x="7256173" y="1257941"/>
                    </a:cubicBezTo>
                    <a:cubicBezTo>
                      <a:pt x="7256173" y="1257941"/>
                      <a:pt x="7256173" y="1257941"/>
                      <a:pt x="7256173" y="1255761"/>
                    </a:cubicBezTo>
                    <a:lnTo>
                      <a:pt x="7256173" y="1240505"/>
                    </a:lnTo>
                    <a:cubicBezTo>
                      <a:pt x="7256173" y="1240505"/>
                      <a:pt x="7256173" y="1240505"/>
                      <a:pt x="7299639" y="1226558"/>
                    </a:cubicBezTo>
                    <a:cubicBezTo>
                      <a:pt x="7299639" y="1226558"/>
                      <a:pt x="7299639" y="1226558"/>
                      <a:pt x="7299639" y="1224815"/>
                    </a:cubicBezTo>
                    <a:lnTo>
                      <a:pt x="7299639" y="1212609"/>
                    </a:lnTo>
                    <a:cubicBezTo>
                      <a:pt x="7299639" y="1212609"/>
                      <a:pt x="7299639" y="1212609"/>
                      <a:pt x="7300893" y="1212609"/>
                    </a:cubicBezTo>
                    <a:lnTo>
                      <a:pt x="7309669" y="1212609"/>
                    </a:lnTo>
                    <a:cubicBezTo>
                      <a:pt x="7309669" y="1212609"/>
                      <a:pt x="7309669" y="1212609"/>
                      <a:pt x="7309669" y="1211303"/>
                    </a:cubicBezTo>
                    <a:lnTo>
                      <a:pt x="7309669" y="1202148"/>
                    </a:lnTo>
                    <a:cubicBezTo>
                      <a:pt x="7309669" y="1202148"/>
                      <a:pt x="7309669" y="1202148"/>
                      <a:pt x="7313013" y="1202148"/>
                    </a:cubicBezTo>
                    <a:lnTo>
                      <a:pt x="7336417" y="1202148"/>
                    </a:lnTo>
                    <a:cubicBezTo>
                      <a:pt x="7336417" y="1202148"/>
                      <a:pt x="7336417" y="1202148"/>
                      <a:pt x="7336417" y="1203456"/>
                    </a:cubicBezTo>
                    <a:lnTo>
                      <a:pt x="7336417" y="1212609"/>
                    </a:lnTo>
                    <a:cubicBezTo>
                      <a:pt x="7336417" y="1212609"/>
                      <a:pt x="7336417" y="1212609"/>
                      <a:pt x="7338925" y="1212609"/>
                    </a:cubicBezTo>
                    <a:lnTo>
                      <a:pt x="7356479" y="1212609"/>
                    </a:lnTo>
                    <a:cubicBezTo>
                      <a:pt x="7356479" y="1212609"/>
                      <a:pt x="7356479" y="1212609"/>
                      <a:pt x="7356479" y="1215225"/>
                    </a:cubicBezTo>
                    <a:lnTo>
                      <a:pt x="7356479" y="1233531"/>
                    </a:lnTo>
                    <a:cubicBezTo>
                      <a:pt x="7356479" y="1233531"/>
                      <a:pt x="7356479" y="1233531"/>
                      <a:pt x="7393257" y="1233531"/>
                    </a:cubicBezTo>
                    <a:cubicBezTo>
                      <a:pt x="7393257" y="1233531"/>
                      <a:pt x="7393257" y="1233531"/>
                      <a:pt x="7393257" y="1231788"/>
                    </a:cubicBezTo>
                    <a:lnTo>
                      <a:pt x="7393257" y="1219584"/>
                    </a:lnTo>
                    <a:cubicBezTo>
                      <a:pt x="7393257" y="1219584"/>
                      <a:pt x="7393257" y="1219584"/>
                      <a:pt x="7395347" y="1219584"/>
                    </a:cubicBezTo>
                    <a:lnTo>
                      <a:pt x="7409975" y="1219584"/>
                    </a:lnTo>
                    <a:cubicBezTo>
                      <a:pt x="7409975" y="1219584"/>
                      <a:pt x="7409975" y="1219584"/>
                      <a:pt x="7409975" y="1217840"/>
                    </a:cubicBezTo>
                    <a:lnTo>
                      <a:pt x="7409975" y="1205636"/>
                    </a:lnTo>
                    <a:cubicBezTo>
                      <a:pt x="7409975" y="1205636"/>
                      <a:pt x="7409975" y="1205636"/>
                      <a:pt x="7412483" y="1205636"/>
                    </a:cubicBezTo>
                    <a:lnTo>
                      <a:pt x="7430035" y="1205636"/>
                    </a:lnTo>
                    <a:cubicBezTo>
                      <a:pt x="7430035" y="1205636"/>
                      <a:pt x="7430035" y="1205636"/>
                      <a:pt x="7430035" y="1207379"/>
                    </a:cubicBezTo>
                    <a:lnTo>
                      <a:pt x="7430035" y="1219584"/>
                    </a:lnTo>
                    <a:cubicBezTo>
                      <a:pt x="7436723" y="1219584"/>
                      <a:pt x="7436723" y="1219584"/>
                      <a:pt x="7436723" y="1135896"/>
                    </a:cubicBezTo>
                    <a:cubicBezTo>
                      <a:pt x="7436723" y="1135896"/>
                      <a:pt x="7436723" y="1135896"/>
                      <a:pt x="7587181" y="1135896"/>
                    </a:cubicBezTo>
                    <a:cubicBezTo>
                      <a:pt x="7587181" y="1135896"/>
                      <a:pt x="7587181" y="1135896"/>
                      <a:pt x="7587181" y="1247480"/>
                    </a:cubicBezTo>
                    <a:cubicBezTo>
                      <a:pt x="7587181" y="1247480"/>
                      <a:pt x="7587181" y="1247480"/>
                      <a:pt x="7590525" y="1247480"/>
                    </a:cubicBezTo>
                    <a:lnTo>
                      <a:pt x="7613929" y="1247480"/>
                    </a:lnTo>
                    <a:cubicBezTo>
                      <a:pt x="7613929" y="1247480"/>
                      <a:pt x="7613929" y="1247480"/>
                      <a:pt x="7613929" y="1121948"/>
                    </a:cubicBezTo>
                    <a:cubicBezTo>
                      <a:pt x="7613929" y="1121948"/>
                      <a:pt x="7613929" y="1121948"/>
                      <a:pt x="7647365" y="1104513"/>
                    </a:cubicBezTo>
                    <a:cubicBezTo>
                      <a:pt x="7647365" y="1104513"/>
                      <a:pt x="7647365" y="1104513"/>
                      <a:pt x="7690831" y="1104513"/>
                    </a:cubicBezTo>
                    <a:cubicBezTo>
                      <a:pt x="7690831" y="1104513"/>
                      <a:pt x="7690831" y="1104513"/>
                      <a:pt x="7693757" y="1101899"/>
                    </a:cubicBezTo>
                    <a:lnTo>
                      <a:pt x="7714235" y="1083591"/>
                    </a:lnTo>
                    <a:cubicBezTo>
                      <a:pt x="7714235" y="1083591"/>
                      <a:pt x="7714235" y="1083591"/>
                      <a:pt x="7771075" y="1083591"/>
                    </a:cubicBezTo>
                    <a:cubicBezTo>
                      <a:pt x="7771075" y="1083591"/>
                      <a:pt x="7771075" y="1083591"/>
                      <a:pt x="7771075" y="1086207"/>
                    </a:cubicBezTo>
                    <a:lnTo>
                      <a:pt x="7771075" y="1104513"/>
                    </a:lnTo>
                    <a:cubicBezTo>
                      <a:pt x="7771075" y="1104513"/>
                      <a:pt x="7771075" y="1104513"/>
                      <a:pt x="7827915" y="1104513"/>
                    </a:cubicBezTo>
                    <a:cubicBezTo>
                      <a:pt x="7827915" y="1104513"/>
                      <a:pt x="7827915" y="1104513"/>
                      <a:pt x="7827915" y="1240505"/>
                    </a:cubicBezTo>
                    <a:cubicBezTo>
                      <a:pt x="7827915" y="1240505"/>
                      <a:pt x="7827915" y="1240505"/>
                      <a:pt x="7830005" y="1240505"/>
                    </a:cubicBezTo>
                    <a:lnTo>
                      <a:pt x="7844633" y="1240505"/>
                    </a:lnTo>
                    <a:cubicBezTo>
                      <a:pt x="7844633" y="1240505"/>
                      <a:pt x="7844633" y="1240505"/>
                      <a:pt x="7844633" y="1439262"/>
                    </a:cubicBezTo>
                    <a:cubicBezTo>
                      <a:pt x="7844633" y="1439262"/>
                      <a:pt x="7844633" y="1439262"/>
                      <a:pt x="7847975" y="1439262"/>
                    </a:cubicBezTo>
                    <a:lnTo>
                      <a:pt x="7871381" y="1439262"/>
                    </a:lnTo>
                    <a:cubicBezTo>
                      <a:pt x="7871381" y="1439262"/>
                      <a:pt x="7871381" y="1439262"/>
                      <a:pt x="7871381" y="1310244"/>
                    </a:cubicBezTo>
                    <a:cubicBezTo>
                      <a:pt x="7871381" y="1310244"/>
                      <a:pt x="7871381" y="1310244"/>
                      <a:pt x="7872635" y="1309373"/>
                    </a:cubicBezTo>
                    <a:lnTo>
                      <a:pt x="7881411" y="1303271"/>
                    </a:lnTo>
                    <a:cubicBezTo>
                      <a:pt x="7888099" y="1303271"/>
                      <a:pt x="7888099" y="1303271"/>
                      <a:pt x="7888099" y="1305014"/>
                    </a:cubicBezTo>
                    <a:lnTo>
                      <a:pt x="7888099" y="1317219"/>
                    </a:lnTo>
                    <a:cubicBezTo>
                      <a:pt x="7888099" y="1317219"/>
                      <a:pt x="7888099" y="1317219"/>
                      <a:pt x="7891441" y="1315475"/>
                    </a:cubicBezTo>
                    <a:lnTo>
                      <a:pt x="7914847" y="1303271"/>
                    </a:lnTo>
                    <a:cubicBezTo>
                      <a:pt x="7914847" y="1303271"/>
                      <a:pt x="7914847" y="1303271"/>
                      <a:pt x="7917773" y="1303271"/>
                    </a:cubicBezTo>
                    <a:lnTo>
                      <a:pt x="7938251" y="1303271"/>
                    </a:lnTo>
                    <a:cubicBezTo>
                      <a:pt x="7938251" y="1303271"/>
                      <a:pt x="7938251" y="1303271"/>
                      <a:pt x="7938251" y="1540385"/>
                    </a:cubicBezTo>
                    <a:cubicBezTo>
                      <a:pt x="7938251" y="1540385"/>
                      <a:pt x="7938251" y="1540385"/>
                      <a:pt x="7985061" y="1547360"/>
                    </a:cubicBezTo>
                    <a:cubicBezTo>
                      <a:pt x="7985061" y="1543872"/>
                      <a:pt x="7985061" y="1540385"/>
                      <a:pt x="7985061" y="1536899"/>
                    </a:cubicBezTo>
                    <a:cubicBezTo>
                      <a:pt x="8001779" y="1536899"/>
                      <a:pt x="8018495" y="1536899"/>
                      <a:pt x="8035213" y="1536899"/>
                    </a:cubicBezTo>
                    <a:cubicBezTo>
                      <a:pt x="8035213" y="1519463"/>
                      <a:pt x="8035213" y="1505516"/>
                      <a:pt x="8035213" y="1491567"/>
                    </a:cubicBezTo>
                    <a:lnTo>
                      <a:pt x="8048587" y="1491567"/>
                    </a:lnTo>
                    <a:cubicBezTo>
                      <a:pt x="8048587" y="1470645"/>
                      <a:pt x="8048587" y="1453211"/>
                      <a:pt x="8048587" y="1432289"/>
                    </a:cubicBezTo>
                    <a:cubicBezTo>
                      <a:pt x="8051931" y="1432289"/>
                      <a:pt x="8055275" y="1432289"/>
                      <a:pt x="8058619" y="1432289"/>
                    </a:cubicBezTo>
                    <a:cubicBezTo>
                      <a:pt x="8058619" y="1411367"/>
                      <a:pt x="8058619" y="1393932"/>
                      <a:pt x="8058619" y="1373010"/>
                    </a:cubicBezTo>
                    <a:cubicBezTo>
                      <a:pt x="8065305" y="1373010"/>
                      <a:pt x="8071991" y="1373010"/>
                      <a:pt x="8082023" y="1373010"/>
                    </a:cubicBezTo>
                    <a:cubicBezTo>
                      <a:pt x="8105427" y="1366037"/>
                      <a:pt x="8132175" y="1352088"/>
                      <a:pt x="8155579" y="1341627"/>
                    </a:cubicBezTo>
                    <a:cubicBezTo>
                      <a:pt x="8158923" y="1331166"/>
                      <a:pt x="8158923" y="1320705"/>
                      <a:pt x="8158923" y="1310244"/>
                    </a:cubicBezTo>
                    <a:cubicBezTo>
                      <a:pt x="8162267" y="1320705"/>
                      <a:pt x="8162267" y="1331166"/>
                      <a:pt x="8165611" y="1341627"/>
                    </a:cubicBezTo>
                    <a:cubicBezTo>
                      <a:pt x="8192359" y="1355576"/>
                      <a:pt x="8215763" y="1369523"/>
                      <a:pt x="8242511" y="1383471"/>
                    </a:cubicBezTo>
                    <a:cubicBezTo>
                      <a:pt x="8242511" y="1379993"/>
                      <a:pt x="8242511" y="1376516"/>
                      <a:pt x="8242511" y="1376498"/>
                    </a:cubicBezTo>
                    <a:cubicBezTo>
                      <a:pt x="8249197" y="1376498"/>
                      <a:pt x="8255887" y="1376498"/>
                      <a:pt x="8262573" y="1376498"/>
                    </a:cubicBezTo>
                    <a:cubicBezTo>
                      <a:pt x="8262573" y="1393932"/>
                      <a:pt x="8262573" y="1414854"/>
                      <a:pt x="8262573" y="1432289"/>
                    </a:cubicBezTo>
                    <a:cubicBezTo>
                      <a:pt x="8265917" y="1432289"/>
                      <a:pt x="8269259" y="1432289"/>
                      <a:pt x="8272603" y="1432289"/>
                    </a:cubicBezTo>
                    <a:cubicBezTo>
                      <a:pt x="8272603" y="1453211"/>
                      <a:pt x="8272603" y="1474133"/>
                      <a:pt x="8272603" y="1498541"/>
                    </a:cubicBezTo>
                    <a:cubicBezTo>
                      <a:pt x="8275947" y="1498541"/>
                      <a:pt x="8279291" y="1498541"/>
                      <a:pt x="8282635" y="1498541"/>
                    </a:cubicBezTo>
                    <a:cubicBezTo>
                      <a:pt x="8282635" y="1509002"/>
                      <a:pt x="8282635" y="1519463"/>
                      <a:pt x="8282635" y="1529924"/>
                    </a:cubicBezTo>
                    <a:cubicBezTo>
                      <a:pt x="8289321" y="1529924"/>
                      <a:pt x="8296007" y="1529924"/>
                      <a:pt x="8302695" y="1529924"/>
                    </a:cubicBezTo>
                    <a:cubicBezTo>
                      <a:pt x="8302695" y="1547360"/>
                      <a:pt x="8302695" y="1561307"/>
                      <a:pt x="8302695" y="1578741"/>
                    </a:cubicBezTo>
                    <a:cubicBezTo>
                      <a:pt x="8346161" y="1575255"/>
                      <a:pt x="8386283" y="1571768"/>
                      <a:pt x="8429747" y="1568280"/>
                    </a:cubicBezTo>
                    <a:cubicBezTo>
                      <a:pt x="8429747" y="1550846"/>
                      <a:pt x="8429747" y="1536899"/>
                      <a:pt x="8429747" y="1519463"/>
                    </a:cubicBezTo>
                    <a:cubicBezTo>
                      <a:pt x="8453153" y="1519463"/>
                      <a:pt x="8476557" y="1519463"/>
                      <a:pt x="8496619" y="1519463"/>
                    </a:cubicBezTo>
                    <a:cubicBezTo>
                      <a:pt x="8496619" y="1509002"/>
                      <a:pt x="8496619" y="1502028"/>
                      <a:pt x="8496619" y="1491567"/>
                    </a:cubicBezTo>
                    <a:cubicBezTo>
                      <a:pt x="8543429" y="1491567"/>
                      <a:pt x="8590237" y="1491567"/>
                      <a:pt x="8637047" y="1491567"/>
                    </a:cubicBezTo>
                    <a:cubicBezTo>
                      <a:pt x="8637047" y="1498541"/>
                      <a:pt x="8637047" y="1502028"/>
                      <a:pt x="8637047" y="1509002"/>
                    </a:cubicBezTo>
                    <a:cubicBezTo>
                      <a:pt x="8667139" y="1509002"/>
                      <a:pt x="8697229" y="1509002"/>
                      <a:pt x="8727321" y="1509002"/>
                    </a:cubicBezTo>
                    <a:cubicBezTo>
                      <a:pt x="8727321" y="1512489"/>
                      <a:pt x="8727321" y="1515977"/>
                      <a:pt x="8727321" y="1519463"/>
                    </a:cubicBezTo>
                    <a:cubicBezTo>
                      <a:pt x="8734007" y="1519463"/>
                      <a:pt x="8744039" y="1519463"/>
                      <a:pt x="8754069" y="1519463"/>
                    </a:cubicBezTo>
                    <a:cubicBezTo>
                      <a:pt x="8754069" y="1522950"/>
                      <a:pt x="8754069" y="1526438"/>
                      <a:pt x="8754069" y="1529924"/>
                    </a:cubicBezTo>
                    <a:cubicBezTo>
                      <a:pt x="8760755" y="1529924"/>
                      <a:pt x="8770787" y="1529924"/>
                      <a:pt x="8777473" y="1529924"/>
                    </a:cubicBezTo>
                    <a:cubicBezTo>
                      <a:pt x="8777473" y="1519920"/>
                      <a:pt x="8777473" y="1509917"/>
                      <a:pt x="8777473" y="1499913"/>
                    </a:cubicBezTo>
                    <a:lnTo>
                      <a:pt x="8882887" y="1682495"/>
                    </a:lnTo>
                    <a:lnTo>
                      <a:pt x="0" y="1682495"/>
                    </a:lnTo>
                    <a:lnTo>
                      <a:pt x="63077" y="1573241"/>
                    </a:lnTo>
                    <a:cubicBezTo>
                      <a:pt x="82889" y="1571585"/>
                      <a:pt x="102742" y="1569932"/>
                      <a:pt x="123345" y="1568279"/>
                    </a:cubicBezTo>
                    <a:cubicBezTo>
                      <a:pt x="123345" y="1550844"/>
                      <a:pt x="123345" y="1536897"/>
                      <a:pt x="123345" y="1519461"/>
                    </a:cubicBezTo>
                    <a:cubicBezTo>
                      <a:pt x="146749" y="1519461"/>
                      <a:pt x="170153" y="1519461"/>
                      <a:pt x="190215" y="1519461"/>
                    </a:cubicBezTo>
                    <a:cubicBezTo>
                      <a:pt x="190215" y="1509000"/>
                      <a:pt x="190215" y="1502027"/>
                      <a:pt x="190215" y="1491566"/>
                    </a:cubicBezTo>
                    <a:cubicBezTo>
                      <a:pt x="237025" y="1491566"/>
                      <a:pt x="283834" y="1491566"/>
                      <a:pt x="330643" y="1491566"/>
                    </a:cubicBezTo>
                    <a:cubicBezTo>
                      <a:pt x="330643" y="1498539"/>
                      <a:pt x="330643" y="1502027"/>
                      <a:pt x="330643" y="1509000"/>
                    </a:cubicBezTo>
                    <a:cubicBezTo>
                      <a:pt x="360735" y="1509000"/>
                      <a:pt x="390826" y="1509000"/>
                      <a:pt x="420917" y="1509000"/>
                    </a:cubicBezTo>
                    <a:cubicBezTo>
                      <a:pt x="420917" y="1512488"/>
                      <a:pt x="420917" y="1515975"/>
                      <a:pt x="420917" y="1519461"/>
                    </a:cubicBezTo>
                    <a:cubicBezTo>
                      <a:pt x="427605" y="1519461"/>
                      <a:pt x="437635" y="1519461"/>
                      <a:pt x="447665" y="1519461"/>
                    </a:cubicBezTo>
                    <a:cubicBezTo>
                      <a:pt x="447665" y="1522949"/>
                      <a:pt x="447665" y="1526436"/>
                      <a:pt x="447665" y="1529922"/>
                    </a:cubicBezTo>
                    <a:cubicBezTo>
                      <a:pt x="454353" y="1529922"/>
                      <a:pt x="464383" y="1529922"/>
                      <a:pt x="471070" y="1529922"/>
                    </a:cubicBezTo>
                    <a:cubicBezTo>
                      <a:pt x="471070" y="1477619"/>
                      <a:pt x="471070" y="1425314"/>
                      <a:pt x="471070" y="1373009"/>
                    </a:cubicBezTo>
                    <a:cubicBezTo>
                      <a:pt x="494475" y="1366035"/>
                      <a:pt x="517881" y="1359062"/>
                      <a:pt x="541285" y="1352087"/>
                    </a:cubicBezTo>
                    <a:cubicBezTo>
                      <a:pt x="584751" y="1352087"/>
                      <a:pt x="628216" y="1352087"/>
                      <a:pt x="671681" y="1352087"/>
                    </a:cubicBezTo>
                    <a:cubicBezTo>
                      <a:pt x="671681" y="1268400"/>
                      <a:pt x="671681" y="1184712"/>
                      <a:pt x="671681" y="1101026"/>
                    </a:cubicBezTo>
                    <a:cubicBezTo>
                      <a:pt x="681712" y="1094051"/>
                      <a:pt x="695086" y="1090565"/>
                      <a:pt x="708460" y="1083590"/>
                    </a:cubicBezTo>
                    <a:cubicBezTo>
                      <a:pt x="761956" y="1076616"/>
                      <a:pt x="815453" y="1066155"/>
                      <a:pt x="868949" y="1055694"/>
                    </a:cubicBezTo>
                    <a:cubicBezTo>
                      <a:pt x="889011" y="1062668"/>
                      <a:pt x="905728" y="1069643"/>
                      <a:pt x="925789" y="1073129"/>
                    </a:cubicBezTo>
                    <a:cubicBezTo>
                      <a:pt x="929133" y="1076616"/>
                      <a:pt x="932476" y="1080104"/>
                      <a:pt x="935819" y="1083590"/>
                    </a:cubicBezTo>
                    <a:cubicBezTo>
                      <a:pt x="935819" y="1240503"/>
                      <a:pt x="935819" y="1397418"/>
                      <a:pt x="935819" y="1550844"/>
                    </a:cubicBezTo>
                    <a:cubicBezTo>
                      <a:pt x="942507" y="1550844"/>
                      <a:pt x="949193" y="1550844"/>
                      <a:pt x="959224" y="1550844"/>
                    </a:cubicBezTo>
                    <a:cubicBezTo>
                      <a:pt x="959224" y="1488080"/>
                      <a:pt x="959224" y="1425314"/>
                      <a:pt x="959224" y="1362548"/>
                    </a:cubicBezTo>
                    <a:cubicBezTo>
                      <a:pt x="965911" y="1362548"/>
                      <a:pt x="972598" y="1362548"/>
                      <a:pt x="979285" y="1362548"/>
                    </a:cubicBezTo>
                    <a:cubicBezTo>
                      <a:pt x="979285" y="1355574"/>
                      <a:pt x="979285" y="1352087"/>
                      <a:pt x="979285" y="1345113"/>
                    </a:cubicBezTo>
                    <a:cubicBezTo>
                      <a:pt x="985972" y="1341626"/>
                      <a:pt x="992659" y="1338140"/>
                      <a:pt x="999346" y="1334652"/>
                    </a:cubicBezTo>
                    <a:lnTo>
                      <a:pt x="1016063" y="1334652"/>
                    </a:lnTo>
                    <a:cubicBezTo>
                      <a:pt x="1016063" y="1327679"/>
                      <a:pt x="1016063" y="1324191"/>
                      <a:pt x="1016063" y="1317218"/>
                    </a:cubicBezTo>
                    <a:cubicBezTo>
                      <a:pt x="1019407" y="1313730"/>
                      <a:pt x="1026094" y="1310243"/>
                      <a:pt x="1029437" y="1306757"/>
                    </a:cubicBezTo>
                    <a:cubicBezTo>
                      <a:pt x="1039469" y="1306757"/>
                      <a:pt x="1052843" y="1306757"/>
                      <a:pt x="1062874" y="1306757"/>
                    </a:cubicBezTo>
                    <a:cubicBezTo>
                      <a:pt x="1062874" y="1324191"/>
                      <a:pt x="1062874" y="1345113"/>
                      <a:pt x="1062874" y="1362548"/>
                    </a:cubicBezTo>
                    <a:cubicBezTo>
                      <a:pt x="1086279" y="1362548"/>
                      <a:pt x="1109683" y="1362548"/>
                      <a:pt x="1133087" y="1362548"/>
                    </a:cubicBezTo>
                    <a:cubicBezTo>
                      <a:pt x="1133087" y="1428801"/>
                      <a:pt x="1133087" y="1491566"/>
                      <a:pt x="1133087" y="1557819"/>
                    </a:cubicBezTo>
                    <a:cubicBezTo>
                      <a:pt x="1143118" y="1557819"/>
                      <a:pt x="1153149" y="1557819"/>
                      <a:pt x="1159835" y="1557819"/>
                    </a:cubicBezTo>
                    <a:cubicBezTo>
                      <a:pt x="1169866" y="1554332"/>
                      <a:pt x="1176553" y="1550844"/>
                      <a:pt x="1186583" y="1547358"/>
                    </a:cubicBezTo>
                    <a:cubicBezTo>
                      <a:pt x="1186583" y="1540383"/>
                      <a:pt x="1186583" y="1536897"/>
                      <a:pt x="1186583" y="1533410"/>
                    </a:cubicBezTo>
                    <a:cubicBezTo>
                      <a:pt x="1183240" y="1533410"/>
                      <a:pt x="1179897" y="1529922"/>
                      <a:pt x="1176553" y="1529922"/>
                    </a:cubicBezTo>
                    <a:cubicBezTo>
                      <a:pt x="1176553" y="1526436"/>
                      <a:pt x="1176553" y="1522949"/>
                      <a:pt x="1176553" y="1519461"/>
                    </a:cubicBezTo>
                    <a:cubicBezTo>
                      <a:pt x="1179897" y="1515975"/>
                      <a:pt x="1183240" y="1515975"/>
                      <a:pt x="1186583" y="1512488"/>
                    </a:cubicBezTo>
                    <a:cubicBezTo>
                      <a:pt x="1186583" y="1488080"/>
                      <a:pt x="1186583" y="1460183"/>
                      <a:pt x="1186583" y="1435775"/>
                    </a:cubicBezTo>
                    <a:cubicBezTo>
                      <a:pt x="1183240" y="1435775"/>
                      <a:pt x="1179897" y="1432287"/>
                      <a:pt x="1176553" y="1432287"/>
                    </a:cubicBezTo>
                    <a:cubicBezTo>
                      <a:pt x="1176553" y="1428801"/>
                      <a:pt x="1176553" y="1425314"/>
                      <a:pt x="1176553" y="1421826"/>
                    </a:cubicBezTo>
                    <a:cubicBezTo>
                      <a:pt x="1179897" y="1418340"/>
                      <a:pt x="1183240" y="1418340"/>
                      <a:pt x="1186583" y="1414853"/>
                    </a:cubicBezTo>
                    <a:lnTo>
                      <a:pt x="1193271" y="1407879"/>
                    </a:lnTo>
                    <a:lnTo>
                      <a:pt x="1193271" y="1393931"/>
                    </a:lnTo>
                    <a:cubicBezTo>
                      <a:pt x="1189927" y="1393931"/>
                      <a:pt x="1189927" y="1393931"/>
                      <a:pt x="1186583" y="1393931"/>
                    </a:cubicBezTo>
                    <a:cubicBezTo>
                      <a:pt x="1186583" y="1390443"/>
                      <a:pt x="1186583" y="1386957"/>
                      <a:pt x="1186583" y="1383470"/>
                    </a:cubicBezTo>
                    <a:cubicBezTo>
                      <a:pt x="1189927" y="1383470"/>
                      <a:pt x="1193271" y="1379982"/>
                      <a:pt x="1196614" y="1376496"/>
                    </a:cubicBezTo>
                    <a:cubicBezTo>
                      <a:pt x="1199957" y="1334652"/>
                      <a:pt x="1209988" y="1299783"/>
                      <a:pt x="1250110" y="1278861"/>
                    </a:cubicBezTo>
                    <a:cubicBezTo>
                      <a:pt x="1246767" y="1278861"/>
                      <a:pt x="1246767" y="1275374"/>
                      <a:pt x="1243423" y="1275374"/>
                    </a:cubicBezTo>
                    <a:cubicBezTo>
                      <a:pt x="1243423" y="1271886"/>
                      <a:pt x="1243423" y="1268400"/>
                      <a:pt x="1243423" y="1264913"/>
                    </a:cubicBezTo>
                    <a:cubicBezTo>
                      <a:pt x="1246767" y="1264913"/>
                      <a:pt x="1250110" y="1261425"/>
                      <a:pt x="1253453" y="1261425"/>
                    </a:cubicBezTo>
                    <a:cubicBezTo>
                      <a:pt x="1253453" y="1254452"/>
                      <a:pt x="1253453" y="1250964"/>
                      <a:pt x="1253453" y="1247478"/>
                    </a:cubicBezTo>
                    <a:cubicBezTo>
                      <a:pt x="1256797" y="1247478"/>
                      <a:pt x="1256797" y="1247478"/>
                      <a:pt x="1260141" y="1247478"/>
                    </a:cubicBezTo>
                    <a:cubicBezTo>
                      <a:pt x="1260141" y="1237017"/>
                      <a:pt x="1260141" y="1226556"/>
                      <a:pt x="1260141" y="1216095"/>
                    </a:cubicBezTo>
                    <a:cubicBezTo>
                      <a:pt x="1256797" y="1216095"/>
                      <a:pt x="1256797" y="1216095"/>
                      <a:pt x="1253453" y="1216095"/>
                    </a:cubicBezTo>
                    <a:cubicBezTo>
                      <a:pt x="1253453" y="1212608"/>
                      <a:pt x="1253453" y="1212608"/>
                      <a:pt x="1253453" y="1209122"/>
                    </a:cubicBezTo>
                    <a:lnTo>
                      <a:pt x="1260141" y="1205634"/>
                    </a:lnTo>
                    <a:cubicBezTo>
                      <a:pt x="1266827" y="1198661"/>
                      <a:pt x="1270171" y="1191686"/>
                      <a:pt x="1276858" y="1181225"/>
                    </a:cubicBezTo>
                    <a:cubicBezTo>
                      <a:pt x="1280201" y="1174251"/>
                      <a:pt x="1280201" y="1170765"/>
                      <a:pt x="1280201" y="1167278"/>
                    </a:cubicBezTo>
                    <a:cubicBezTo>
                      <a:pt x="1273515" y="1156817"/>
                      <a:pt x="1273515" y="1139382"/>
                      <a:pt x="1280201" y="1128921"/>
                    </a:cubicBezTo>
                    <a:cubicBezTo>
                      <a:pt x="1280203" y="1128917"/>
                      <a:pt x="1280225" y="1128848"/>
                      <a:pt x="1280620" y="1127613"/>
                    </a:cubicBezTo>
                    <a:lnTo>
                      <a:pt x="1283545" y="1118460"/>
                    </a:lnTo>
                    <a:cubicBezTo>
                      <a:pt x="1283547" y="1118465"/>
                      <a:pt x="1283569" y="1118534"/>
                      <a:pt x="1283963" y="1119768"/>
                    </a:cubicBezTo>
                    <a:lnTo>
                      <a:pt x="1286889" y="1128921"/>
                    </a:lnTo>
                    <a:cubicBezTo>
                      <a:pt x="1293575" y="1139382"/>
                      <a:pt x="1296919" y="1156817"/>
                      <a:pt x="1290232" y="1167278"/>
                    </a:cubicBezTo>
                    <a:cubicBezTo>
                      <a:pt x="1290232" y="1170765"/>
                      <a:pt x="1290232" y="1174251"/>
                      <a:pt x="1290232" y="1177739"/>
                    </a:cubicBezTo>
                    <a:cubicBezTo>
                      <a:pt x="1296919" y="1188200"/>
                      <a:pt x="1303606" y="1198661"/>
                      <a:pt x="1306951" y="1205634"/>
                    </a:cubicBezTo>
                    <a:cubicBezTo>
                      <a:pt x="1310295" y="1205634"/>
                      <a:pt x="1310295" y="1209122"/>
                      <a:pt x="1313638" y="1209122"/>
                    </a:cubicBezTo>
                    <a:cubicBezTo>
                      <a:pt x="1313638" y="1212608"/>
                      <a:pt x="1313638" y="1212608"/>
                      <a:pt x="1313638" y="1216095"/>
                    </a:cubicBezTo>
                    <a:cubicBezTo>
                      <a:pt x="1310295" y="1226556"/>
                      <a:pt x="1310295" y="1237017"/>
                      <a:pt x="1310295" y="1247478"/>
                    </a:cubicBezTo>
                    <a:cubicBezTo>
                      <a:pt x="1316981" y="1250964"/>
                      <a:pt x="1316981" y="1254452"/>
                      <a:pt x="1316981" y="1261425"/>
                    </a:cubicBezTo>
                    <a:lnTo>
                      <a:pt x="1323669" y="1264913"/>
                    </a:lnTo>
                    <a:cubicBezTo>
                      <a:pt x="1323669" y="1268400"/>
                      <a:pt x="1323669" y="1271886"/>
                      <a:pt x="1323669" y="1275374"/>
                    </a:cubicBezTo>
                    <a:cubicBezTo>
                      <a:pt x="1320325" y="1278861"/>
                      <a:pt x="1320325" y="1278861"/>
                      <a:pt x="1316981" y="1278861"/>
                    </a:cubicBezTo>
                    <a:cubicBezTo>
                      <a:pt x="1337042" y="1289322"/>
                      <a:pt x="1348745" y="1303270"/>
                      <a:pt x="1356268" y="1319833"/>
                    </a:cubicBezTo>
                    <a:lnTo>
                      <a:pt x="1369603" y="1373009"/>
                    </a:lnTo>
                    <a:lnTo>
                      <a:pt x="1417287" y="1373009"/>
                    </a:lnTo>
                    <a:lnTo>
                      <a:pt x="1417287" y="1329494"/>
                    </a:lnTo>
                    <a:lnTo>
                      <a:pt x="1409211" y="1329494"/>
                    </a:lnTo>
                    <a:cubicBezTo>
                      <a:pt x="1409211" y="1329459"/>
                      <a:pt x="1409211" y="1326621"/>
                      <a:pt x="1409211" y="1086294"/>
                    </a:cubicBezTo>
                    <a:cubicBezTo>
                      <a:pt x="1409228" y="1086294"/>
                      <a:pt x="1409934" y="1086294"/>
                      <a:pt x="1439612" y="1086294"/>
                    </a:cubicBezTo>
                    <a:cubicBezTo>
                      <a:pt x="1439618" y="1086285"/>
                      <a:pt x="1439673" y="1086162"/>
                      <a:pt x="1440372" y="1084673"/>
                    </a:cubicBezTo>
                    <a:lnTo>
                      <a:pt x="1445691" y="1073324"/>
                    </a:lnTo>
                    <a:cubicBezTo>
                      <a:pt x="1445705" y="1073325"/>
                      <a:pt x="1445874" y="1073352"/>
                      <a:pt x="1448352" y="1073729"/>
                    </a:cubicBezTo>
                    <a:lnTo>
                      <a:pt x="1466972" y="1076565"/>
                    </a:lnTo>
                    <a:cubicBezTo>
                      <a:pt x="1466976" y="1076580"/>
                      <a:pt x="1467033" y="1076732"/>
                      <a:pt x="1467732" y="1078593"/>
                    </a:cubicBezTo>
                    <a:lnTo>
                      <a:pt x="1473051" y="1092779"/>
                    </a:lnTo>
                    <a:cubicBezTo>
                      <a:pt x="1473072" y="1092780"/>
                      <a:pt x="1473966" y="1092855"/>
                      <a:pt x="1512572" y="1096022"/>
                    </a:cubicBezTo>
                    <a:cubicBezTo>
                      <a:pt x="1512572" y="1095992"/>
                      <a:pt x="1512572" y="1093697"/>
                      <a:pt x="1512572" y="911190"/>
                    </a:cubicBezTo>
                    <a:cubicBezTo>
                      <a:pt x="1512585" y="911190"/>
                      <a:pt x="1512764" y="911190"/>
                      <a:pt x="1515612" y="911190"/>
                    </a:cubicBezTo>
                    <a:lnTo>
                      <a:pt x="1536893" y="911190"/>
                    </a:lnTo>
                    <a:cubicBezTo>
                      <a:pt x="1536893" y="911157"/>
                      <a:pt x="1536893" y="908586"/>
                      <a:pt x="1536893" y="706902"/>
                    </a:cubicBezTo>
                    <a:cubicBezTo>
                      <a:pt x="1536905" y="706902"/>
                      <a:pt x="1537067" y="706902"/>
                      <a:pt x="1539552" y="706902"/>
                    </a:cubicBezTo>
                    <a:lnTo>
                      <a:pt x="1558173" y="706902"/>
                    </a:lnTo>
                    <a:cubicBezTo>
                      <a:pt x="1558173" y="706877"/>
                      <a:pt x="1558173" y="704768"/>
                      <a:pt x="1558173" y="535041"/>
                    </a:cubicBezTo>
                    <a:cubicBezTo>
                      <a:pt x="1564253" y="531798"/>
                      <a:pt x="1564253" y="531798"/>
                      <a:pt x="1564253" y="492885"/>
                    </a:cubicBezTo>
                    <a:cubicBezTo>
                      <a:pt x="1564263" y="492885"/>
                      <a:pt x="1564443" y="492885"/>
                      <a:pt x="1567293" y="492885"/>
                    </a:cubicBezTo>
                    <a:lnTo>
                      <a:pt x="1588574" y="492885"/>
                    </a:lnTo>
                    <a:cubicBezTo>
                      <a:pt x="1588590" y="492851"/>
                      <a:pt x="1589499" y="490800"/>
                      <a:pt x="1643294" y="369665"/>
                    </a:cubicBezTo>
                    <a:cubicBezTo>
                      <a:pt x="1643294" y="369644"/>
                      <a:pt x="1643345" y="366717"/>
                      <a:pt x="16493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F4A9CB5-61DF-46F8-AFB5-DF535285C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9023" y="5325691"/>
                <a:ext cx="3651746" cy="581593"/>
              </a:xfrm>
              <a:custGeom>
                <a:avLst/>
                <a:gdLst>
                  <a:gd name="connsiteX0" fmla="*/ 5307865 w 12192148"/>
                  <a:gd name="connsiteY0" fmla="*/ 0 h 1941773"/>
                  <a:gd name="connsiteX1" fmla="*/ 5817217 w 12192148"/>
                  <a:gd name="connsiteY1" fmla="*/ 0 h 1941773"/>
                  <a:gd name="connsiteX2" fmla="*/ 5817217 w 12192148"/>
                  <a:gd name="connsiteY2" fmla="*/ 697113 h 1941773"/>
                  <a:gd name="connsiteX3" fmla="*/ 6190042 w 12192148"/>
                  <a:gd name="connsiteY3" fmla="*/ 697113 h 1941773"/>
                  <a:gd name="connsiteX4" fmla="*/ 6190042 w 12192148"/>
                  <a:gd name="connsiteY4" fmla="*/ 1325570 h 1941773"/>
                  <a:gd name="connsiteX5" fmla="*/ 6489353 w 12192148"/>
                  <a:gd name="connsiteY5" fmla="*/ 1325570 h 1941773"/>
                  <a:gd name="connsiteX6" fmla="*/ 6489353 w 12192148"/>
                  <a:gd name="connsiteY6" fmla="*/ 1114324 h 1941773"/>
                  <a:gd name="connsiteX7" fmla="*/ 6898935 w 12192148"/>
                  <a:gd name="connsiteY7" fmla="*/ 1114324 h 1941773"/>
                  <a:gd name="connsiteX8" fmla="*/ 6898935 w 12192148"/>
                  <a:gd name="connsiteY8" fmla="*/ 348556 h 1941773"/>
                  <a:gd name="connsiteX9" fmla="*/ 7219249 w 12192148"/>
                  <a:gd name="connsiteY9" fmla="*/ 348556 h 1941773"/>
                  <a:gd name="connsiteX10" fmla="*/ 7219249 w 12192148"/>
                  <a:gd name="connsiteY10" fmla="*/ 1093199 h 1941773"/>
                  <a:gd name="connsiteX11" fmla="*/ 7413539 w 12192148"/>
                  <a:gd name="connsiteY11" fmla="*/ 1093199 h 1941773"/>
                  <a:gd name="connsiteX12" fmla="*/ 7413539 w 12192148"/>
                  <a:gd name="connsiteY12" fmla="*/ 517553 h 1941773"/>
                  <a:gd name="connsiteX13" fmla="*/ 7875631 w 12192148"/>
                  <a:gd name="connsiteY13" fmla="*/ 517553 h 1941773"/>
                  <a:gd name="connsiteX14" fmla="*/ 7875631 w 12192148"/>
                  <a:gd name="connsiteY14" fmla="*/ 1103761 h 1941773"/>
                  <a:gd name="connsiteX15" fmla="*/ 8342975 w 12192148"/>
                  <a:gd name="connsiteY15" fmla="*/ 1103761 h 1941773"/>
                  <a:gd name="connsiteX16" fmla="*/ 8342975 w 12192148"/>
                  <a:gd name="connsiteY16" fmla="*/ 739362 h 1941773"/>
                  <a:gd name="connsiteX17" fmla="*/ 8852328 w 12192148"/>
                  <a:gd name="connsiteY17" fmla="*/ 739362 h 1941773"/>
                  <a:gd name="connsiteX18" fmla="*/ 8852328 w 12192148"/>
                  <a:gd name="connsiteY18" fmla="*/ 1093199 h 1941773"/>
                  <a:gd name="connsiteX19" fmla="*/ 9240906 w 12192148"/>
                  <a:gd name="connsiteY19" fmla="*/ 1093199 h 1941773"/>
                  <a:gd name="connsiteX20" fmla="*/ 9240906 w 12192148"/>
                  <a:gd name="connsiteY20" fmla="*/ 924202 h 1941773"/>
                  <a:gd name="connsiteX21" fmla="*/ 9503459 w 12192148"/>
                  <a:gd name="connsiteY21" fmla="*/ 929483 h 1941773"/>
                  <a:gd name="connsiteX22" fmla="*/ 9503459 w 12192148"/>
                  <a:gd name="connsiteY22" fmla="*/ 781611 h 1941773"/>
                  <a:gd name="connsiteX23" fmla="*/ 9771263 w 12192148"/>
                  <a:gd name="connsiteY23" fmla="*/ 781611 h 1941773"/>
                  <a:gd name="connsiteX24" fmla="*/ 9771263 w 12192148"/>
                  <a:gd name="connsiteY24" fmla="*/ 918921 h 1941773"/>
                  <a:gd name="connsiteX25" fmla="*/ 10028565 w 12192148"/>
                  <a:gd name="connsiteY25" fmla="*/ 918921 h 1941773"/>
                  <a:gd name="connsiteX26" fmla="*/ 10028565 w 12192148"/>
                  <a:gd name="connsiteY26" fmla="*/ 765768 h 1941773"/>
                  <a:gd name="connsiteX27" fmla="*/ 10280615 w 12192148"/>
                  <a:gd name="connsiteY27" fmla="*/ 771049 h 1941773"/>
                  <a:gd name="connsiteX28" fmla="*/ 10280615 w 12192148"/>
                  <a:gd name="connsiteY28" fmla="*/ 190122 h 1941773"/>
                  <a:gd name="connsiteX29" fmla="*/ 10789968 w 12192148"/>
                  <a:gd name="connsiteY29" fmla="*/ 190122 h 1941773"/>
                  <a:gd name="connsiteX30" fmla="*/ 10789968 w 12192148"/>
                  <a:gd name="connsiteY30" fmla="*/ 697113 h 1941773"/>
                  <a:gd name="connsiteX31" fmla="*/ 11168044 w 12192148"/>
                  <a:gd name="connsiteY31" fmla="*/ 697113 h 1941773"/>
                  <a:gd name="connsiteX32" fmla="*/ 11168044 w 12192148"/>
                  <a:gd name="connsiteY32" fmla="*/ 1621315 h 1941773"/>
                  <a:gd name="connsiteX33" fmla="*/ 11467354 w 12192148"/>
                  <a:gd name="connsiteY33" fmla="*/ 1621315 h 1941773"/>
                  <a:gd name="connsiteX34" fmla="*/ 11467354 w 12192148"/>
                  <a:gd name="connsiteY34" fmla="*/ 1114324 h 1941773"/>
                  <a:gd name="connsiteX35" fmla="*/ 11871686 w 12192148"/>
                  <a:gd name="connsiteY35" fmla="*/ 1114324 h 1941773"/>
                  <a:gd name="connsiteX36" fmla="*/ 11871686 w 12192148"/>
                  <a:gd name="connsiteY36" fmla="*/ 348556 h 1941773"/>
                  <a:gd name="connsiteX37" fmla="*/ 12192000 w 12192148"/>
                  <a:gd name="connsiteY37" fmla="*/ 348556 h 1941773"/>
                  <a:gd name="connsiteX38" fmla="*/ 12192000 w 12192148"/>
                  <a:gd name="connsiteY38" fmla="*/ 1754103 h 1941773"/>
                  <a:gd name="connsiteX39" fmla="*/ 12192000 w 12192148"/>
                  <a:gd name="connsiteY39" fmla="*/ 1896676 h 1941773"/>
                  <a:gd name="connsiteX40" fmla="*/ 12192148 w 12192148"/>
                  <a:gd name="connsiteY40" fmla="*/ 1896676 h 1941773"/>
                  <a:gd name="connsiteX41" fmla="*/ 12192148 w 12192148"/>
                  <a:gd name="connsiteY41" fmla="*/ 1941773 h 1941773"/>
                  <a:gd name="connsiteX42" fmla="*/ 0 w 12192148"/>
                  <a:gd name="connsiteY42" fmla="*/ 1941773 h 1941773"/>
                  <a:gd name="connsiteX43" fmla="*/ 0 w 12192148"/>
                  <a:gd name="connsiteY43" fmla="*/ 1896676 h 1941773"/>
                  <a:gd name="connsiteX44" fmla="*/ 0 w 12192148"/>
                  <a:gd name="connsiteY44" fmla="*/ 1573784 h 1941773"/>
                  <a:gd name="connsiteX45" fmla="*/ 112847 w 12192148"/>
                  <a:gd name="connsiteY45" fmla="*/ 1573784 h 1941773"/>
                  <a:gd name="connsiteX46" fmla="*/ 293106 w 12192148"/>
                  <a:gd name="connsiteY46" fmla="*/ 1573784 h 1941773"/>
                  <a:gd name="connsiteX47" fmla="*/ 293106 w 12192148"/>
                  <a:gd name="connsiteY47" fmla="*/ 411930 h 1941773"/>
                  <a:gd name="connsiteX48" fmla="*/ 655428 w 12192148"/>
                  <a:gd name="connsiteY48" fmla="*/ 411930 h 1941773"/>
                  <a:gd name="connsiteX49" fmla="*/ 655428 w 12192148"/>
                  <a:gd name="connsiteY49" fmla="*/ 1373100 h 1941773"/>
                  <a:gd name="connsiteX50" fmla="*/ 791956 w 12192148"/>
                  <a:gd name="connsiteY50" fmla="*/ 1188260 h 1941773"/>
                  <a:gd name="connsiteX51" fmla="*/ 954739 w 12192148"/>
                  <a:gd name="connsiteY51" fmla="*/ 1399506 h 1941773"/>
                  <a:gd name="connsiteX52" fmla="*/ 1101768 w 12192148"/>
                  <a:gd name="connsiteY52" fmla="*/ 1188260 h 1941773"/>
                  <a:gd name="connsiteX53" fmla="*/ 1264551 w 12192148"/>
                  <a:gd name="connsiteY53" fmla="*/ 1399506 h 1941773"/>
                  <a:gd name="connsiteX54" fmla="*/ 1411580 w 12192148"/>
                  <a:gd name="connsiteY54" fmla="*/ 1188260 h 1941773"/>
                  <a:gd name="connsiteX55" fmla="*/ 1574363 w 12192148"/>
                  <a:gd name="connsiteY55" fmla="*/ 1399506 h 1941773"/>
                  <a:gd name="connsiteX56" fmla="*/ 1574363 w 12192148"/>
                  <a:gd name="connsiteY56" fmla="*/ 1447036 h 1941773"/>
                  <a:gd name="connsiteX57" fmla="*/ 1721393 w 12192148"/>
                  <a:gd name="connsiteY57" fmla="*/ 1447036 h 1941773"/>
                  <a:gd name="connsiteX58" fmla="*/ 1721393 w 12192148"/>
                  <a:gd name="connsiteY58" fmla="*/ 1299164 h 1941773"/>
                  <a:gd name="connsiteX59" fmla="*/ 1537606 w 12192148"/>
                  <a:gd name="connsiteY59" fmla="*/ 1072074 h 1941773"/>
                  <a:gd name="connsiteX60" fmla="*/ 1721393 w 12192148"/>
                  <a:gd name="connsiteY60" fmla="*/ 844985 h 1941773"/>
                  <a:gd name="connsiteX61" fmla="*/ 1721393 w 12192148"/>
                  <a:gd name="connsiteY61" fmla="*/ 586208 h 1941773"/>
                  <a:gd name="connsiteX62" fmla="*/ 1815912 w 12192148"/>
                  <a:gd name="connsiteY62" fmla="*/ 586208 h 1941773"/>
                  <a:gd name="connsiteX63" fmla="*/ 1815912 w 12192148"/>
                  <a:gd name="connsiteY63" fmla="*/ 844985 h 1941773"/>
                  <a:gd name="connsiteX64" fmla="*/ 1999699 w 12192148"/>
                  <a:gd name="connsiteY64" fmla="*/ 1072074 h 1941773"/>
                  <a:gd name="connsiteX65" fmla="*/ 1815912 w 12192148"/>
                  <a:gd name="connsiteY65" fmla="*/ 1299164 h 1941773"/>
                  <a:gd name="connsiteX66" fmla="*/ 1815912 w 12192148"/>
                  <a:gd name="connsiteY66" fmla="*/ 1447036 h 1941773"/>
                  <a:gd name="connsiteX67" fmla="*/ 1941937 w 12192148"/>
                  <a:gd name="connsiteY67" fmla="*/ 1447036 h 1941773"/>
                  <a:gd name="connsiteX68" fmla="*/ 1941937 w 12192148"/>
                  <a:gd name="connsiteY68" fmla="*/ 1293883 h 1941773"/>
                  <a:gd name="connsiteX69" fmla="*/ 2099469 w 12192148"/>
                  <a:gd name="connsiteY69" fmla="*/ 1293883 h 1941773"/>
                  <a:gd name="connsiteX70" fmla="*/ 2099469 w 12192148"/>
                  <a:gd name="connsiteY70" fmla="*/ 1093199 h 1941773"/>
                  <a:gd name="connsiteX71" fmla="*/ 2440788 w 12192148"/>
                  <a:gd name="connsiteY71" fmla="*/ 1093199 h 1941773"/>
                  <a:gd name="connsiteX72" fmla="*/ 2440788 w 12192148"/>
                  <a:gd name="connsiteY72" fmla="*/ 517553 h 1941773"/>
                  <a:gd name="connsiteX73" fmla="*/ 2897630 w 12192148"/>
                  <a:gd name="connsiteY73" fmla="*/ 517553 h 1941773"/>
                  <a:gd name="connsiteX74" fmla="*/ 2897630 w 12192148"/>
                  <a:gd name="connsiteY74" fmla="*/ 1103761 h 1941773"/>
                  <a:gd name="connsiteX75" fmla="*/ 3364974 w 12192148"/>
                  <a:gd name="connsiteY75" fmla="*/ 1103761 h 1941773"/>
                  <a:gd name="connsiteX76" fmla="*/ 3364974 w 12192148"/>
                  <a:gd name="connsiteY76" fmla="*/ 739362 h 1941773"/>
                  <a:gd name="connsiteX77" fmla="*/ 3879577 w 12192148"/>
                  <a:gd name="connsiteY77" fmla="*/ 739362 h 1941773"/>
                  <a:gd name="connsiteX78" fmla="*/ 3879577 w 12192148"/>
                  <a:gd name="connsiteY78" fmla="*/ 1093199 h 1941773"/>
                  <a:gd name="connsiteX79" fmla="*/ 4268157 w 12192148"/>
                  <a:gd name="connsiteY79" fmla="*/ 1093199 h 1941773"/>
                  <a:gd name="connsiteX80" fmla="*/ 4268157 w 12192148"/>
                  <a:gd name="connsiteY80" fmla="*/ 924202 h 1941773"/>
                  <a:gd name="connsiteX81" fmla="*/ 4530710 w 12192148"/>
                  <a:gd name="connsiteY81" fmla="*/ 929483 h 1941773"/>
                  <a:gd name="connsiteX82" fmla="*/ 4530710 w 12192148"/>
                  <a:gd name="connsiteY82" fmla="*/ 781611 h 1941773"/>
                  <a:gd name="connsiteX83" fmla="*/ 4798513 w 12192148"/>
                  <a:gd name="connsiteY83" fmla="*/ 781611 h 1941773"/>
                  <a:gd name="connsiteX84" fmla="*/ 4798513 w 12192148"/>
                  <a:gd name="connsiteY84" fmla="*/ 918921 h 1941773"/>
                  <a:gd name="connsiteX85" fmla="*/ 5055815 w 12192148"/>
                  <a:gd name="connsiteY85" fmla="*/ 918921 h 1941773"/>
                  <a:gd name="connsiteX86" fmla="*/ 5055815 w 12192148"/>
                  <a:gd name="connsiteY86" fmla="*/ 765768 h 1941773"/>
                  <a:gd name="connsiteX87" fmla="*/ 5307865 w 12192148"/>
                  <a:gd name="connsiteY87" fmla="*/ 771049 h 1941773"/>
                  <a:gd name="connsiteX88" fmla="*/ 5307865 w 12192148"/>
                  <a:gd name="connsiteY88" fmla="*/ 0 h 1941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2192148" h="1941773">
                    <a:moveTo>
                      <a:pt x="5307865" y="0"/>
                    </a:moveTo>
                    <a:cubicBezTo>
                      <a:pt x="5307865" y="0"/>
                      <a:pt x="5307865" y="0"/>
                      <a:pt x="5817217" y="0"/>
                    </a:cubicBezTo>
                    <a:cubicBezTo>
                      <a:pt x="5817217" y="0"/>
                      <a:pt x="5817217" y="0"/>
                      <a:pt x="5817217" y="697113"/>
                    </a:cubicBezTo>
                    <a:cubicBezTo>
                      <a:pt x="5817217" y="697113"/>
                      <a:pt x="5817217" y="697113"/>
                      <a:pt x="6190042" y="697113"/>
                    </a:cubicBezTo>
                    <a:cubicBezTo>
                      <a:pt x="6190042" y="697113"/>
                      <a:pt x="6190042" y="697113"/>
                      <a:pt x="6190042" y="1325570"/>
                    </a:cubicBezTo>
                    <a:cubicBezTo>
                      <a:pt x="6190042" y="1325570"/>
                      <a:pt x="6190042" y="1325570"/>
                      <a:pt x="6489353" y="1325570"/>
                    </a:cubicBezTo>
                    <a:cubicBezTo>
                      <a:pt x="6489353" y="1325570"/>
                      <a:pt x="6489353" y="1325570"/>
                      <a:pt x="6489353" y="1114324"/>
                    </a:cubicBezTo>
                    <a:cubicBezTo>
                      <a:pt x="6489353" y="1114324"/>
                      <a:pt x="6489353" y="1114324"/>
                      <a:pt x="6898935" y="1114324"/>
                    </a:cubicBezTo>
                    <a:cubicBezTo>
                      <a:pt x="6898935" y="1114324"/>
                      <a:pt x="6898935" y="1114324"/>
                      <a:pt x="6898935" y="348556"/>
                    </a:cubicBezTo>
                    <a:cubicBezTo>
                      <a:pt x="6898935" y="348556"/>
                      <a:pt x="6898935" y="348556"/>
                      <a:pt x="7219249" y="348556"/>
                    </a:cubicBezTo>
                    <a:cubicBezTo>
                      <a:pt x="7219249" y="348556"/>
                      <a:pt x="7219249" y="348556"/>
                      <a:pt x="7219249" y="1093199"/>
                    </a:cubicBezTo>
                    <a:cubicBezTo>
                      <a:pt x="7219249" y="1093199"/>
                      <a:pt x="7219249" y="1093199"/>
                      <a:pt x="7413539" y="1093199"/>
                    </a:cubicBezTo>
                    <a:cubicBezTo>
                      <a:pt x="7413539" y="1093199"/>
                      <a:pt x="7413539" y="1093199"/>
                      <a:pt x="7413539" y="517553"/>
                    </a:cubicBezTo>
                    <a:cubicBezTo>
                      <a:pt x="7413539" y="517553"/>
                      <a:pt x="7413539" y="517553"/>
                      <a:pt x="7875631" y="517553"/>
                    </a:cubicBezTo>
                    <a:cubicBezTo>
                      <a:pt x="7875631" y="517553"/>
                      <a:pt x="7875631" y="517553"/>
                      <a:pt x="7875631" y="1103761"/>
                    </a:cubicBezTo>
                    <a:cubicBezTo>
                      <a:pt x="7875631" y="1103761"/>
                      <a:pt x="7875631" y="1103761"/>
                      <a:pt x="8342975" y="1103761"/>
                    </a:cubicBezTo>
                    <a:cubicBezTo>
                      <a:pt x="8342975" y="1103761"/>
                      <a:pt x="8342975" y="1103761"/>
                      <a:pt x="8342975" y="739362"/>
                    </a:cubicBezTo>
                    <a:cubicBezTo>
                      <a:pt x="8342975" y="739362"/>
                      <a:pt x="8342975" y="739362"/>
                      <a:pt x="8852328" y="739362"/>
                    </a:cubicBezTo>
                    <a:cubicBezTo>
                      <a:pt x="8852328" y="739362"/>
                      <a:pt x="8852328" y="739362"/>
                      <a:pt x="8852328" y="1093199"/>
                    </a:cubicBezTo>
                    <a:cubicBezTo>
                      <a:pt x="8852328" y="1093199"/>
                      <a:pt x="8852328" y="1093199"/>
                      <a:pt x="9240906" y="1093199"/>
                    </a:cubicBezTo>
                    <a:cubicBezTo>
                      <a:pt x="9240906" y="1093199"/>
                      <a:pt x="9240906" y="1093199"/>
                      <a:pt x="9240906" y="924202"/>
                    </a:cubicBezTo>
                    <a:cubicBezTo>
                      <a:pt x="9240906" y="924202"/>
                      <a:pt x="9240906" y="924202"/>
                      <a:pt x="9503459" y="929483"/>
                    </a:cubicBezTo>
                    <a:cubicBezTo>
                      <a:pt x="9503459" y="929483"/>
                      <a:pt x="9503459" y="929483"/>
                      <a:pt x="9503459" y="781611"/>
                    </a:cubicBezTo>
                    <a:cubicBezTo>
                      <a:pt x="9503459" y="781611"/>
                      <a:pt x="9503459" y="781611"/>
                      <a:pt x="9771263" y="781611"/>
                    </a:cubicBezTo>
                    <a:cubicBezTo>
                      <a:pt x="9771263" y="781611"/>
                      <a:pt x="9771263" y="781611"/>
                      <a:pt x="9771263" y="918921"/>
                    </a:cubicBezTo>
                    <a:cubicBezTo>
                      <a:pt x="9771263" y="918921"/>
                      <a:pt x="9771263" y="918921"/>
                      <a:pt x="10028565" y="918921"/>
                    </a:cubicBezTo>
                    <a:cubicBezTo>
                      <a:pt x="10028565" y="918921"/>
                      <a:pt x="10028565" y="918921"/>
                      <a:pt x="10028565" y="765768"/>
                    </a:cubicBezTo>
                    <a:cubicBezTo>
                      <a:pt x="10028565" y="765768"/>
                      <a:pt x="10028565" y="765768"/>
                      <a:pt x="10280615" y="771049"/>
                    </a:cubicBezTo>
                    <a:cubicBezTo>
                      <a:pt x="10280615" y="771049"/>
                      <a:pt x="10280615" y="771049"/>
                      <a:pt x="10280615" y="190122"/>
                    </a:cubicBezTo>
                    <a:cubicBezTo>
                      <a:pt x="10280615" y="190122"/>
                      <a:pt x="10280615" y="190122"/>
                      <a:pt x="10789968" y="190122"/>
                    </a:cubicBezTo>
                    <a:cubicBezTo>
                      <a:pt x="10789968" y="190122"/>
                      <a:pt x="10789968" y="190122"/>
                      <a:pt x="10789968" y="697113"/>
                    </a:cubicBezTo>
                    <a:cubicBezTo>
                      <a:pt x="10789968" y="697113"/>
                      <a:pt x="10789968" y="697113"/>
                      <a:pt x="11168044" y="697113"/>
                    </a:cubicBezTo>
                    <a:cubicBezTo>
                      <a:pt x="11168044" y="697113"/>
                      <a:pt x="11168044" y="697113"/>
                      <a:pt x="11168044" y="1621315"/>
                    </a:cubicBezTo>
                    <a:cubicBezTo>
                      <a:pt x="11168044" y="1621315"/>
                      <a:pt x="11168044" y="1621315"/>
                      <a:pt x="11467354" y="1621315"/>
                    </a:cubicBezTo>
                    <a:cubicBezTo>
                      <a:pt x="11467354" y="1621315"/>
                      <a:pt x="11467354" y="1621315"/>
                      <a:pt x="11467354" y="1114324"/>
                    </a:cubicBezTo>
                    <a:cubicBezTo>
                      <a:pt x="11467354" y="1114324"/>
                      <a:pt x="11467354" y="1114324"/>
                      <a:pt x="11871686" y="1114324"/>
                    </a:cubicBezTo>
                    <a:cubicBezTo>
                      <a:pt x="11871686" y="1114324"/>
                      <a:pt x="11871686" y="1114324"/>
                      <a:pt x="11871686" y="348556"/>
                    </a:cubicBezTo>
                    <a:cubicBezTo>
                      <a:pt x="11871686" y="348556"/>
                      <a:pt x="11871686" y="348556"/>
                      <a:pt x="12192000" y="348556"/>
                    </a:cubicBezTo>
                    <a:cubicBezTo>
                      <a:pt x="12192000" y="348556"/>
                      <a:pt x="12192000" y="348556"/>
                      <a:pt x="12192000" y="1754103"/>
                    </a:cubicBezTo>
                    <a:lnTo>
                      <a:pt x="12192000" y="1896676"/>
                    </a:lnTo>
                    <a:lnTo>
                      <a:pt x="12192148" y="1896676"/>
                    </a:lnTo>
                    <a:lnTo>
                      <a:pt x="12192148" y="1941773"/>
                    </a:lnTo>
                    <a:lnTo>
                      <a:pt x="0" y="1941773"/>
                    </a:lnTo>
                    <a:lnTo>
                      <a:pt x="0" y="1896676"/>
                    </a:lnTo>
                    <a:lnTo>
                      <a:pt x="0" y="1573784"/>
                    </a:lnTo>
                    <a:lnTo>
                      <a:pt x="112847" y="1573784"/>
                    </a:lnTo>
                    <a:cubicBezTo>
                      <a:pt x="165111" y="1573784"/>
                      <a:pt x="224842" y="1573784"/>
                      <a:pt x="293106" y="1573784"/>
                    </a:cubicBezTo>
                    <a:cubicBezTo>
                      <a:pt x="293106" y="1573784"/>
                      <a:pt x="293106" y="1573784"/>
                      <a:pt x="293106" y="411930"/>
                    </a:cubicBezTo>
                    <a:cubicBezTo>
                      <a:pt x="293106" y="411930"/>
                      <a:pt x="293106" y="411930"/>
                      <a:pt x="655428" y="411930"/>
                    </a:cubicBezTo>
                    <a:cubicBezTo>
                      <a:pt x="655428" y="411930"/>
                      <a:pt x="655428" y="411930"/>
                      <a:pt x="655428" y="1373100"/>
                    </a:cubicBezTo>
                    <a:cubicBezTo>
                      <a:pt x="676433" y="1315008"/>
                      <a:pt x="734194" y="1188260"/>
                      <a:pt x="791956" y="1188260"/>
                    </a:cubicBezTo>
                    <a:cubicBezTo>
                      <a:pt x="875973" y="1188260"/>
                      <a:pt x="954739" y="1399506"/>
                      <a:pt x="954739" y="1399506"/>
                    </a:cubicBezTo>
                    <a:cubicBezTo>
                      <a:pt x="954739" y="1399506"/>
                      <a:pt x="1023002" y="1188260"/>
                      <a:pt x="1101768" y="1188260"/>
                    </a:cubicBezTo>
                    <a:cubicBezTo>
                      <a:pt x="1180534" y="1188260"/>
                      <a:pt x="1264551" y="1399506"/>
                      <a:pt x="1264551" y="1399506"/>
                    </a:cubicBezTo>
                    <a:cubicBezTo>
                      <a:pt x="1264551" y="1399506"/>
                      <a:pt x="1332815" y="1188260"/>
                      <a:pt x="1411580" y="1188260"/>
                    </a:cubicBezTo>
                    <a:cubicBezTo>
                      <a:pt x="1490347" y="1188260"/>
                      <a:pt x="1574363" y="1399506"/>
                      <a:pt x="1574363" y="1399506"/>
                    </a:cubicBezTo>
                    <a:cubicBezTo>
                      <a:pt x="1574363" y="1399506"/>
                      <a:pt x="1574363" y="1399506"/>
                      <a:pt x="1574363" y="1447036"/>
                    </a:cubicBezTo>
                    <a:cubicBezTo>
                      <a:pt x="1574363" y="1447036"/>
                      <a:pt x="1574363" y="1447036"/>
                      <a:pt x="1721393" y="1447036"/>
                    </a:cubicBezTo>
                    <a:cubicBezTo>
                      <a:pt x="1721393" y="1447036"/>
                      <a:pt x="1721393" y="1447036"/>
                      <a:pt x="1721393" y="1299164"/>
                    </a:cubicBezTo>
                    <a:cubicBezTo>
                      <a:pt x="1616372" y="1278040"/>
                      <a:pt x="1537606" y="1182979"/>
                      <a:pt x="1537606" y="1072074"/>
                    </a:cubicBezTo>
                    <a:cubicBezTo>
                      <a:pt x="1537606" y="961170"/>
                      <a:pt x="1616372" y="866110"/>
                      <a:pt x="1721393" y="844985"/>
                    </a:cubicBezTo>
                    <a:cubicBezTo>
                      <a:pt x="1721393" y="844985"/>
                      <a:pt x="1721393" y="844985"/>
                      <a:pt x="1721393" y="586208"/>
                    </a:cubicBezTo>
                    <a:cubicBezTo>
                      <a:pt x="1721393" y="586208"/>
                      <a:pt x="1721393" y="586208"/>
                      <a:pt x="1815912" y="586208"/>
                    </a:cubicBezTo>
                    <a:cubicBezTo>
                      <a:pt x="1815912" y="586208"/>
                      <a:pt x="1815912" y="586208"/>
                      <a:pt x="1815912" y="844985"/>
                    </a:cubicBezTo>
                    <a:cubicBezTo>
                      <a:pt x="1920933" y="866110"/>
                      <a:pt x="1999699" y="961170"/>
                      <a:pt x="1999699" y="1072074"/>
                    </a:cubicBezTo>
                    <a:cubicBezTo>
                      <a:pt x="1999699" y="1188260"/>
                      <a:pt x="1920933" y="1278040"/>
                      <a:pt x="1815912" y="1299164"/>
                    </a:cubicBezTo>
                    <a:cubicBezTo>
                      <a:pt x="1815912" y="1299164"/>
                      <a:pt x="1815912" y="1299164"/>
                      <a:pt x="1815912" y="1447036"/>
                    </a:cubicBezTo>
                    <a:cubicBezTo>
                      <a:pt x="1815912" y="1447036"/>
                      <a:pt x="1815912" y="1447036"/>
                      <a:pt x="1941937" y="1447036"/>
                    </a:cubicBezTo>
                    <a:cubicBezTo>
                      <a:pt x="1941937" y="1447036"/>
                      <a:pt x="1941937" y="1447036"/>
                      <a:pt x="1941937" y="1293883"/>
                    </a:cubicBezTo>
                    <a:cubicBezTo>
                      <a:pt x="1941937" y="1293883"/>
                      <a:pt x="1941937" y="1293883"/>
                      <a:pt x="2099469" y="1293883"/>
                    </a:cubicBezTo>
                    <a:cubicBezTo>
                      <a:pt x="2099469" y="1293883"/>
                      <a:pt x="2099469" y="1293883"/>
                      <a:pt x="2099469" y="1093199"/>
                    </a:cubicBezTo>
                    <a:cubicBezTo>
                      <a:pt x="2099469" y="1093199"/>
                      <a:pt x="2099469" y="1093199"/>
                      <a:pt x="2440788" y="1093199"/>
                    </a:cubicBezTo>
                    <a:cubicBezTo>
                      <a:pt x="2440788" y="1093199"/>
                      <a:pt x="2440788" y="1093199"/>
                      <a:pt x="2440788" y="517553"/>
                    </a:cubicBezTo>
                    <a:cubicBezTo>
                      <a:pt x="2440788" y="517553"/>
                      <a:pt x="2440788" y="517553"/>
                      <a:pt x="2897630" y="517553"/>
                    </a:cubicBezTo>
                    <a:cubicBezTo>
                      <a:pt x="2897630" y="517553"/>
                      <a:pt x="2897630" y="517553"/>
                      <a:pt x="2897630" y="1103761"/>
                    </a:cubicBezTo>
                    <a:cubicBezTo>
                      <a:pt x="2897630" y="1103761"/>
                      <a:pt x="2897630" y="1103761"/>
                      <a:pt x="3364974" y="1103761"/>
                    </a:cubicBezTo>
                    <a:cubicBezTo>
                      <a:pt x="3364974" y="1103761"/>
                      <a:pt x="3364974" y="1103761"/>
                      <a:pt x="3364974" y="739362"/>
                    </a:cubicBezTo>
                    <a:cubicBezTo>
                      <a:pt x="3364974" y="739362"/>
                      <a:pt x="3364974" y="739362"/>
                      <a:pt x="3879577" y="739362"/>
                    </a:cubicBezTo>
                    <a:cubicBezTo>
                      <a:pt x="3879577" y="739362"/>
                      <a:pt x="3879577" y="739362"/>
                      <a:pt x="3879577" y="1093199"/>
                    </a:cubicBezTo>
                    <a:cubicBezTo>
                      <a:pt x="3879577" y="1093199"/>
                      <a:pt x="3879577" y="1093199"/>
                      <a:pt x="4268157" y="1093199"/>
                    </a:cubicBezTo>
                    <a:cubicBezTo>
                      <a:pt x="4268157" y="1093199"/>
                      <a:pt x="4268157" y="1093199"/>
                      <a:pt x="4268157" y="924202"/>
                    </a:cubicBezTo>
                    <a:cubicBezTo>
                      <a:pt x="4268157" y="924202"/>
                      <a:pt x="4268157" y="924202"/>
                      <a:pt x="4530710" y="929483"/>
                    </a:cubicBezTo>
                    <a:cubicBezTo>
                      <a:pt x="4530710" y="929483"/>
                      <a:pt x="4530710" y="929483"/>
                      <a:pt x="4530710" y="781611"/>
                    </a:cubicBezTo>
                    <a:cubicBezTo>
                      <a:pt x="4530710" y="781611"/>
                      <a:pt x="4530710" y="781611"/>
                      <a:pt x="4798513" y="781611"/>
                    </a:cubicBezTo>
                    <a:cubicBezTo>
                      <a:pt x="4798513" y="781611"/>
                      <a:pt x="4798513" y="781611"/>
                      <a:pt x="4798513" y="918921"/>
                    </a:cubicBezTo>
                    <a:cubicBezTo>
                      <a:pt x="4798513" y="918921"/>
                      <a:pt x="4798513" y="918921"/>
                      <a:pt x="5055815" y="918921"/>
                    </a:cubicBezTo>
                    <a:cubicBezTo>
                      <a:pt x="5055815" y="918921"/>
                      <a:pt x="5055815" y="918921"/>
                      <a:pt x="5055815" y="765768"/>
                    </a:cubicBezTo>
                    <a:cubicBezTo>
                      <a:pt x="5055815" y="765768"/>
                      <a:pt x="5055815" y="765768"/>
                      <a:pt x="5307865" y="771049"/>
                    </a:cubicBezTo>
                    <a:cubicBezTo>
                      <a:pt x="5307865" y="771049"/>
                      <a:pt x="5307865" y="771049"/>
                      <a:pt x="53078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B777D76-4194-48A4-973D-2715DCF64D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97027" y="5437014"/>
                <a:ext cx="873128" cy="470270"/>
              </a:xfrm>
              <a:custGeom>
                <a:avLst/>
                <a:gdLst>
                  <a:gd name="connsiteX0" fmla="*/ 651947 w 873128"/>
                  <a:gd name="connsiteY0" fmla="*/ 0 h 470270"/>
                  <a:gd name="connsiteX1" fmla="*/ 694592 w 873128"/>
                  <a:gd name="connsiteY1" fmla="*/ 13081 h 470270"/>
                  <a:gd name="connsiteX2" fmla="*/ 702118 w 873128"/>
                  <a:gd name="connsiteY2" fmla="*/ 20929 h 470270"/>
                  <a:gd name="connsiteX3" fmla="*/ 702118 w 873128"/>
                  <a:gd name="connsiteY3" fmla="*/ 371496 h 470270"/>
                  <a:gd name="connsiteX4" fmla="*/ 719678 w 873128"/>
                  <a:gd name="connsiteY4" fmla="*/ 371496 h 470270"/>
                  <a:gd name="connsiteX5" fmla="*/ 719678 w 873128"/>
                  <a:gd name="connsiteY5" fmla="*/ 230223 h 470270"/>
                  <a:gd name="connsiteX6" fmla="*/ 734729 w 873128"/>
                  <a:gd name="connsiteY6" fmla="*/ 230223 h 470270"/>
                  <a:gd name="connsiteX7" fmla="*/ 734729 w 873128"/>
                  <a:gd name="connsiteY7" fmla="*/ 217142 h 470270"/>
                  <a:gd name="connsiteX8" fmla="*/ 749780 w 873128"/>
                  <a:gd name="connsiteY8" fmla="*/ 209294 h 470270"/>
                  <a:gd name="connsiteX9" fmla="*/ 762322 w 873128"/>
                  <a:gd name="connsiteY9" fmla="*/ 209294 h 470270"/>
                  <a:gd name="connsiteX10" fmla="*/ 762322 w 873128"/>
                  <a:gd name="connsiteY10" fmla="*/ 196214 h 470270"/>
                  <a:gd name="connsiteX11" fmla="*/ 772356 w 873128"/>
                  <a:gd name="connsiteY11" fmla="*/ 188365 h 470270"/>
                  <a:gd name="connsiteX12" fmla="*/ 797443 w 873128"/>
                  <a:gd name="connsiteY12" fmla="*/ 188365 h 470270"/>
                  <a:gd name="connsiteX13" fmla="*/ 797443 w 873128"/>
                  <a:gd name="connsiteY13" fmla="*/ 230223 h 470270"/>
                  <a:gd name="connsiteX14" fmla="*/ 850122 w 873128"/>
                  <a:gd name="connsiteY14" fmla="*/ 230223 h 470270"/>
                  <a:gd name="connsiteX15" fmla="*/ 850122 w 873128"/>
                  <a:gd name="connsiteY15" fmla="*/ 376729 h 470270"/>
                  <a:gd name="connsiteX16" fmla="*/ 870190 w 873128"/>
                  <a:gd name="connsiteY16" fmla="*/ 376729 h 470270"/>
                  <a:gd name="connsiteX17" fmla="*/ 873128 w 873128"/>
                  <a:gd name="connsiteY17" fmla="*/ 375580 h 470270"/>
                  <a:gd name="connsiteX18" fmla="*/ 873128 w 873128"/>
                  <a:gd name="connsiteY18" fmla="*/ 470270 h 470270"/>
                  <a:gd name="connsiteX19" fmla="*/ 0 w 873128"/>
                  <a:gd name="connsiteY19" fmla="*/ 470270 h 470270"/>
                  <a:gd name="connsiteX20" fmla="*/ 47325 w 873128"/>
                  <a:gd name="connsiteY20" fmla="*/ 388300 h 470270"/>
                  <a:gd name="connsiteX21" fmla="*/ 92542 w 873128"/>
                  <a:gd name="connsiteY21" fmla="*/ 384577 h 470270"/>
                  <a:gd name="connsiteX22" fmla="*/ 92542 w 873128"/>
                  <a:gd name="connsiteY22" fmla="*/ 347950 h 470270"/>
                  <a:gd name="connsiteX23" fmla="*/ 142713 w 873128"/>
                  <a:gd name="connsiteY23" fmla="*/ 347950 h 470270"/>
                  <a:gd name="connsiteX24" fmla="*/ 142713 w 873128"/>
                  <a:gd name="connsiteY24" fmla="*/ 327022 h 470270"/>
                  <a:gd name="connsiteX25" fmla="*/ 248072 w 873128"/>
                  <a:gd name="connsiteY25" fmla="*/ 327022 h 470270"/>
                  <a:gd name="connsiteX26" fmla="*/ 248072 w 873128"/>
                  <a:gd name="connsiteY26" fmla="*/ 340102 h 470270"/>
                  <a:gd name="connsiteX27" fmla="*/ 315802 w 873128"/>
                  <a:gd name="connsiteY27" fmla="*/ 340102 h 470270"/>
                  <a:gd name="connsiteX28" fmla="*/ 315802 w 873128"/>
                  <a:gd name="connsiteY28" fmla="*/ 347950 h 470270"/>
                  <a:gd name="connsiteX29" fmla="*/ 335870 w 873128"/>
                  <a:gd name="connsiteY29" fmla="*/ 347950 h 470270"/>
                  <a:gd name="connsiteX30" fmla="*/ 335870 w 873128"/>
                  <a:gd name="connsiteY30" fmla="*/ 355799 h 470270"/>
                  <a:gd name="connsiteX31" fmla="*/ 353430 w 873128"/>
                  <a:gd name="connsiteY31" fmla="*/ 355799 h 470270"/>
                  <a:gd name="connsiteX32" fmla="*/ 353430 w 873128"/>
                  <a:gd name="connsiteY32" fmla="*/ 238072 h 470270"/>
                  <a:gd name="connsiteX33" fmla="*/ 406110 w 873128"/>
                  <a:gd name="connsiteY33" fmla="*/ 222375 h 470270"/>
                  <a:gd name="connsiteX34" fmla="*/ 503943 w 873128"/>
                  <a:gd name="connsiteY34" fmla="*/ 222375 h 470270"/>
                  <a:gd name="connsiteX35" fmla="*/ 503943 w 873128"/>
                  <a:gd name="connsiteY35" fmla="*/ 34011 h 470270"/>
                  <a:gd name="connsiteX36" fmla="*/ 531537 w 873128"/>
                  <a:gd name="connsiteY36" fmla="*/ 20929 h 470270"/>
                  <a:gd name="connsiteX37" fmla="*/ 651947 w 873128"/>
                  <a:gd name="connsiteY37" fmla="*/ 0 h 47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73128" h="470270">
                    <a:moveTo>
                      <a:pt x="651947" y="0"/>
                    </a:moveTo>
                    <a:cubicBezTo>
                      <a:pt x="666999" y="5232"/>
                      <a:pt x="679541" y="10465"/>
                      <a:pt x="694592" y="13081"/>
                    </a:cubicBezTo>
                    <a:cubicBezTo>
                      <a:pt x="697101" y="15697"/>
                      <a:pt x="699609" y="18314"/>
                      <a:pt x="702118" y="20929"/>
                    </a:cubicBezTo>
                    <a:cubicBezTo>
                      <a:pt x="702118" y="138657"/>
                      <a:pt x="702118" y="256385"/>
                      <a:pt x="702118" y="371496"/>
                    </a:cubicBezTo>
                    <a:cubicBezTo>
                      <a:pt x="707135" y="371496"/>
                      <a:pt x="712152" y="371496"/>
                      <a:pt x="719678" y="371496"/>
                    </a:cubicBezTo>
                    <a:cubicBezTo>
                      <a:pt x="719678" y="324406"/>
                      <a:pt x="719678" y="277315"/>
                      <a:pt x="719678" y="230223"/>
                    </a:cubicBezTo>
                    <a:cubicBezTo>
                      <a:pt x="724695" y="230223"/>
                      <a:pt x="729712" y="230223"/>
                      <a:pt x="734729" y="230223"/>
                    </a:cubicBezTo>
                    <a:cubicBezTo>
                      <a:pt x="734729" y="224991"/>
                      <a:pt x="734729" y="222375"/>
                      <a:pt x="734729" y="217142"/>
                    </a:cubicBezTo>
                    <a:cubicBezTo>
                      <a:pt x="739746" y="214526"/>
                      <a:pt x="744763" y="211911"/>
                      <a:pt x="749780" y="209294"/>
                    </a:cubicBezTo>
                    <a:lnTo>
                      <a:pt x="762322" y="209294"/>
                    </a:lnTo>
                    <a:cubicBezTo>
                      <a:pt x="762322" y="204062"/>
                      <a:pt x="762322" y="201445"/>
                      <a:pt x="762322" y="196214"/>
                    </a:cubicBezTo>
                    <a:cubicBezTo>
                      <a:pt x="764831" y="193597"/>
                      <a:pt x="769848" y="190980"/>
                      <a:pt x="772356" y="188365"/>
                    </a:cubicBezTo>
                    <a:cubicBezTo>
                      <a:pt x="779883" y="188365"/>
                      <a:pt x="789917" y="188365"/>
                      <a:pt x="797443" y="188365"/>
                    </a:cubicBezTo>
                    <a:cubicBezTo>
                      <a:pt x="797443" y="201445"/>
                      <a:pt x="797443" y="217142"/>
                      <a:pt x="797443" y="230223"/>
                    </a:cubicBezTo>
                    <a:cubicBezTo>
                      <a:pt x="815003" y="230223"/>
                      <a:pt x="832563" y="230223"/>
                      <a:pt x="850122" y="230223"/>
                    </a:cubicBezTo>
                    <a:cubicBezTo>
                      <a:pt x="850122" y="279931"/>
                      <a:pt x="850122" y="327022"/>
                      <a:pt x="850122" y="376729"/>
                    </a:cubicBezTo>
                    <a:cubicBezTo>
                      <a:pt x="857648" y="376729"/>
                      <a:pt x="865174" y="376729"/>
                      <a:pt x="870190" y="376729"/>
                    </a:cubicBezTo>
                    <a:lnTo>
                      <a:pt x="873128" y="375580"/>
                    </a:lnTo>
                    <a:lnTo>
                      <a:pt x="873128" y="470270"/>
                    </a:lnTo>
                    <a:lnTo>
                      <a:pt x="0" y="470270"/>
                    </a:lnTo>
                    <a:lnTo>
                      <a:pt x="47325" y="388300"/>
                    </a:lnTo>
                    <a:cubicBezTo>
                      <a:pt x="62189" y="387058"/>
                      <a:pt x="77084" y="385817"/>
                      <a:pt x="92542" y="384577"/>
                    </a:cubicBezTo>
                    <a:cubicBezTo>
                      <a:pt x="92542" y="371496"/>
                      <a:pt x="92542" y="361032"/>
                      <a:pt x="92542" y="347950"/>
                    </a:cubicBezTo>
                    <a:cubicBezTo>
                      <a:pt x="110102" y="347950"/>
                      <a:pt x="127661" y="347950"/>
                      <a:pt x="142713" y="347950"/>
                    </a:cubicBezTo>
                    <a:cubicBezTo>
                      <a:pt x="142713" y="340102"/>
                      <a:pt x="142713" y="334870"/>
                      <a:pt x="142713" y="327022"/>
                    </a:cubicBezTo>
                    <a:cubicBezTo>
                      <a:pt x="177833" y="327022"/>
                      <a:pt x="212952" y="327022"/>
                      <a:pt x="248072" y="327022"/>
                    </a:cubicBezTo>
                    <a:cubicBezTo>
                      <a:pt x="248072" y="332253"/>
                      <a:pt x="248072" y="334870"/>
                      <a:pt x="248072" y="340102"/>
                    </a:cubicBezTo>
                    <a:cubicBezTo>
                      <a:pt x="270649" y="340102"/>
                      <a:pt x="293225" y="340102"/>
                      <a:pt x="315802" y="340102"/>
                    </a:cubicBezTo>
                    <a:cubicBezTo>
                      <a:pt x="315802" y="342719"/>
                      <a:pt x="315802" y="345335"/>
                      <a:pt x="315802" y="347950"/>
                    </a:cubicBezTo>
                    <a:cubicBezTo>
                      <a:pt x="320820" y="347950"/>
                      <a:pt x="328345" y="347950"/>
                      <a:pt x="335870" y="347950"/>
                    </a:cubicBezTo>
                    <a:cubicBezTo>
                      <a:pt x="335870" y="350567"/>
                      <a:pt x="335870" y="353184"/>
                      <a:pt x="335870" y="355799"/>
                    </a:cubicBezTo>
                    <a:cubicBezTo>
                      <a:pt x="340888" y="355799"/>
                      <a:pt x="348413" y="355799"/>
                      <a:pt x="353430" y="355799"/>
                    </a:cubicBezTo>
                    <a:cubicBezTo>
                      <a:pt x="353430" y="316558"/>
                      <a:pt x="353430" y="277315"/>
                      <a:pt x="353430" y="238072"/>
                    </a:cubicBezTo>
                    <a:cubicBezTo>
                      <a:pt x="370990" y="232840"/>
                      <a:pt x="388551" y="227608"/>
                      <a:pt x="406110" y="222375"/>
                    </a:cubicBezTo>
                    <a:cubicBezTo>
                      <a:pt x="438722" y="222375"/>
                      <a:pt x="471332" y="222375"/>
                      <a:pt x="503943" y="222375"/>
                    </a:cubicBezTo>
                    <a:cubicBezTo>
                      <a:pt x="503943" y="159587"/>
                      <a:pt x="503943" y="96798"/>
                      <a:pt x="503943" y="34011"/>
                    </a:cubicBezTo>
                    <a:cubicBezTo>
                      <a:pt x="511469" y="28778"/>
                      <a:pt x="521503" y="26163"/>
                      <a:pt x="531537" y="20929"/>
                    </a:cubicBezTo>
                    <a:cubicBezTo>
                      <a:pt x="571673" y="15697"/>
                      <a:pt x="611811" y="7849"/>
                      <a:pt x="6519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F425CE8-B4C6-4829-B772-893241422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0769" y="5371762"/>
                <a:ext cx="1673378" cy="535522"/>
              </a:xfrm>
              <a:custGeom>
                <a:avLst/>
                <a:gdLst>
                  <a:gd name="connsiteX0" fmla="*/ 527275 w 1404080"/>
                  <a:gd name="connsiteY0" fmla="*/ 0 h 449340"/>
                  <a:gd name="connsiteX1" fmla="*/ 569920 w 1404080"/>
                  <a:gd name="connsiteY1" fmla="*/ 0 h 449340"/>
                  <a:gd name="connsiteX2" fmla="*/ 569920 w 1404080"/>
                  <a:gd name="connsiteY2" fmla="*/ 1963 h 449340"/>
                  <a:gd name="connsiteX3" fmla="*/ 569920 w 1404080"/>
                  <a:gd name="connsiteY3" fmla="*/ 15697 h 449340"/>
                  <a:gd name="connsiteX4" fmla="*/ 612566 w 1404080"/>
                  <a:gd name="connsiteY4" fmla="*/ 15697 h 449340"/>
                  <a:gd name="connsiteX5" fmla="*/ 612566 w 1404080"/>
                  <a:gd name="connsiteY5" fmla="*/ 117728 h 449340"/>
                  <a:gd name="connsiteX6" fmla="*/ 614134 w 1404080"/>
                  <a:gd name="connsiteY6" fmla="*/ 117728 h 449340"/>
                  <a:gd name="connsiteX7" fmla="*/ 625109 w 1404080"/>
                  <a:gd name="connsiteY7" fmla="*/ 117728 h 449340"/>
                  <a:gd name="connsiteX8" fmla="*/ 625109 w 1404080"/>
                  <a:gd name="connsiteY8" fmla="*/ 266850 h 449340"/>
                  <a:gd name="connsiteX9" fmla="*/ 627616 w 1404080"/>
                  <a:gd name="connsiteY9" fmla="*/ 266850 h 449340"/>
                  <a:gd name="connsiteX10" fmla="*/ 645177 w 1404080"/>
                  <a:gd name="connsiteY10" fmla="*/ 266850 h 449340"/>
                  <a:gd name="connsiteX11" fmla="*/ 645177 w 1404080"/>
                  <a:gd name="connsiteY11" fmla="*/ 170051 h 449340"/>
                  <a:gd name="connsiteX12" fmla="*/ 646118 w 1404080"/>
                  <a:gd name="connsiteY12" fmla="*/ 169398 h 449340"/>
                  <a:gd name="connsiteX13" fmla="*/ 652702 w 1404080"/>
                  <a:gd name="connsiteY13" fmla="*/ 164820 h 449340"/>
                  <a:gd name="connsiteX14" fmla="*/ 657720 w 1404080"/>
                  <a:gd name="connsiteY14" fmla="*/ 166127 h 449340"/>
                  <a:gd name="connsiteX15" fmla="*/ 657720 w 1404080"/>
                  <a:gd name="connsiteY15" fmla="*/ 175284 h 449340"/>
                  <a:gd name="connsiteX16" fmla="*/ 660227 w 1404080"/>
                  <a:gd name="connsiteY16" fmla="*/ 173976 h 449340"/>
                  <a:gd name="connsiteX17" fmla="*/ 677788 w 1404080"/>
                  <a:gd name="connsiteY17" fmla="*/ 164820 h 449340"/>
                  <a:gd name="connsiteX18" fmla="*/ 679984 w 1404080"/>
                  <a:gd name="connsiteY18" fmla="*/ 164820 h 449340"/>
                  <a:gd name="connsiteX19" fmla="*/ 695348 w 1404080"/>
                  <a:gd name="connsiteY19" fmla="*/ 164820 h 449340"/>
                  <a:gd name="connsiteX20" fmla="*/ 695348 w 1404080"/>
                  <a:gd name="connsiteY20" fmla="*/ 342719 h 449340"/>
                  <a:gd name="connsiteX21" fmla="*/ 730468 w 1404080"/>
                  <a:gd name="connsiteY21" fmla="*/ 347952 h 449340"/>
                  <a:gd name="connsiteX22" fmla="*/ 730468 w 1404080"/>
                  <a:gd name="connsiteY22" fmla="*/ 340104 h 449340"/>
                  <a:gd name="connsiteX23" fmla="*/ 768095 w 1404080"/>
                  <a:gd name="connsiteY23" fmla="*/ 340104 h 449340"/>
                  <a:gd name="connsiteX24" fmla="*/ 768095 w 1404080"/>
                  <a:gd name="connsiteY24" fmla="*/ 306093 h 449340"/>
                  <a:gd name="connsiteX25" fmla="*/ 778129 w 1404080"/>
                  <a:gd name="connsiteY25" fmla="*/ 306093 h 449340"/>
                  <a:gd name="connsiteX26" fmla="*/ 778129 w 1404080"/>
                  <a:gd name="connsiteY26" fmla="*/ 261618 h 449340"/>
                  <a:gd name="connsiteX27" fmla="*/ 785656 w 1404080"/>
                  <a:gd name="connsiteY27" fmla="*/ 261618 h 449340"/>
                  <a:gd name="connsiteX28" fmla="*/ 785656 w 1404080"/>
                  <a:gd name="connsiteY28" fmla="*/ 217143 h 449340"/>
                  <a:gd name="connsiteX29" fmla="*/ 803216 w 1404080"/>
                  <a:gd name="connsiteY29" fmla="*/ 217143 h 449340"/>
                  <a:gd name="connsiteX30" fmla="*/ 858402 w 1404080"/>
                  <a:gd name="connsiteY30" fmla="*/ 193597 h 449340"/>
                  <a:gd name="connsiteX31" fmla="*/ 860911 w 1404080"/>
                  <a:gd name="connsiteY31" fmla="*/ 170051 h 449340"/>
                  <a:gd name="connsiteX32" fmla="*/ 865929 w 1404080"/>
                  <a:gd name="connsiteY32" fmla="*/ 193597 h 449340"/>
                  <a:gd name="connsiteX33" fmla="*/ 923625 w 1404080"/>
                  <a:gd name="connsiteY33" fmla="*/ 224991 h 449340"/>
                  <a:gd name="connsiteX34" fmla="*/ 923625 w 1404080"/>
                  <a:gd name="connsiteY34" fmla="*/ 219760 h 449340"/>
                  <a:gd name="connsiteX35" fmla="*/ 938677 w 1404080"/>
                  <a:gd name="connsiteY35" fmla="*/ 219760 h 449340"/>
                  <a:gd name="connsiteX36" fmla="*/ 938677 w 1404080"/>
                  <a:gd name="connsiteY36" fmla="*/ 261618 h 449340"/>
                  <a:gd name="connsiteX37" fmla="*/ 946202 w 1404080"/>
                  <a:gd name="connsiteY37" fmla="*/ 261618 h 449340"/>
                  <a:gd name="connsiteX38" fmla="*/ 946202 w 1404080"/>
                  <a:gd name="connsiteY38" fmla="*/ 311325 h 449340"/>
                  <a:gd name="connsiteX39" fmla="*/ 953729 w 1404080"/>
                  <a:gd name="connsiteY39" fmla="*/ 311325 h 449340"/>
                  <a:gd name="connsiteX40" fmla="*/ 953729 w 1404080"/>
                  <a:gd name="connsiteY40" fmla="*/ 334871 h 449340"/>
                  <a:gd name="connsiteX41" fmla="*/ 968779 w 1404080"/>
                  <a:gd name="connsiteY41" fmla="*/ 334871 h 449340"/>
                  <a:gd name="connsiteX42" fmla="*/ 968779 w 1404080"/>
                  <a:gd name="connsiteY42" fmla="*/ 371497 h 449340"/>
                  <a:gd name="connsiteX43" fmla="*/ 1064103 w 1404080"/>
                  <a:gd name="connsiteY43" fmla="*/ 363648 h 449340"/>
                  <a:gd name="connsiteX44" fmla="*/ 1064103 w 1404080"/>
                  <a:gd name="connsiteY44" fmla="*/ 327022 h 449340"/>
                  <a:gd name="connsiteX45" fmla="*/ 1114275 w 1404080"/>
                  <a:gd name="connsiteY45" fmla="*/ 327022 h 449340"/>
                  <a:gd name="connsiteX46" fmla="*/ 1114275 w 1404080"/>
                  <a:gd name="connsiteY46" fmla="*/ 306093 h 449340"/>
                  <a:gd name="connsiteX47" fmla="*/ 1219634 w 1404080"/>
                  <a:gd name="connsiteY47" fmla="*/ 306093 h 449340"/>
                  <a:gd name="connsiteX48" fmla="*/ 1219634 w 1404080"/>
                  <a:gd name="connsiteY48" fmla="*/ 319174 h 449340"/>
                  <a:gd name="connsiteX49" fmla="*/ 1287364 w 1404080"/>
                  <a:gd name="connsiteY49" fmla="*/ 319174 h 449340"/>
                  <a:gd name="connsiteX50" fmla="*/ 1287364 w 1404080"/>
                  <a:gd name="connsiteY50" fmla="*/ 327022 h 449340"/>
                  <a:gd name="connsiteX51" fmla="*/ 1307432 w 1404080"/>
                  <a:gd name="connsiteY51" fmla="*/ 327022 h 449340"/>
                  <a:gd name="connsiteX52" fmla="*/ 1307432 w 1404080"/>
                  <a:gd name="connsiteY52" fmla="*/ 334871 h 449340"/>
                  <a:gd name="connsiteX53" fmla="*/ 1324991 w 1404080"/>
                  <a:gd name="connsiteY53" fmla="*/ 334871 h 449340"/>
                  <a:gd name="connsiteX54" fmla="*/ 1324991 w 1404080"/>
                  <a:gd name="connsiteY54" fmla="*/ 312354 h 449340"/>
                  <a:gd name="connsiteX55" fmla="*/ 1404080 w 1404080"/>
                  <a:gd name="connsiteY55" fmla="*/ 449340 h 449340"/>
                  <a:gd name="connsiteX56" fmla="*/ 0 w 1404080"/>
                  <a:gd name="connsiteY56" fmla="*/ 449340 h 449340"/>
                  <a:gd name="connsiteX57" fmla="*/ 0 w 1404080"/>
                  <a:gd name="connsiteY57" fmla="*/ 387854 h 449340"/>
                  <a:gd name="connsiteX58" fmla="*/ 5498 w 1404080"/>
                  <a:gd name="connsiteY58" fmla="*/ 384578 h 449340"/>
                  <a:gd name="connsiteX59" fmla="*/ 5498 w 1404080"/>
                  <a:gd name="connsiteY59" fmla="*/ 361033 h 449340"/>
                  <a:gd name="connsiteX60" fmla="*/ 482 w 1404080"/>
                  <a:gd name="connsiteY60" fmla="*/ 334871 h 449340"/>
                  <a:gd name="connsiteX61" fmla="*/ 1734 w 1404080"/>
                  <a:gd name="connsiteY61" fmla="*/ 334871 h 449340"/>
                  <a:gd name="connsiteX62" fmla="*/ 10516 w 1404080"/>
                  <a:gd name="connsiteY62" fmla="*/ 334871 h 449340"/>
                  <a:gd name="connsiteX63" fmla="*/ 33093 w 1404080"/>
                  <a:gd name="connsiteY63" fmla="*/ 332255 h 449340"/>
                  <a:gd name="connsiteX64" fmla="*/ 33093 w 1404080"/>
                  <a:gd name="connsiteY64" fmla="*/ 330946 h 449340"/>
                  <a:gd name="connsiteX65" fmla="*/ 33093 w 1404080"/>
                  <a:gd name="connsiteY65" fmla="*/ 321790 h 449340"/>
                  <a:gd name="connsiteX66" fmla="*/ 34974 w 1404080"/>
                  <a:gd name="connsiteY66" fmla="*/ 321790 h 449340"/>
                  <a:gd name="connsiteX67" fmla="*/ 48143 w 1404080"/>
                  <a:gd name="connsiteY67" fmla="*/ 321790 h 449340"/>
                  <a:gd name="connsiteX68" fmla="*/ 48143 w 1404080"/>
                  <a:gd name="connsiteY68" fmla="*/ 190982 h 449340"/>
                  <a:gd name="connsiteX69" fmla="*/ 49398 w 1404080"/>
                  <a:gd name="connsiteY69" fmla="*/ 190982 h 449340"/>
                  <a:gd name="connsiteX70" fmla="*/ 58177 w 1404080"/>
                  <a:gd name="connsiteY70" fmla="*/ 190982 h 449340"/>
                  <a:gd name="connsiteX71" fmla="*/ 58177 w 1404080"/>
                  <a:gd name="connsiteY71" fmla="*/ 188365 h 449340"/>
                  <a:gd name="connsiteX72" fmla="*/ 58177 w 1404080"/>
                  <a:gd name="connsiteY72" fmla="*/ 170051 h 449340"/>
                  <a:gd name="connsiteX73" fmla="*/ 60686 w 1404080"/>
                  <a:gd name="connsiteY73" fmla="*/ 117728 h 449340"/>
                  <a:gd name="connsiteX74" fmla="*/ 61941 w 1404080"/>
                  <a:gd name="connsiteY74" fmla="*/ 117728 h 449340"/>
                  <a:gd name="connsiteX75" fmla="*/ 70720 w 1404080"/>
                  <a:gd name="connsiteY75" fmla="*/ 117728 h 449340"/>
                  <a:gd name="connsiteX76" fmla="*/ 70720 w 1404080"/>
                  <a:gd name="connsiteY76" fmla="*/ 119037 h 449340"/>
                  <a:gd name="connsiteX77" fmla="*/ 70720 w 1404080"/>
                  <a:gd name="connsiteY77" fmla="*/ 128193 h 449340"/>
                  <a:gd name="connsiteX78" fmla="*/ 75737 w 1404080"/>
                  <a:gd name="connsiteY78" fmla="*/ 125577 h 449340"/>
                  <a:gd name="connsiteX79" fmla="*/ 75737 w 1404080"/>
                  <a:gd name="connsiteY79" fmla="*/ 107264 h 449340"/>
                  <a:gd name="connsiteX80" fmla="*/ 77305 w 1404080"/>
                  <a:gd name="connsiteY80" fmla="*/ 106610 h 449340"/>
                  <a:gd name="connsiteX81" fmla="*/ 88280 w 1404080"/>
                  <a:gd name="connsiteY81" fmla="*/ 102032 h 449340"/>
                  <a:gd name="connsiteX82" fmla="*/ 89534 w 1404080"/>
                  <a:gd name="connsiteY82" fmla="*/ 102686 h 449340"/>
                  <a:gd name="connsiteX83" fmla="*/ 98314 w 1404080"/>
                  <a:gd name="connsiteY83" fmla="*/ 107264 h 449340"/>
                  <a:gd name="connsiteX84" fmla="*/ 100195 w 1404080"/>
                  <a:gd name="connsiteY84" fmla="*/ 107264 h 449340"/>
                  <a:gd name="connsiteX85" fmla="*/ 113366 w 1404080"/>
                  <a:gd name="connsiteY85" fmla="*/ 107264 h 449340"/>
                  <a:gd name="connsiteX86" fmla="*/ 113366 w 1404080"/>
                  <a:gd name="connsiteY86" fmla="*/ 73253 h 449340"/>
                  <a:gd name="connsiteX87" fmla="*/ 114620 w 1404080"/>
                  <a:gd name="connsiteY87" fmla="*/ 73253 h 449340"/>
                  <a:gd name="connsiteX88" fmla="*/ 123398 w 1404080"/>
                  <a:gd name="connsiteY88" fmla="*/ 73253 h 449340"/>
                  <a:gd name="connsiteX89" fmla="*/ 124966 w 1404080"/>
                  <a:gd name="connsiteY89" fmla="*/ 78486 h 449340"/>
                  <a:gd name="connsiteX90" fmla="*/ 135943 w 1404080"/>
                  <a:gd name="connsiteY90" fmla="*/ 78486 h 449340"/>
                  <a:gd name="connsiteX91" fmla="*/ 137197 w 1404080"/>
                  <a:gd name="connsiteY91" fmla="*/ 73253 h 449340"/>
                  <a:gd name="connsiteX92" fmla="*/ 145977 w 1404080"/>
                  <a:gd name="connsiteY92" fmla="*/ 73253 h 449340"/>
                  <a:gd name="connsiteX93" fmla="*/ 145977 w 1404080"/>
                  <a:gd name="connsiteY93" fmla="*/ 112496 h 449340"/>
                  <a:gd name="connsiteX94" fmla="*/ 147545 w 1404080"/>
                  <a:gd name="connsiteY94" fmla="*/ 113804 h 449340"/>
                  <a:gd name="connsiteX95" fmla="*/ 158520 w 1404080"/>
                  <a:gd name="connsiteY95" fmla="*/ 122961 h 449340"/>
                  <a:gd name="connsiteX96" fmla="*/ 183605 w 1404080"/>
                  <a:gd name="connsiteY96" fmla="*/ 130810 h 449340"/>
                  <a:gd name="connsiteX97" fmla="*/ 183605 w 1404080"/>
                  <a:gd name="connsiteY97" fmla="*/ 129174 h 449340"/>
                  <a:gd name="connsiteX98" fmla="*/ 183605 w 1404080"/>
                  <a:gd name="connsiteY98" fmla="*/ 117728 h 449340"/>
                  <a:gd name="connsiteX99" fmla="*/ 216216 w 1404080"/>
                  <a:gd name="connsiteY99" fmla="*/ 107264 h 449340"/>
                  <a:gd name="connsiteX100" fmla="*/ 216216 w 1404080"/>
                  <a:gd name="connsiteY100" fmla="*/ 105957 h 449340"/>
                  <a:gd name="connsiteX101" fmla="*/ 216216 w 1404080"/>
                  <a:gd name="connsiteY101" fmla="*/ 96799 h 449340"/>
                  <a:gd name="connsiteX102" fmla="*/ 217157 w 1404080"/>
                  <a:gd name="connsiteY102" fmla="*/ 96799 h 449340"/>
                  <a:gd name="connsiteX103" fmla="*/ 223741 w 1404080"/>
                  <a:gd name="connsiteY103" fmla="*/ 96799 h 449340"/>
                  <a:gd name="connsiteX104" fmla="*/ 223741 w 1404080"/>
                  <a:gd name="connsiteY104" fmla="*/ 95819 h 449340"/>
                  <a:gd name="connsiteX105" fmla="*/ 223741 w 1404080"/>
                  <a:gd name="connsiteY105" fmla="*/ 88950 h 449340"/>
                  <a:gd name="connsiteX106" fmla="*/ 226250 w 1404080"/>
                  <a:gd name="connsiteY106" fmla="*/ 88950 h 449340"/>
                  <a:gd name="connsiteX107" fmla="*/ 243809 w 1404080"/>
                  <a:gd name="connsiteY107" fmla="*/ 88950 h 449340"/>
                  <a:gd name="connsiteX108" fmla="*/ 243809 w 1404080"/>
                  <a:gd name="connsiteY108" fmla="*/ 89931 h 449340"/>
                  <a:gd name="connsiteX109" fmla="*/ 243809 w 1404080"/>
                  <a:gd name="connsiteY109" fmla="*/ 96799 h 449340"/>
                  <a:gd name="connsiteX110" fmla="*/ 245691 w 1404080"/>
                  <a:gd name="connsiteY110" fmla="*/ 96799 h 449340"/>
                  <a:gd name="connsiteX111" fmla="*/ 258861 w 1404080"/>
                  <a:gd name="connsiteY111" fmla="*/ 96799 h 449340"/>
                  <a:gd name="connsiteX112" fmla="*/ 258861 w 1404080"/>
                  <a:gd name="connsiteY112" fmla="*/ 98761 h 449340"/>
                  <a:gd name="connsiteX113" fmla="*/ 258861 w 1404080"/>
                  <a:gd name="connsiteY113" fmla="*/ 112496 h 449340"/>
                  <a:gd name="connsiteX114" fmla="*/ 286455 w 1404080"/>
                  <a:gd name="connsiteY114" fmla="*/ 112496 h 449340"/>
                  <a:gd name="connsiteX115" fmla="*/ 286455 w 1404080"/>
                  <a:gd name="connsiteY115" fmla="*/ 111188 h 449340"/>
                  <a:gd name="connsiteX116" fmla="*/ 286455 w 1404080"/>
                  <a:gd name="connsiteY116" fmla="*/ 102032 h 449340"/>
                  <a:gd name="connsiteX117" fmla="*/ 288023 w 1404080"/>
                  <a:gd name="connsiteY117" fmla="*/ 102032 h 449340"/>
                  <a:gd name="connsiteX118" fmla="*/ 298998 w 1404080"/>
                  <a:gd name="connsiteY118" fmla="*/ 102032 h 449340"/>
                  <a:gd name="connsiteX119" fmla="*/ 298998 w 1404080"/>
                  <a:gd name="connsiteY119" fmla="*/ 100723 h 449340"/>
                  <a:gd name="connsiteX120" fmla="*/ 298998 w 1404080"/>
                  <a:gd name="connsiteY120" fmla="*/ 91567 h 449340"/>
                  <a:gd name="connsiteX121" fmla="*/ 300879 w 1404080"/>
                  <a:gd name="connsiteY121" fmla="*/ 91567 h 449340"/>
                  <a:gd name="connsiteX122" fmla="*/ 314048 w 1404080"/>
                  <a:gd name="connsiteY122" fmla="*/ 91567 h 449340"/>
                  <a:gd name="connsiteX123" fmla="*/ 314048 w 1404080"/>
                  <a:gd name="connsiteY123" fmla="*/ 92875 h 449340"/>
                  <a:gd name="connsiteX124" fmla="*/ 314048 w 1404080"/>
                  <a:gd name="connsiteY124" fmla="*/ 102032 h 449340"/>
                  <a:gd name="connsiteX125" fmla="*/ 319066 w 1404080"/>
                  <a:gd name="connsiteY125" fmla="*/ 39243 h 449340"/>
                  <a:gd name="connsiteX126" fmla="*/ 431950 w 1404080"/>
                  <a:gd name="connsiteY126" fmla="*/ 39243 h 449340"/>
                  <a:gd name="connsiteX127" fmla="*/ 431950 w 1404080"/>
                  <a:gd name="connsiteY127" fmla="*/ 122961 h 449340"/>
                  <a:gd name="connsiteX128" fmla="*/ 434459 w 1404080"/>
                  <a:gd name="connsiteY128" fmla="*/ 122961 h 449340"/>
                  <a:gd name="connsiteX129" fmla="*/ 452018 w 1404080"/>
                  <a:gd name="connsiteY129" fmla="*/ 122961 h 449340"/>
                  <a:gd name="connsiteX130" fmla="*/ 452018 w 1404080"/>
                  <a:gd name="connsiteY130" fmla="*/ 28778 h 449340"/>
                  <a:gd name="connsiteX131" fmla="*/ 477104 w 1404080"/>
                  <a:gd name="connsiteY131" fmla="*/ 15697 h 449340"/>
                  <a:gd name="connsiteX132" fmla="*/ 509716 w 1404080"/>
                  <a:gd name="connsiteY132" fmla="*/ 15697 h 449340"/>
                  <a:gd name="connsiteX133" fmla="*/ 511911 w 1404080"/>
                  <a:gd name="connsiteY133" fmla="*/ 13736 h 449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404080" h="449340">
                    <a:moveTo>
                      <a:pt x="527275" y="0"/>
                    </a:moveTo>
                    <a:cubicBezTo>
                      <a:pt x="527275" y="0"/>
                      <a:pt x="527275" y="0"/>
                      <a:pt x="569920" y="0"/>
                    </a:cubicBezTo>
                    <a:cubicBezTo>
                      <a:pt x="569920" y="0"/>
                      <a:pt x="569920" y="0"/>
                      <a:pt x="569920" y="1963"/>
                    </a:cubicBezTo>
                    <a:lnTo>
                      <a:pt x="569920" y="15697"/>
                    </a:lnTo>
                    <a:cubicBezTo>
                      <a:pt x="569920" y="15697"/>
                      <a:pt x="569920" y="15697"/>
                      <a:pt x="612566" y="15697"/>
                    </a:cubicBezTo>
                    <a:cubicBezTo>
                      <a:pt x="612566" y="15697"/>
                      <a:pt x="612566" y="15697"/>
                      <a:pt x="612566" y="117728"/>
                    </a:cubicBezTo>
                    <a:cubicBezTo>
                      <a:pt x="612566" y="117728"/>
                      <a:pt x="612566" y="117728"/>
                      <a:pt x="614134" y="117728"/>
                    </a:cubicBezTo>
                    <a:lnTo>
                      <a:pt x="625109" y="117728"/>
                    </a:lnTo>
                    <a:cubicBezTo>
                      <a:pt x="625109" y="117728"/>
                      <a:pt x="625109" y="117728"/>
                      <a:pt x="625109" y="266850"/>
                    </a:cubicBezTo>
                    <a:cubicBezTo>
                      <a:pt x="625109" y="266850"/>
                      <a:pt x="625109" y="266850"/>
                      <a:pt x="627616" y="266850"/>
                    </a:cubicBezTo>
                    <a:lnTo>
                      <a:pt x="645177" y="266850"/>
                    </a:lnTo>
                    <a:cubicBezTo>
                      <a:pt x="645177" y="266850"/>
                      <a:pt x="645177" y="266850"/>
                      <a:pt x="645177" y="170051"/>
                    </a:cubicBezTo>
                    <a:cubicBezTo>
                      <a:pt x="645177" y="170051"/>
                      <a:pt x="645177" y="170051"/>
                      <a:pt x="646118" y="169398"/>
                    </a:cubicBezTo>
                    <a:lnTo>
                      <a:pt x="652702" y="164820"/>
                    </a:lnTo>
                    <a:cubicBezTo>
                      <a:pt x="657720" y="164820"/>
                      <a:pt x="657720" y="164820"/>
                      <a:pt x="657720" y="166127"/>
                    </a:cubicBezTo>
                    <a:lnTo>
                      <a:pt x="657720" y="175284"/>
                    </a:lnTo>
                    <a:cubicBezTo>
                      <a:pt x="657720" y="175284"/>
                      <a:pt x="657720" y="175284"/>
                      <a:pt x="660227" y="173976"/>
                    </a:cubicBezTo>
                    <a:lnTo>
                      <a:pt x="677788" y="164820"/>
                    </a:lnTo>
                    <a:cubicBezTo>
                      <a:pt x="677788" y="164820"/>
                      <a:pt x="677788" y="164820"/>
                      <a:pt x="679984" y="164820"/>
                    </a:cubicBezTo>
                    <a:lnTo>
                      <a:pt x="695348" y="164820"/>
                    </a:lnTo>
                    <a:cubicBezTo>
                      <a:pt x="695348" y="164820"/>
                      <a:pt x="695348" y="164820"/>
                      <a:pt x="695348" y="342719"/>
                    </a:cubicBezTo>
                    <a:cubicBezTo>
                      <a:pt x="695348" y="342719"/>
                      <a:pt x="695348" y="342719"/>
                      <a:pt x="730468" y="347952"/>
                    </a:cubicBezTo>
                    <a:cubicBezTo>
                      <a:pt x="730468" y="345335"/>
                      <a:pt x="730468" y="342719"/>
                      <a:pt x="730468" y="340104"/>
                    </a:cubicBezTo>
                    <a:cubicBezTo>
                      <a:pt x="743011" y="340104"/>
                      <a:pt x="755552" y="340104"/>
                      <a:pt x="768095" y="340104"/>
                    </a:cubicBezTo>
                    <a:cubicBezTo>
                      <a:pt x="768095" y="327022"/>
                      <a:pt x="768095" y="316558"/>
                      <a:pt x="768095" y="306093"/>
                    </a:cubicBezTo>
                    <a:lnTo>
                      <a:pt x="778129" y="306093"/>
                    </a:lnTo>
                    <a:cubicBezTo>
                      <a:pt x="778129" y="290395"/>
                      <a:pt x="778129" y="277315"/>
                      <a:pt x="778129" y="261618"/>
                    </a:cubicBezTo>
                    <a:cubicBezTo>
                      <a:pt x="780638" y="261618"/>
                      <a:pt x="783147" y="261618"/>
                      <a:pt x="785656" y="261618"/>
                    </a:cubicBezTo>
                    <a:cubicBezTo>
                      <a:pt x="785656" y="245921"/>
                      <a:pt x="785656" y="232840"/>
                      <a:pt x="785656" y="217143"/>
                    </a:cubicBezTo>
                    <a:cubicBezTo>
                      <a:pt x="790673" y="217143"/>
                      <a:pt x="795689" y="217143"/>
                      <a:pt x="803216" y="217143"/>
                    </a:cubicBezTo>
                    <a:cubicBezTo>
                      <a:pt x="820775" y="211911"/>
                      <a:pt x="840843" y="201446"/>
                      <a:pt x="858402" y="193597"/>
                    </a:cubicBezTo>
                    <a:cubicBezTo>
                      <a:pt x="860911" y="185749"/>
                      <a:pt x="860911" y="177900"/>
                      <a:pt x="860911" y="170051"/>
                    </a:cubicBezTo>
                    <a:cubicBezTo>
                      <a:pt x="863420" y="177900"/>
                      <a:pt x="863420" y="185749"/>
                      <a:pt x="865929" y="193597"/>
                    </a:cubicBezTo>
                    <a:cubicBezTo>
                      <a:pt x="885997" y="204063"/>
                      <a:pt x="903557" y="214527"/>
                      <a:pt x="923625" y="224991"/>
                    </a:cubicBezTo>
                    <a:cubicBezTo>
                      <a:pt x="923625" y="222382"/>
                      <a:pt x="923625" y="219773"/>
                      <a:pt x="923625" y="219760"/>
                    </a:cubicBezTo>
                    <a:cubicBezTo>
                      <a:pt x="928641" y="219760"/>
                      <a:pt x="933661" y="219760"/>
                      <a:pt x="938677" y="219760"/>
                    </a:cubicBezTo>
                    <a:cubicBezTo>
                      <a:pt x="938677" y="232840"/>
                      <a:pt x="938677" y="248537"/>
                      <a:pt x="938677" y="261618"/>
                    </a:cubicBezTo>
                    <a:cubicBezTo>
                      <a:pt x="941186" y="261618"/>
                      <a:pt x="943693" y="261618"/>
                      <a:pt x="946202" y="261618"/>
                    </a:cubicBezTo>
                    <a:cubicBezTo>
                      <a:pt x="946202" y="277315"/>
                      <a:pt x="946202" y="293012"/>
                      <a:pt x="946202" y="311325"/>
                    </a:cubicBezTo>
                    <a:cubicBezTo>
                      <a:pt x="948711" y="311325"/>
                      <a:pt x="951220" y="311325"/>
                      <a:pt x="953729" y="311325"/>
                    </a:cubicBezTo>
                    <a:cubicBezTo>
                      <a:pt x="953729" y="319174"/>
                      <a:pt x="953729" y="327022"/>
                      <a:pt x="953729" y="334871"/>
                    </a:cubicBezTo>
                    <a:cubicBezTo>
                      <a:pt x="958745" y="334871"/>
                      <a:pt x="963761" y="334871"/>
                      <a:pt x="968779" y="334871"/>
                    </a:cubicBezTo>
                    <a:cubicBezTo>
                      <a:pt x="968779" y="347952"/>
                      <a:pt x="968779" y="358416"/>
                      <a:pt x="968779" y="371497"/>
                    </a:cubicBezTo>
                    <a:cubicBezTo>
                      <a:pt x="1001391" y="368881"/>
                      <a:pt x="1031493" y="366265"/>
                      <a:pt x="1064103" y="363648"/>
                    </a:cubicBezTo>
                    <a:cubicBezTo>
                      <a:pt x="1064103" y="350568"/>
                      <a:pt x="1064103" y="340104"/>
                      <a:pt x="1064103" y="327022"/>
                    </a:cubicBezTo>
                    <a:cubicBezTo>
                      <a:pt x="1081663" y="327022"/>
                      <a:pt x="1099223" y="327022"/>
                      <a:pt x="1114275" y="327022"/>
                    </a:cubicBezTo>
                    <a:cubicBezTo>
                      <a:pt x="1114275" y="319174"/>
                      <a:pt x="1114275" y="313941"/>
                      <a:pt x="1114275" y="306093"/>
                    </a:cubicBezTo>
                    <a:cubicBezTo>
                      <a:pt x="1149395" y="306093"/>
                      <a:pt x="1184514" y="306093"/>
                      <a:pt x="1219634" y="306093"/>
                    </a:cubicBezTo>
                    <a:cubicBezTo>
                      <a:pt x="1219634" y="311325"/>
                      <a:pt x="1219634" y="313941"/>
                      <a:pt x="1219634" y="319174"/>
                    </a:cubicBezTo>
                    <a:cubicBezTo>
                      <a:pt x="1242211" y="319174"/>
                      <a:pt x="1264787" y="319174"/>
                      <a:pt x="1287364" y="319174"/>
                    </a:cubicBezTo>
                    <a:cubicBezTo>
                      <a:pt x="1287364" y="321790"/>
                      <a:pt x="1287364" y="324407"/>
                      <a:pt x="1287364" y="327022"/>
                    </a:cubicBezTo>
                    <a:cubicBezTo>
                      <a:pt x="1292380" y="327022"/>
                      <a:pt x="1299907" y="327022"/>
                      <a:pt x="1307432" y="327022"/>
                    </a:cubicBezTo>
                    <a:cubicBezTo>
                      <a:pt x="1307432" y="329638"/>
                      <a:pt x="1307432" y="332255"/>
                      <a:pt x="1307432" y="334871"/>
                    </a:cubicBezTo>
                    <a:cubicBezTo>
                      <a:pt x="1312448" y="334871"/>
                      <a:pt x="1319975" y="334871"/>
                      <a:pt x="1324991" y="334871"/>
                    </a:cubicBezTo>
                    <a:cubicBezTo>
                      <a:pt x="1324991" y="327365"/>
                      <a:pt x="1324991" y="319860"/>
                      <a:pt x="1324991" y="312354"/>
                    </a:cubicBezTo>
                    <a:lnTo>
                      <a:pt x="1404080" y="449340"/>
                    </a:lnTo>
                    <a:lnTo>
                      <a:pt x="0" y="449340"/>
                    </a:lnTo>
                    <a:lnTo>
                      <a:pt x="0" y="387854"/>
                    </a:lnTo>
                    <a:lnTo>
                      <a:pt x="5498" y="384578"/>
                    </a:lnTo>
                    <a:cubicBezTo>
                      <a:pt x="5498" y="384578"/>
                      <a:pt x="5498" y="384578"/>
                      <a:pt x="5498" y="361033"/>
                    </a:cubicBezTo>
                    <a:cubicBezTo>
                      <a:pt x="482" y="361033"/>
                      <a:pt x="482" y="361033"/>
                      <a:pt x="482" y="334871"/>
                    </a:cubicBezTo>
                    <a:cubicBezTo>
                      <a:pt x="482" y="334871"/>
                      <a:pt x="482" y="334871"/>
                      <a:pt x="1734" y="334871"/>
                    </a:cubicBezTo>
                    <a:lnTo>
                      <a:pt x="10516" y="334871"/>
                    </a:lnTo>
                    <a:cubicBezTo>
                      <a:pt x="10516" y="332255"/>
                      <a:pt x="10516" y="332255"/>
                      <a:pt x="33093" y="332255"/>
                    </a:cubicBezTo>
                    <a:cubicBezTo>
                      <a:pt x="33093" y="332255"/>
                      <a:pt x="33093" y="332255"/>
                      <a:pt x="33093" y="330946"/>
                    </a:cubicBezTo>
                    <a:lnTo>
                      <a:pt x="33093" y="321790"/>
                    </a:lnTo>
                    <a:cubicBezTo>
                      <a:pt x="33093" y="321790"/>
                      <a:pt x="33093" y="321790"/>
                      <a:pt x="34974" y="321790"/>
                    </a:cubicBezTo>
                    <a:lnTo>
                      <a:pt x="48143" y="321790"/>
                    </a:lnTo>
                    <a:cubicBezTo>
                      <a:pt x="48143" y="321790"/>
                      <a:pt x="48143" y="321790"/>
                      <a:pt x="48143" y="190982"/>
                    </a:cubicBezTo>
                    <a:cubicBezTo>
                      <a:pt x="48143" y="190982"/>
                      <a:pt x="48143" y="190982"/>
                      <a:pt x="49398" y="190982"/>
                    </a:cubicBezTo>
                    <a:lnTo>
                      <a:pt x="58177" y="190982"/>
                    </a:lnTo>
                    <a:cubicBezTo>
                      <a:pt x="58177" y="190982"/>
                      <a:pt x="58177" y="190982"/>
                      <a:pt x="58177" y="188365"/>
                    </a:cubicBezTo>
                    <a:lnTo>
                      <a:pt x="58177" y="170051"/>
                    </a:lnTo>
                    <a:cubicBezTo>
                      <a:pt x="60686" y="170051"/>
                      <a:pt x="60686" y="170051"/>
                      <a:pt x="60686" y="117728"/>
                    </a:cubicBezTo>
                    <a:cubicBezTo>
                      <a:pt x="60686" y="117728"/>
                      <a:pt x="60686" y="117728"/>
                      <a:pt x="61941" y="117728"/>
                    </a:cubicBezTo>
                    <a:lnTo>
                      <a:pt x="70720" y="117728"/>
                    </a:lnTo>
                    <a:cubicBezTo>
                      <a:pt x="70720" y="117728"/>
                      <a:pt x="70720" y="117728"/>
                      <a:pt x="70720" y="119037"/>
                    </a:cubicBezTo>
                    <a:lnTo>
                      <a:pt x="70720" y="128193"/>
                    </a:lnTo>
                    <a:cubicBezTo>
                      <a:pt x="75737" y="128193"/>
                      <a:pt x="75737" y="128193"/>
                      <a:pt x="75737" y="125577"/>
                    </a:cubicBezTo>
                    <a:lnTo>
                      <a:pt x="75737" y="107264"/>
                    </a:lnTo>
                    <a:cubicBezTo>
                      <a:pt x="75737" y="107264"/>
                      <a:pt x="75737" y="107264"/>
                      <a:pt x="77305" y="106610"/>
                    </a:cubicBezTo>
                    <a:lnTo>
                      <a:pt x="88280" y="102032"/>
                    </a:lnTo>
                    <a:cubicBezTo>
                      <a:pt x="88280" y="102032"/>
                      <a:pt x="88280" y="102032"/>
                      <a:pt x="89534" y="102686"/>
                    </a:cubicBezTo>
                    <a:lnTo>
                      <a:pt x="98314" y="107264"/>
                    </a:lnTo>
                    <a:cubicBezTo>
                      <a:pt x="98314" y="107264"/>
                      <a:pt x="98314" y="107264"/>
                      <a:pt x="100195" y="107264"/>
                    </a:cubicBezTo>
                    <a:lnTo>
                      <a:pt x="113366" y="107264"/>
                    </a:lnTo>
                    <a:cubicBezTo>
                      <a:pt x="113366" y="107264"/>
                      <a:pt x="113366" y="107264"/>
                      <a:pt x="113366" y="73253"/>
                    </a:cubicBezTo>
                    <a:cubicBezTo>
                      <a:pt x="113366" y="73253"/>
                      <a:pt x="113366" y="73253"/>
                      <a:pt x="114620" y="73253"/>
                    </a:cubicBezTo>
                    <a:lnTo>
                      <a:pt x="123398" y="73253"/>
                    </a:lnTo>
                    <a:cubicBezTo>
                      <a:pt x="123398" y="78486"/>
                      <a:pt x="123398" y="78486"/>
                      <a:pt x="124966" y="78486"/>
                    </a:cubicBezTo>
                    <a:lnTo>
                      <a:pt x="135943" y="78486"/>
                    </a:lnTo>
                    <a:cubicBezTo>
                      <a:pt x="135943" y="73253"/>
                      <a:pt x="135943" y="73253"/>
                      <a:pt x="137197" y="73253"/>
                    </a:cubicBezTo>
                    <a:lnTo>
                      <a:pt x="145977" y="73253"/>
                    </a:lnTo>
                    <a:cubicBezTo>
                      <a:pt x="145977" y="73253"/>
                      <a:pt x="145977" y="73253"/>
                      <a:pt x="145977" y="112496"/>
                    </a:cubicBezTo>
                    <a:cubicBezTo>
                      <a:pt x="145977" y="112496"/>
                      <a:pt x="145977" y="112496"/>
                      <a:pt x="147545" y="113804"/>
                    </a:cubicBezTo>
                    <a:lnTo>
                      <a:pt x="158520" y="122961"/>
                    </a:lnTo>
                    <a:cubicBezTo>
                      <a:pt x="156011" y="130810"/>
                      <a:pt x="156011" y="130810"/>
                      <a:pt x="183605" y="130810"/>
                    </a:cubicBezTo>
                    <a:cubicBezTo>
                      <a:pt x="183605" y="130810"/>
                      <a:pt x="183605" y="130810"/>
                      <a:pt x="183605" y="129174"/>
                    </a:cubicBezTo>
                    <a:lnTo>
                      <a:pt x="183605" y="117728"/>
                    </a:lnTo>
                    <a:cubicBezTo>
                      <a:pt x="183605" y="117728"/>
                      <a:pt x="183605" y="117728"/>
                      <a:pt x="216216" y="107264"/>
                    </a:cubicBezTo>
                    <a:cubicBezTo>
                      <a:pt x="216216" y="107264"/>
                      <a:pt x="216216" y="107264"/>
                      <a:pt x="216216" y="105957"/>
                    </a:cubicBezTo>
                    <a:lnTo>
                      <a:pt x="216216" y="96799"/>
                    </a:lnTo>
                    <a:cubicBezTo>
                      <a:pt x="216216" y="96799"/>
                      <a:pt x="216216" y="96799"/>
                      <a:pt x="217157" y="96799"/>
                    </a:cubicBezTo>
                    <a:lnTo>
                      <a:pt x="223741" y="96799"/>
                    </a:lnTo>
                    <a:cubicBezTo>
                      <a:pt x="223741" y="96799"/>
                      <a:pt x="223741" y="96799"/>
                      <a:pt x="223741" y="95819"/>
                    </a:cubicBezTo>
                    <a:lnTo>
                      <a:pt x="223741" y="88950"/>
                    </a:lnTo>
                    <a:cubicBezTo>
                      <a:pt x="223741" y="88950"/>
                      <a:pt x="223741" y="88950"/>
                      <a:pt x="226250" y="88950"/>
                    </a:cubicBezTo>
                    <a:lnTo>
                      <a:pt x="243809" y="88950"/>
                    </a:lnTo>
                    <a:cubicBezTo>
                      <a:pt x="243809" y="88950"/>
                      <a:pt x="243809" y="88950"/>
                      <a:pt x="243809" y="89931"/>
                    </a:cubicBezTo>
                    <a:lnTo>
                      <a:pt x="243809" y="96799"/>
                    </a:lnTo>
                    <a:cubicBezTo>
                      <a:pt x="243809" y="96799"/>
                      <a:pt x="243809" y="96799"/>
                      <a:pt x="245691" y="96799"/>
                    </a:cubicBezTo>
                    <a:lnTo>
                      <a:pt x="258861" y="96799"/>
                    </a:lnTo>
                    <a:cubicBezTo>
                      <a:pt x="258861" y="96799"/>
                      <a:pt x="258861" y="96799"/>
                      <a:pt x="258861" y="98761"/>
                    </a:cubicBezTo>
                    <a:lnTo>
                      <a:pt x="258861" y="112496"/>
                    </a:lnTo>
                    <a:cubicBezTo>
                      <a:pt x="258861" y="112496"/>
                      <a:pt x="258861" y="112496"/>
                      <a:pt x="286455" y="112496"/>
                    </a:cubicBezTo>
                    <a:cubicBezTo>
                      <a:pt x="286455" y="112496"/>
                      <a:pt x="286455" y="112496"/>
                      <a:pt x="286455" y="111188"/>
                    </a:cubicBezTo>
                    <a:lnTo>
                      <a:pt x="286455" y="102032"/>
                    </a:lnTo>
                    <a:cubicBezTo>
                      <a:pt x="286455" y="102032"/>
                      <a:pt x="286455" y="102032"/>
                      <a:pt x="288023" y="102032"/>
                    </a:cubicBezTo>
                    <a:lnTo>
                      <a:pt x="298998" y="102032"/>
                    </a:lnTo>
                    <a:cubicBezTo>
                      <a:pt x="298998" y="102032"/>
                      <a:pt x="298998" y="102032"/>
                      <a:pt x="298998" y="100723"/>
                    </a:cubicBezTo>
                    <a:lnTo>
                      <a:pt x="298998" y="91567"/>
                    </a:lnTo>
                    <a:cubicBezTo>
                      <a:pt x="298998" y="91567"/>
                      <a:pt x="298998" y="91567"/>
                      <a:pt x="300879" y="91567"/>
                    </a:cubicBezTo>
                    <a:lnTo>
                      <a:pt x="314048" y="91567"/>
                    </a:lnTo>
                    <a:cubicBezTo>
                      <a:pt x="314048" y="91567"/>
                      <a:pt x="314048" y="91567"/>
                      <a:pt x="314048" y="92875"/>
                    </a:cubicBezTo>
                    <a:lnTo>
                      <a:pt x="314048" y="102032"/>
                    </a:lnTo>
                    <a:cubicBezTo>
                      <a:pt x="319066" y="102032"/>
                      <a:pt x="319066" y="102032"/>
                      <a:pt x="319066" y="39243"/>
                    </a:cubicBezTo>
                    <a:cubicBezTo>
                      <a:pt x="319066" y="39243"/>
                      <a:pt x="319066" y="39243"/>
                      <a:pt x="431950" y="39243"/>
                    </a:cubicBezTo>
                    <a:cubicBezTo>
                      <a:pt x="431950" y="39243"/>
                      <a:pt x="431950" y="39243"/>
                      <a:pt x="431950" y="122961"/>
                    </a:cubicBezTo>
                    <a:cubicBezTo>
                      <a:pt x="431950" y="122961"/>
                      <a:pt x="431950" y="122961"/>
                      <a:pt x="434459" y="122961"/>
                    </a:cubicBezTo>
                    <a:lnTo>
                      <a:pt x="452018" y="122961"/>
                    </a:lnTo>
                    <a:cubicBezTo>
                      <a:pt x="452018" y="122961"/>
                      <a:pt x="452018" y="122961"/>
                      <a:pt x="452018" y="28778"/>
                    </a:cubicBezTo>
                    <a:cubicBezTo>
                      <a:pt x="452018" y="28778"/>
                      <a:pt x="452018" y="28778"/>
                      <a:pt x="477104" y="15697"/>
                    </a:cubicBezTo>
                    <a:cubicBezTo>
                      <a:pt x="477104" y="15697"/>
                      <a:pt x="477104" y="15697"/>
                      <a:pt x="509716" y="15697"/>
                    </a:cubicBezTo>
                    <a:cubicBezTo>
                      <a:pt x="509716" y="15697"/>
                      <a:pt x="509716" y="15697"/>
                      <a:pt x="511911" y="137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62CE450-E6D6-4E77-90AE-76F4235433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01208" y="-14066"/>
            <a:ext cx="7590793" cy="6915322"/>
          </a:xfrm>
          <a:custGeom>
            <a:avLst/>
            <a:gdLst>
              <a:gd name="connsiteX0" fmla="*/ 1360830 w 7590793"/>
              <a:gd name="connsiteY0" fmla="*/ 2708207 h 6915322"/>
              <a:gd name="connsiteX1" fmla="*/ 2049125 w 7590793"/>
              <a:gd name="connsiteY1" fmla="*/ 3058126 h 6915322"/>
              <a:gd name="connsiteX2" fmla="*/ 5349529 w 7590793"/>
              <a:gd name="connsiteY2" fmla="*/ 6915322 h 6915322"/>
              <a:gd name="connsiteX3" fmla="*/ 2694033 w 7590793"/>
              <a:gd name="connsiteY3" fmla="*/ 6915322 h 6915322"/>
              <a:gd name="connsiteX4" fmla="*/ 516048 w 7590793"/>
              <a:gd name="connsiteY4" fmla="*/ 4369902 h 6915322"/>
              <a:gd name="connsiteX5" fmla="*/ 626699 w 7590793"/>
              <a:gd name="connsiteY5" fmla="*/ 2947475 h 6915322"/>
              <a:gd name="connsiteX6" fmla="*/ 1360830 w 7590793"/>
              <a:gd name="connsiteY6" fmla="*/ 2708207 h 6915322"/>
              <a:gd name="connsiteX7" fmla="*/ 2810792 w 7590793"/>
              <a:gd name="connsiteY7" fmla="*/ 0 h 6915322"/>
              <a:gd name="connsiteX8" fmla="*/ 5466288 w 7590793"/>
              <a:gd name="connsiteY8" fmla="*/ 0 h 6915322"/>
              <a:gd name="connsiteX9" fmla="*/ 6931181 w 7590793"/>
              <a:gd name="connsiteY9" fmla="*/ 1712027 h 6915322"/>
              <a:gd name="connsiteX10" fmla="*/ 6820529 w 7590793"/>
              <a:gd name="connsiteY10" fmla="*/ 3134453 h 6915322"/>
              <a:gd name="connsiteX11" fmla="*/ 5398102 w 7590793"/>
              <a:gd name="connsiteY11" fmla="*/ 3023802 h 6915322"/>
              <a:gd name="connsiteX12" fmla="*/ 0 w 7590793"/>
              <a:gd name="connsiteY12" fmla="*/ 0 h 6915322"/>
              <a:gd name="connsiteX13" fmla="*/ 2449366 w 7590793"/>
              <a:gd name="connsiteY13" fmla="*/ 0 h 6915322"/>
              <a:gd name="connsiteX14" fmla="*/ 7590793 w 7590793"/>
              <a:gd name="connsiteY14" fmla="*/ 6008808 h 6915322"/>
              <a:gd name="connsiteX15" fmla="*/ 7590793 w 7590793"/>
              <a:gd name="connsiteY15" fmla="*/ 6915322 h 6915322"/>
              <a:gd name="connsiteX16" fmla="*/ 5710953 w 7590793"/>
              <a:gd name="connsiteY16" fmla="*/ 6915322 h 6915322"/>
              <a:gd name="connsiteX17" fmla="*/ 230936 w 7590793"/>
              <a:gd name="connsiteY17" fmla="*/ 510802 h 6915322"/>
              <a:gd name="connsiteX18" fmla="*/ 10818 w 7590793"/>
              <a:gd name="connsiteY18" fmla="*/ 66262 h 691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90793" h="6915322">
                <a:moveTo>
                  <a:pt x="1360830" y="2708207"/>
                </a:moveTo>
                <a:cubicBezTo>
                  <a:pt x="1618238" y="2728231"/>
                  <a:pt x="1868007" y="2846453"/>
                  <a:pt x="2049125" y="3058126"/>
                </a:cubicBezTo>
                <a:lnTo>
                  <a:pt x="5349529" y="6915322"/>
                </a:lnTo>
                <a:lnTo>
                  <a:pt x="2694033" y="6915322"/>
                </a:lnTo>
                <a:lnTo>
                  <a:pt x="516048" y="4369902"/>
                </a:lnTo>
                <a:cubicBezTo>
                  <a:pt x="153811" y="3946554"/>
                  <a:pt x="203352" y="3309712"/>
                  <a:pt x="626699" y="2947475"/>
                </a:cubicBezTo>
                <a:cubicBezTo>
                  <a:pt x="838374" y="2766358"/>
                  <a:pt x="1103421" y="2688183"/>
                  <a:pt x="1360830" y="2708207"/>
                </a:cubicBezTo>
                <a:close/>
                <a:moveTo>
                  <a:pt x="2810792" y="0"/>
                </a:moveTo>
                <a:lnTo>
                  <a:pt x="5466288" y="0"/>
                </a:lnTo>
                <a:lnTo>
                  <a:pt x="6931181" y="1712027"/>
                </a:lnTo>
                <a:cubicBezTo>
                  <a:pt x="7293416" y="2135375"/>
                  <a:pt x="7243876" y="2772216"/>
                  <a:pt x="6820529" y="3134453"/>
                </a:cubicBezTo>
                <a:cubicBezTo>
                  <a:pt x="6397181" y="3496689"/>
                  <a:pt x="5760339" y="3447149"/>
                  <a:pt x="5398102" y="3023802"/>
                </a:cubicBezTo>
                <a:close/>
                <a:moveTo>
                  <a:pt x="0" y="0"/>
                </a:moveTo>
                <a:lnTo>
                  <a:pt x="2449366" y="0"/>
                </a:lnTo>
                <a:lnTo>
                  <a:pt x="7590793" y="6008808"/>
                </a:lnTo>
                <a:lnTo>
                  <a:pt x="7590793" y="6915322"/>
                </a:lnTo>
                <a:lnTo>
                  <a:pt x="5710953" y="6915322"/>
                </a:lnTo>
                <a:lnTo>
                  <a:pt x="230936" y="510802"/>
                </a:lnTo>
                <a:cubicBezTo>
                  <a:pt x="117737" y="378506"/>
                  <a:pt x="44751" y="225361"/>
                  <a:pt x="10818" y="662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F1C1CB5-408D-4953-B5CD-F12D3C5E8C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-14066"/>
            <a:ext cx="6589486" cy="6915322"/>
          </a:xfrm>
          <a:custGeom>
            <a:avLst/>
            <a:gdLst>
              <a:gd name="connsiteX0" fmla="*/ 5013564 w 6589486"/>
              <a:gd name="connsiteY0" fmla="*/ 0 h 6915322"/>
              <a:gd name="connsiteX1" fmla="*/ 6589483 w 6589486"/>
              <a:gd name="connsiteY1" fmla="*/ 3459640 h 6915322"/>
              <a:gd name="connsiteX2" fmla="*/ 5005054 w 6589486"/>
              <a:gd name="connsiteY2" fmla="*/ 6915322 h 6915322"/>
              <a:gd name="connsiteX3" fmla="*/ 5005107 w 6589486"/>
              <a:gd name="connsiteY3" fmla="*/ 6872066 h 6915322"/>
              <a:gd name="connsiteX4" fmla="*/ 0 w 6589486"/>
              <a:gd name="connsiteY4" fmla="*/ 6872066 h 6915322"/>
              <a:gd name="connsiteX5" fmla="*/ 0 w 6589486"/>
              <a:gd name="connsiteY5" fmla="*/ 14066 h 6915322"/>
              <a:gd name="connsiteX6" fmla="*/ 5010913 w 6589486"/>
              <a:gd name="connsiteY6" fmla="*/ 14066 h 6915322"/>
              <a:gd name="connsiteX7" fmla="*/ 5010913 w 6589486"/>
              <a:gd name="connsiteY7" fmla="*/ 2154276 h 6915322"/>
              <a:gd name="connsiteX0" fmla="*/ 5013564 w 6589486"/>
              <a:gd name="connsiteY0" fmla="*/ 0 h 6915322"/>
              <a:gd name="connsiteX1" fmla="*/ 6589483 w 6589486"/>
              <a:gd name="connsiteY1" fmla="*/ 3459640 h 6915322"/>
              <a:gd name="connsiteX2" fmla="*/ 5005054 w 6589486"/>
              <a:gd name="connsiteY2" fmla="*/ 6915322 h 6915322"/>
              <a:gd name="connsiteX3" fmla="*/ 5005107 w 6589486"/>
              <a:gd name="connsiteY3" fmla="*/ 6872066 h 6915322"/>
              <a:gd name="connsiteX4" fmla="*/ 0 w 6589486"/>
              <a:gd name="connsiteY4" fmla="*/ 6872066 h 6915322"/>
              <a:gd name="connsiteX5" fmla="*/ 0 w 6589486"/>
              <a:gd name="connsiteY5" fmla="*/ 14066 h 6915322"/>
              <a:gd name="connsiteX6" fmla="*/ 5010913 w 6589486"/>
              <a:gd name="connsiteY6" fmla="*/ 14066 h 6915322"/>
              <a:gd name="connsiteX7" fmla="*/ 5013564 w 6589486"/>
              <a:gd name="connsiteY7" fmla="*/ 0 h 691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9486" h="6915322">
                <a:moveTo>
                  <a:pt x="5013564" y="0"/>
                </a:moveTo>
                <a:cubicBezTo>
                  <a:pt x="6017304" y="877309"/>
                  <a:pt x="6591136" y="2137051"/>
                  <a:pt x="6589483" y="3459640"/>
                </a:cubicBezTo>
                <a:cubicBezTo>
                  <a:pt x="6587830" y="4782168"/>
                  <a:pt x="6010904" y="6040459"/>
                  <a:pt x="5005054" y="6915322"/>
                </a:cubicBezTo>
                <a:cubicBezTo>
                  <a:pt x="5005072" y="6900903"/>
                  <a:pt x="5005089" y="6886485"/>
                  <a:pt x="5005107" y="6872066"/>
                </a:cubicBezTo>
                <a:lnTo>
                  <a:pt x="0" y="6872066"/>
                </a:lnTo>
                <a:lnTo>
                  <a:pt x="0" y="14066"/>
                </a:lnTo>
                <a:lnTo>
                  <a:pt x="5010913" y="14066"/>
                </a:lnTo>
                <a:lnTo>
                  <a:pt x="501356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8AF049-4521-4294-9EE4-484ADBB92FF8}"/>
              </a:ext>
            </a:extLst>
          </p:cNvPr>
          <p:cNvSpPr/>
          <p:nvPr userDrawn="1"/>
        </p:nvSpPr>
        <p:spPr>
          <a:xfrm>
            <a:off x="733228" y="2722187"/>
            <a:ext cx="5292000" cy="16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7DABA9-EC9D-46EF-8438-CD7527D72D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71009" y="1809347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79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B94FC4D0-63DD-4FDA-994F-BA9CBB921B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69495" y="1809347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79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BB508-8C47-4DB7-8F45-84CD1AC8E149}"/>
              </a:ext>
            </a:extLst>
          </p:cNvPr>
          <p:cNvSpPr/>
          <p:nvPr userDrawn="1"/>
        </p:nvSpPr>
        <p:spPr>
          <a:xfrm>
            <a:off x="6189393" y="2722187"/>
            <a:ext cx="5292000" cy="16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92772F61-F4EC-4262-A13B-53032E6AB6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739142" y="1809347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8DD5E0E-B4B9-4BA2-A8DC-94B2F8520E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31645" y="1809347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1DEB71-36D6-4A42-A8E4-69714AFB97C2}"/>
              </a:ext>
            </a:extLst>
          </p:cNvPr>
          <p:cNvSpPr/>
          <p:nvPr userDrawn="1"/>
        </p:nvSpPr>
        <p:spPr>
          <a:xfrm>
            <a:off x="1181009" y="3775013"/>
            <a:ext cx="198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51A4A-A45B-4C79-BD45-E0B080932AFF}"/>
              </a:ext>
            </a:extLst>
          </p:cNvPr>
          <p:cNvSpPr/>
          <p:nvPr userDrawn="1"/>
        </p:nvSpPr>
        <p:spPr>
          <a:xfrm>
            <a:off x="3573512" y="3775013"/>
            <a:ext cx="198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BB916-3F37-4EBF-A328-B684A0D92718}"/>
              </a:ext>
            </a:extLst>
          </p:cNvPr>
          <p:cNvSpPr/>
          <p:nvPr userDrawn="1"/>
        </p:nvSpPr>
        <p:spPr>
          <a:xfrm>
            <a:off x="6649142" y="3775013"/>
            <a:ext cx="198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F62EC-DDC0-4443-AAEF-274EEE01DA68}"/>
              </a:ext>
            </a:extLst>
          </p:cNvPr>
          <p:cNvSpPr/>
          <p:nvPr userDrawn="1"/>
        </p:nvSpPr>
        <p:spPr>
          <a:xfrm>
            <a:off x="9041645" y="3775013"/>
            <a:ext cx="198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A7AAE8A-B655-46C4-9F55-D0EEEEAA96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F9E93EC-0252-470A-BB43-BA00FCE03F08}"/>
              </a:ext>
            </a:extLst>
          </p:cNvPr>
          <p:cNvSpPr>
            <a:spLocks/>
          </p:cNvSpPr>
          <p:nvPr userDrawn="1"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c 14">
            <a:extLst>
              <a:ext uri="{FF2B5EF4-FFF2-40B4-BE49-F238E27FC236}">
                <a16:creationId xmlns:a16="http://schemas.microsoft.com/office/drawing/2014/main" id="{32051795-D6A5-400F-ADB5-D7F395BACF67}"/>
              </a:ext>
            </a:extLst>
          </p:cNvPr>
          <p:cNvGrpSpPr/>
          <p:nvPr userDrawn="1"/>
        </p:nvGrpSpPr>
        <p:grpSpPr>
          <a:xfrm>
            <a:off x="1073840" y="1861532"/>
            <a:ext cx="3479012" cy="2807989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5467B3-7C1A-43AD-A1D8-5350DDD2B01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2B8E92-9D45-47D7-9E0C-5BCAF4EAD5A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5A62AF-EC59-4DA5-B176-7A72A58812C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1982AF-00CE-4E89-AA4E-0DEC390CB0F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9A8379-38E6-4789-B34F-FD781FCA8C1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35C0F3-8DC6-4FCF-87CB-91857427933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94F94D-F69E-4ED8-916B-F4A5CA43764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B6EF10-3151-43DB-94A0-1BA3AD8FC41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aphic 14">
            <a:extLst>
              <a:ext uri="{FF2B5EF4-FFF2-40B4-BE49-F238E27FC236}">
                <a16:creationId xmlns:a16="http://schemas.microsoft.com/office/drawing/2014/main" id="{A7E4D12A-F1D2-478A-8F53-F01726DB4E64}"/>
              </a:ext>
            </a:extLst>
          </p:cNvPr>
          <p:cNvGrpSpPr/>
          <p:nvPr userDrawn="1"/>
        </p:nvGrpSpPr>
        <p:grpSpPr>
          <a:xfrm>
            <a:off x="7639148" y="1839560"/>
            <a:ext cx="3479012" cy="2807989"/>
            <a:chOff x="2444748" y="555045"/>
            <a:chExt cx="7282048" cy="572745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BAEB95-207A-4CB0-8EE9-3AE20932A5F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B546C6-B986-4D7C-A715-0D82A70850E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ED6066F-D939-42A2-9838-E59A8B5B2CE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A0DE0D-2B29-4A6F-89E8-0492FDE8FD9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72D8CD8-2E19-4507-AA08-0C25B683422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9987EF-DBFC-434C-B952-18808516FBE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C8EBCC-F045-4F92-830C-286F27A6314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B3A367-4C45-4828-B234-43B2723892F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그림 개체 틀 2">
            <a:extLst>
              <a:ext uri="{FF2B5EF4-FFF2-40B4-BE49-F238E27FC236}">
                <a16:creationId xmlns:a16="http://schemas.microsoft.com/office/drawing/2014/main" id="{B2DEEF25-392E-4B45-B5A5-9E89CBDD85E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78214" y="1979471"/>
            <a:ext cx="2954824" cy="1916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D5ACDD71-E3DF-4B83-9E0A-029B0DD529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54504" y="1979471"/>
            <a:ext cx="2945800" cy="1916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33B0579C-DFE2-4ED4-B3E9-05F512F22258}"/>
              </a:ext>
            </a:extLst>
          </p:cNvPr>
          <p:cNvGrpSpPr/>
          <p:nvPr userDrawn="1"/>
        </p:nvGrpSpPr>
        <p:grpSpPr>
          <a:xfrm>
            <a:off x="4112986" y="1690936"/>
            <a:ext cx="3966027" cy="3201070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00D3DE8-6427-41CE-803A-1F7D6651623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3CB558B-7EA1-474A-ACBB-5435391EB3B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7A02AF5-FDD2-4F02-AF2D-F64CD1695F8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FCF863-4CC8-493B-AE63-E70944D90DAE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18C89C0-B12A-480F-8315-3AD5D7271DA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EA7A055-E5FE-4924-8E1F-7F04870D837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60114-25EE-4CDC-907A-7B374C47700D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3DBC6E8-2A9F-4D93-B957-9B63B69D49E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24E98D71-6726-4848-AFCC-2BAEDA6EFA04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4231803" y="1837279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5593C4-C6DB-4C56-AA8C-68577461AF2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2C2D372-150A-4C7C-BDED-02AE2E4AB4DA}"/>
              </a:ext>
            </a:extLst>
          </p:cNvPr>
          <p:cNvSpPr>
            <a:spLocks/>
          </p:cNvSpPr>
          <p:nvPr userDrawn="1"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>
          <a:gsLst>
            <a:gs pos="0">
              <a:schemeClr val="accent6">
                <a:lumMod val="10000"/>
                <a:lumOff val="90000"/>
              </a:schemeClr>
            </a:gs>
            <a:gs pos="47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70000"/>
                <a:lumOff val="3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60070C-A2A7-4B81-B246-E8C935278ED4}"/>
              </a:ext>
            </a:extLst>
          </p:cNvPr>
          <p:cNvGrpSpPr/>
          <p:nvPr userDrawn="1"/>
        </p:nvGrpSpPr>
        <p:grpSpPr>
          <a:xfrm flipH="1">
            <a:off x="0" y="2168416"/>
            <a:ext cx="12192000" cy="4689584"/>
            <a:chOff x="0" y="2168416"/>
            <a:chExt cx="12192000" cy="4689584"/>
          </a:xfrm>
          <a:gradFill>
            <a:gsLst>
              <a:gs pos="10000">
                <a:schemeClr val="accent2">
                  <a:lumMod val="80000"/>
                  <a:lumOff val="20000"/>
                </a:schemeClr>
              </a:gs>
              <a:gs pos="89000">
                <a:schemeClr val="accent6">
                  <a:lumMod val="80000"/>
                  <a:lumOff val="20000"/>
                </a:schemeClr>
              </a:gs>
            </a:gsLst>
            <a:lin ang="16200000" scaled="1"/>
          </a:gra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4B2706-9E1D-40D2-A2FB-F2022E22422C}"/>
                </a:ext>
              </a:extLst>
            </p:cNvPr>
            <p:cNvSpPr/>
            <p:nvPr/>
          </p:nvSpPr>
          <p:spPr>
            <a:xfrm>
              <a:off x="0" y="3402565"/>
              <a:ext cx="12192000" cy="3455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7A37D4-3408-4D44-82C4-C11F42D4679A}"/>
                </a:ext>
              </a:extLst>
            </p:cNvPr>
            <p:cNvGrpSpPr/>
            <p:nvPr/>
          </p:nvGrpSpPr>
          <p:grpSpPr>
            <a:xfrm>
              <a:off x="0" y="2168416"/>
              <a:ext cx="12192000" cy="1262326"/>
              <a:chOff x="-21845" y="4644958"/>
              <a:chExt cx="12192000" cy="1262326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A9A8CA8-2CA5-4A2B-86F9-FB95506FE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845" y="4644958"/>
                <a:ext cx="6664569" cy="1262326"/>
              </a:xfrm>
              <a:custGeom>
                <a:avLst/>
                <a:gdLst>
                  <a:gd name="connsiteX0" fmla="*/ 1649375 w 8882887"/>
                  <a:gd name="connsiteY0" fmla="*/ 0 h 1682495"/>
                  <a:gd name="connsiteX1" fmla="*/ 1652414 w 8882887"/>
                  <a:gd name="connsiteY1" fmla="*/ 369665 h 1682495"/>
                  <a:gd name="connsiteX2" fmla="*/ 1710174 w 8882887"/>
                  <a:gd name="connsiteY2" fmla="*/ 489644 h 1682495"/>
                  <a:gd name="connsiteX3" fmla="*/ 1713215 w 8882887"/>
                  <a:gd name="connsiteY3" fmla="*/ 489644 h 1682495"/>
                  <a:gd name="connsiteX4" fmla="*/ 1734495 w 8882887"/>
                  <a:gd name="connsiteY4" fmla="*/ 489644 h 1682495"/>
                  <a:gd name="connsiteX5" fmla="*/ 1734495 w 8882887"/>
                  <a:gd name="connsiteY5" fmla="*/ 525312 h 1682495"/>
                  <a:gd name="connsiteX6" fmla="*/ 1735256 w 8882887"/>
                  <a:gd name="connsiteY6" fmla="*/ 526529 h 1682495"/>
                  <a:gd name="connsiteX7" fmla="*/ 1740575 w 8882887"/>
                  <a:gd name="connsiteY7" fmla="*/ 535041 h 1682495"/>
                  <a:gd name="connsiteX8" fmla="*/ 1740575 w 8882887"/>
                  <a:gd name="connsiteY8" fmla="*/ 706902 h 1682495"/>
                  <a:gd name="connsiteX9" fmla="*/ 1743995 w 8882887"/>
                  <a:gd name="connsiteY9" fmla="*/ 706902 h 1682495"/>
                  <a:gd name="connsiteX10" fmla="*/ 1767936 w 8882887"/>
                  <a:gd name="connsiteY10" fmla="*/ 706902 h 1682495"/>
                  <a:gd name="connsiteX11" fmla="*/ 1767936 w 8882887"/>
                  <a:gd name="connsiteY11" fmla="*/ 917675 h 1682495"/>
                  <a:gd name="connsiteX12" fmla="*/ 1770216 w 8882887"/>
                  <a:gd name="connsiteY12" fmla="*/ 917270 h 1682495"/>
                  <a:gd name="connsiteX13" fmla="*/ 1786176 w 8882887"/>
                  <a:gd name="connsiteY13" fmla="*/ 914433 h 1682495"/>
                  <a:gd name="connsiteX14" fmla="*/ 1783136 w 8882887"/>
                  <a:gd name="connsiteY14" fmla="*/ 1047381 h 1682495"/>
                  <a:gd name="connsiteX15" fmla="*/ 1785416 w 8882887"/>
                  <a:gd name="connsiteY15" fmla="*/ 1047788 h 1682495"/>
                  <a:gd name="connsiteX16" fmla="*/ 1801376 w 8882887"/>
                  <a:gd name="connsiteY16" fmla="*/ 1050624 h 1682495"/>
                  <a:gd name="connsiteX17" fmla="*/ 1801755 w 8882887"/>
                  <a:gd name="connsiteY17" fmla="*/ 1051841 h 1682495"/>
                  <a:gd name="connsiteX18" fmla="*/ 1804416 w 8882887"/>
                  <a:gd name="connsiteY18" fmla="*/ 1060353 h 1682495"/>
                  <a:gd name="connsiteX19" fmla="*/ 1805556 w 8882887"/>
                  <a:gd name="connsiteY19" fmla="*/ 1056705 h 1682495"/>
                  <a:gd name="connsiteX20" fmla="*/ 1813536 w 8882887"/>
                  <a:gd name="connsiteY20" fmla="*/ 1031169 h 1682495"/>
                  <a:gd name="connsiteX21" fmla="*/ 1816196 w 8882887"/>
                  <a:gd name="connsiteY21" fmla="*/ 1031169 h 1682495"/>
                  <a:gd name="connsiteX22" fmla="*/ 1834817 w 8882887"/>
                  <a:gd name="connsiteY22" fmla="*/ 1031169 h 1682495"/>
                  <a:gd name="connsiteX23" fmla="*/ 1834817 w 8882887"/>
                  <a:gd name="connsiteY23" fmla="*/ 1079808 h 1682495"/>
                  <a:gd name="connsiteX24" fmla="*/ 1836336 w 8882887"/>
                  <a:gd name="connsiteY24" fmla="*/ 1080620 h 1682495"/>
                  <a:gd name="connsiteX25" fmla="*/ 1846977 w 8882887"/>
                  <a:gd name="connsiteY25" fmla="*/ 1086294 h 1682495"/>
                  <a:gd name="connsiteX26" fmla="*/ 1846977 w 8882887"/>
                  <a:gd name="connsiteY26" fmla="*/ 1088321 h 1682495"/>
                  <a:gd name="connsiteX27" fmla="*/ 1846977 w 8882887"/>
                  <a:gd name="connsiteY27" fmla="*/ 1102508 h 1682495"/>
                  <a:gd name="connsiteX28" fmla="*/ 1913858 w 8882887"/>
                  <a:gd name="connsiteY28" fmla="*/ 1102508 h 1682495"/>
                  <a:gd name="connsiteX29" fmla="*/ 1913858 w 8882887"/>
                  <a:gd name="connsiteY29" fmla="*/ 1104129 h 1682495"/>
                  <a:gd name="connsiteX30" fmla="*/ 1913858 w 8882887"/>
                  <a:gd name="connsiteY30" fmla="*/ 1115478 h 1682495"/>
                  <a:gd name="connsiteX31" fmla="*/ 1916897 w 8882887"/>
                  <a:gd name="connsiteY31" fmla="*/ 1115478 h 1682495"/>
                  <a:gd name="connsiteX32" fmla="*/ 1938177 w 8882887"/>
                  <a:gd name="connsiteY32" fmla="*/ 1115478 h 1682495"/>
                  <a:gd name="connsiteX33" fmla="*/ 1938177 w 8882887"/>
                  <a:gd name="connsiteY33" fmla="*/ 1070081 h 1682495"/>
                  <a:gd name="connsiteX34" fmla="*/ 2005058 w 8882887"/>
                  <a:gd name="connsiteY34" fmla="*/ 1070081 h 1682495"/>
                  <a:gd name="connsiteX35" fmla="*/ 2005058 w 8882887"/>
                  <a:gd name="connsiteY35" fmla="*/ 1068054 h 1682495"/>
                  <a:gd name="connsiteX36" fmla="*/ 2005058 w 8882887"/>
                  <a:gd name="connsiteY36" fmla="*/ 1053867 h 1682495"/>
                  <a:gd name="connsiteX37" fmla="*/ 2006579 w 8882887"/>
                  <a:gd name="connsiteY37" fmla="*/ 1053867 h 1682495"/>
                  <a:gd name="connsiteX38" fmla="*/ 2017218 w 8882887"/>
                  <a:gd name="connsiteY38" fmla="*/ 1053867 h 1682495"/>
                  <a:gd name="connsiteX39" fmla="*/ 2017218 w 8882887"/>
                  <a:gd name="connsiteY39" fmla="*/ 1051031 h 1682495"/>
                  <a:gd name="connsiteX40" fmla="*/ 2017218 w 8882887"/>
                  <a:gd name="connsiteY40" fmla="*/ 1031169 h 1682495"/>
                  <a:gd name="connsiteX41" fmla="*/ 2018358 w 8882887"/>
                  <a:gd name="connsiteY41" fmla="*/ 1031169 h 1682495"/>
                  <a:gd name="connsiteX42" fmla="*/ 2026338 w 8882887"/>
                  <a:gd name="connsiteY42" fmla="*/ 1031169 h 1682495"/>
                  <a:gd name="connsiteX43" fmla="*/ 2026338 w 8882887"/>
                  <a:gd name="connsiteY43" fmla="*/ 1029548 h 1682495"/>
                  <a:gd name="connsiteX44" fmla="*/ 2026338 w 8882887"/>
                  <a:gd name="connsiteY44" fmla="*/ 1018197 h 1682495"/>
                  <a:gd name="connsiteX45" fmla="*/ 2029379 w 8882887"/>
                  <a:gd name="connsiteY45" fmla="*/ 1018197 h 1682495"/>
                  <a:gd name="connsiteX46" fmla="*/ 2050659 w 8882887"/>
                  <a:gd name="connsiteY46" fmla="*/ 1018197 h 1682495"/>
                  <a:gd name="connsiteX47" fmla="*/ 2050659 w 8882887"/>
                  <a:gd name="connsiteY47" fmla="*/ 1019819 h 1682495"/>
                  <a:gd name="connsiteX48" fmla="*/ 2050659 w 8882887"/>
                  <a:gd name="connsiteY48" fmla="*/ 1031169 h 1682495"/>
                  <a:gd name="connsiteX49" fmla="*/ 2084099 w 8882887"/>
                  <a:gd name="connsiteY49" fmla="*/ 1031169 h 1682495"/>
                  <a:gd name="connsiteX50" fmla="*/ 2084099 w 8882887"/>
                  <a:gd name="connsiteY50" fmla="*/ 1028331 h 1682495"/>
                  <a:gd name="connsiteX51" fmla="*/ 2084099 w 8882887"/>
                  <a:gd name="connsiteY51" fmla="*/ 1008470 h 1682495"/>
                  <a:gd name="connsiteX52" fmla="*/ 2086760 w 8882887"/>
                  <a:gd name="connsiteY52" fmla="*/ 1008470 h 1682495"/>
                  <a:gd name="connsiteX53" fmla="*/ 2105379 w 8882887"/>
                  <a:gd name="connsiteY53" fmla="*/ 1008470 h 1682495"/>
                  <a:gd name="connsiteX54" fmla="*/ 2105379 w 8882887"/>
                  <a:gd name="connsiteY54" fmla="*/ 1044140 h 1682495"/>
                  <a:gd name="connsiteX55" fmla="*/ 2106900 w 8882887"/>
                  <a:gd name="connsiteY55" fmla="*/ 1044140 h 1682495"/>
                  <a:gd name="connsiteX56" fmla="*/ 2117540 w 8882887"/>
                  <a:gd name="connsiteY56" fmla="*/ 1044140 h 1682495"/>
                  <a:gd name="connsiteX57" fmla="*/ 2117540 w 8882887"/>
                  <a:gd name="connsiteY57" fmla="*/ 1042518 h 1682495"/>
                  <a:gd name="connsiteX58" fmla="*/ 2117540 w 8882887"/>
                  <a:gd name="connsiteY58" fmla="*/ 1031169 h 1682495"/>
                  <a:gd name="connsiteX59" fmla="*/ 2120199 w 8882887"/>
                  <a:gd name="connsiteY59" fmla="*/ 1031169 h 1682495"/>
                  <a:gd name="connsiteX60" fmla="*/ 2138820 w 8882887"/>
                  <a:gd name="connsiteY60" fmla="*/ 1031169 h 1682495"/>
                  <a:gd name="connsiteX61" fmla="*/ 2138820 w 8882887"/>
                  <a:gd name="connsiteY61" fmla="*/ 1070081 h 1682495"/>
                  <a:gd name="connsiteX62" fmla="*/ 2141861 w 8882887"/>
                  <a:gd name="connsiteY62" fmla="*/ 1070081 h 1682495"/>
                  <a:gd name="connsiteX63" fmla="*/ 2163140 w 8882887"/>
                  <a:gd name="connsiteY63" fmla="*/ 1070081 h 1682495"/>
                  <a:gd name="connsiteX64" fmla="*/ 2163140 w 8882887"/>
                  <a:gd name="connsiteY64" fmla="*/ 1072512 h 1682495"/>
                  <a:gd name="connsiteX65" fmla="*/ 2163140 w 8882887"/>
                  <a:gd name="connsiteY65" fmla="*/ 1089537 h 1682495"/>
                  <a:gd name="connsiteX66" fmla="*/ 2164280 w 8882887"/>
                  <a:gd name="connsiteY66" fmla="*/ 1089537 h 1682495"/>
                  <a:gd name="connsiteX67" fmla="*/ 2172261 w 8882887"/>
                  <a:gd name="connsiteY67" fmla="*/ 1089537 h 1682495"/>
                  <a:gd name="connsiteX68" fmla="*/ 2172261 w 8882887"/>
                  <a:gd name="connsiteY68" fmla="*/ 1088321 h 1682495"/>
                  <a:gd name="connsiteX69" fmla="*/ 2172261 w 8882887"/>
                  <a:gd name="connsiteY69" fmla="*/ 1079808 h 1682495"/>
                  <a:gd name="connsiteX70" fmla="*/ 2217861 w 8882887"/>
                  <a:gd name="connsiteY70" fmla="*/ 1079808 h 1682495"/>
                  <a:gd name="connsiteX71" fmla="*/ 2217861 w 8882887"/>
                  <a:gd name="connsiteY71" fmla="*/ 1115478 h 1682495"/>
                  <a:gd name="connsiteX72" fmla="*/ 2219381 w 8882887"/>
                  <a:gd name="connsiteY72" fmla="*/ 1115478 h 1682495"/>
                  <a:gd name="connsiteX73" fmla="*/ 2230022 w 8882887"/>
                  <a:gd name="connsiteY73" fmla="*/ 1115478 h 1682495"/>
                  <a:gd name="connsiteX74" fmla="*/ 2230022 w 8882887"/>
                  <a:gd name="connsiteY74" fmla="*/ 1117100 h 1682495"/>
                  <a:gd name="connsiteX75" fmla="*/ 2230022 w 8882887"/>
                  <a:gd name="connsiteY75" fmla="*/ 1128449 h 1682495"/>
                  <a:gd name="connsiteX76" fmla="*/ 2231162 w 8882887"/>
                  <a:gd name="connsiteY76" fmla="*/ 1128449 h 1682495"/>
                  <a:gd name="connsiteX77" fmla="*/ 2239142 w 8882887"/>
                  <a:gd name="connsiteY77" fmla="*/ 1128449 h 1682495"/>
                  <a:gd name="connsiteX78" fmla="*/ 2239142 w 8882887"/>
                  <a:gd name="connsiteY78" fmla="*/ 1125206 h 1682495"/>
                  <a:gd name="connsiteX79" fmla="*/ 2239142 w 8882887"/>
                  <a:gd name="connsiteY79" fmla="*/ 1102508 h 1682495"/>
                  <a:gd name="connsiteX80" fmla="*/ 2240661 w 8882887"/>
                  <a:gd name="connsiteY80" fmla="*/ 1102508 h 1682495"/>
                  <a:gd name="connsiteX81" fmla="*/ 2251302 w 8882887"/>
                  <a:gd name="connsiteY81" fmla="*/ 1102508 h 1682495"/>
                  <a:gd name="connsiteX82" fmla="*/ 2251302 w 8882887"/>
                  <a:gd name="connsiteY82" fmla="*/ 1104129 h 1682495"/>
                  <a:gd name="connsiteX83" fmla="*/ 2251302 w 8882887"/>
                  <a:gd name="connsiteY83" fmla="*/ 1115478 h 1682495"/>
                  <a:gd name="connsiteX84" fmla="*/ 2259282 w 8882887"/>
                  <a:gd name="connsiteY84" fmla="*/ 1112489 h 1682495"/>
                  <a:gd name="connsiteX85" fmla="*/ 2260422 w 8882887"/>
                  <a:gd name="connsiteY85" fmla="*/ 1111019 h 1682495"/>
                  <a:gd name="connsiteX86" fmla="*/ 2260422 w 8882887"/>
                  <a:gd name="connsiteY86" fmla="*/ 1102508 h 1682495"/>
                  <a:gd name="connsiteX87" fmla="*/ 2318183 w 8882887"/>
                  <a:gd name="connsiteY87" fmla="*/ 1102508 h 1682495"/>
                  <a:gd name="connsiteX88" fmla="*/ 2318183 w 8882887"/>
                  <a:gd name="connsiteY88" fmla="*/ 1138176 h 1682495"/>
                  <a:gd name="connsiteX89" fmla="*/ 2321222 w 8882887"/>
                  <a:gd name="connsiteY89" fmla="*/ 1138176 h 1682495"/>
                  <a:gd name="connsiteX90" fmla="*/ 2342502 w 8882887"/>
                  <a:gd name="connsiteY90" fmla="*/ 1138176 h 1682495"/>
                  <a:gd name="connsiteX91" fmla="*/ 2342502 w 8882887"/>
                  <a:gd name="connsiteY91" fmla="*/ 1139798 h 1682495"/>
                  <a:gd name="connsiteX92" fmla="*/ 2342502 w 8882887"/>
                  <a:gd name="connsiteY92" fmla="*/ 1151147 h 1682495"/>
                  <a:gd name="connsiteX93" fmla="*/ 2345163 w 8882887"/>
                  <a:gd name="connsiteY93" fmla="*/ 1151147 h 1682495"/>
                  <a:gd name="connsiteX94" fmla="*/ 2363783 w 8882887"/>
                  <a:gd name="connsiteY94" fmla="*/ 1151147 h 1682495"/>
                  <a:gd name="connsiteX95" fmla="*/ 2363783 w 8882887"/>
                  <a:gd name="connsiteY95" fmla="*/ 1115478 h 1682495"/>
                  <a:gd name="connsiteX96" fmla="*/ 2365302 w 8882887"/>
                  <a:gd name="connsiteY96" fmla="*/ 1115478 h 1682495"/>
                  <a:gd name="connsiteX97" fmla="*/ 2375943 w 8882887"/>
                  <a:gd name="connsiteY97" fmla="*/ 1115478 h 1682495"/>
                  <a:gd name="connsiteX98" fmla="*/ 2375943 w 8882887"/>
                  <a:gd name="connsiteY98" fmla="*/ 1066838 h 1682495"/>
                  <a:gd name="connsiteX99" fmla="*/ 2377463 w 8882887"/>
                  <a:gd name="connsiteY99" fmla="*/ 1066838 h 1682495"/>
                  <a:gd name="connsiteX100" fmla="*/ 2388104 w 8882887"/>
                  <a:gd name="connsiteY100" fmla="*/ 1066838 h 1682495"/>
                  <a:gd name="connsiteX101" fmla="*/ 2388104 w 8882887"/>
                  <a:gd name="connsiteY101" fmla="*/ 1064001 h 1682495"/>
                  <a:gd name="connsiteX102" fmla="*/ 2388104 w 8882887"/>
                  <a:gd name="connsiteY102" fmla="*/ 1044140 h 1682495"/>
                  <a:gd name="connsiteX103" fmla="*/ 2386203 w 8882887"/>
                  <a:gd name="connsiteY103" fmla="*/ 1041707 h 1682495"/>
                  <a:gd name="connsiteX104" fmla="*/ 2394183 w 8882887"/>
                  <a:gd name="connsiteY104" fmla="*/ 1024683 h 1682495"/>
                  <a:gd name="connsiteX105" fmla="*/ 2406344 w 8882887"/>
                  <a:gd name="connsiteY105" fmla="*/ 1066838 h 1682495"/>
                  <a:gd name="connsiteX106" fmla="*/ 2407484 w 8882887"/>
                  <a:gd name="connsiteY106" fmla="*/ 1066838 h 1682495"/>
                  <a:gd name="connsiteX107" fmla="*/ 2415464 w 8882887"/>
                  <a:gd name="connsiteY107" fmla="*/ 1066838 h 1682495"/>
                  <a:gd name="connsiteX108" fmla="*/ 2415464 w 8882887"/>
                  <a:gd name="connsiteY108" fmla="*/ 907947 h 1682495"/>
                  <a:gd name="connsiteX109" fmla="*/ 2417744 w 8882887"/>
                  <a:gd name="connsiteY109" fmla="*/ 907947 h 1682495"/>
                  <a:gd name="connsiteX110" fmla="*/ 2433704 w 8882887"/>
                  <a:gd name="connsiteY110" fmla="*/ 907947 h 1682495"/>
                  <a:gd name="connsiteX111" fmla="*/ 2433704 w 8882887"/>
                  <a:gd name="connsiteY111" fmla="*/ 836609 h 1682495"/>
                  <a:gd name="connsiteX112" fmla="*/ 2473224 w 8882887"/>
                  <a:gd name="connsiteY112" fmla="*/ 836609 h 1682495"/>
                  <a:gd name="connsiteX113" fmla="*/ 2473224 w 8882887"/>
                  <a:gd name="connsiteY113" fmla="*/ 804182 h 1682495"/>
                  <a:gd name="connsiteX114" fmla="*/ 2524905 w 8882887"/>
                  <a:gd name="connsiteY114" fmla="*/ 804182 h 1682495"/>
                  <a:gd name="connsiteX115" fmla="*/ 2524905 w 8882887"/>
                  <a:gd name="connsiteY115" fmla="*/ 807830 h 1682495"/>
                  <a:gd name="connsiteX116" fmla="*/ 2524905 w 8882887"/>
                  <a:gd name="connsiteY116" fmla="*/ 833366 h 1682495"/>
                  <a:gd name="connsiteX117" fmla="*/ 2528325 w 8882887"/>
                  <a:gd name="connsiteY117" fmla="*/ 833366 h 1682495"/>
                  <a:gd name="connsiteX118" fmla="*/ 2552265 w 8882887"/>
                  <a:gd name="connsiteY118" fmla="*/ 833366 h 1682495"/>
                  <a:gd name="connsiteX119" fmla="*/ 2552265 w 8882887"/>
                  <a:gd name="connsiteY119" fmla="*/ 904704 h 1682495"/>
                  <a:gd name="connsiteX120" fmla="*/ 2553785 w 8882887"/>
                  <a:gd name="connsiteY120" fmla="*/ 904704 h 1682495"/>
                  <a:gd name="connsiteX121" fmla="*/ 2564426 w 8882887"/>
                  <a:gd name="connsiteY121" fmla="*/ 904704 h 1682495"/>
                  <a:gd name="connsiteX122" fmla="*/ 2585706 w 8882887"/>
                  <a:gd name="connsiteY122" fmla="*/ 911190 h 1682495"/>
                  <a:gd name="connsiteX123" fmla="*/ 2585706 w 8882887"/>
                  <a:gd name="connsiteY123" fmla="*/ 969558 h 1682495"/>
                  <a:gd name="connsiteX124" fmla="*/ 2587226 w 8882887"/>
                  <a:gd name="connsiteY124" fmla="*/ 969558 h 1682495"/>
                  <a:gd name="connsiteX125" fmla="*/ 2597865 w 8882887"/>
                  <a:gd name="connsiteY125" fmla="*/ 969558 h 1682495"/>
                  <a:gd name="connsiteX126" fmla="*/ 2597865 w 8882887"/>
                  <a:gd name="connsiteY126" fmla="*/ 971990 h 1682495"/>
                  <a:gd name="connsiteX127" fmla="*/ 2597865 w 8882887"/>
                  <a:gd name="connsiteY127" fmla="*/ 989013 h 1682495"/>
                  <a:gd name="connsiteX128" fmla="*/ 2600906 w 8882887"/>
                  <a:gd name="connsiteY128" fmla="*/ 989013 h 1682495"/>
                  <a:gd name="connsiteX129" fmla="*/ 2622186 w 8882887"/>
                  <a:gd name="connsiteY129" fmla="*/ 989013 h 1682495"/>
                  <a:gd name="connsiteX130" fmla="*/ 2631306 w 8882887"/>
                  <a:gd name="connsiteY130" fmla="*/ 998742 h 1682495"/>
                  <a:gd name="connsiteX131" fmla="*/ 2631306 w 8882887"/>
                  <a:gd name="connsiteY131" fmla="*/ 1031169 h 1682495"/>
                  <a:gd name="connsiteX132" fmla="*/ 2634726 w 8882887"/>
                  <a:gd name="connsiteY132" fmla="*/ 1031169 h 1682495"/>
                  <a:gd name="connsiteX133" fmla="*/ 2658666 w 8882887"/>
                  <a:gd name="connsiteY133" fmla="*/ 1031169 h 1682495"/>
                  <a:gd name="connsiteX134" fmla="*/ 2658666 w 8882887"/>
                  <a:gd name="connsiteY134" fmla="*/ 1032789 h 1682495"/>
                  <a:gd name="connsiteX135" fmla="*/ 2658666 w 8882887"/>
                  <a:gd name="connsiteY135" fmla="*/ 1044140 h 1682495"/>
                  <a:gd name="connsiteX136" fmla="*/ 2660567 w 8882887"/>
                  <a:gd name="connsiteY136" fmla="*/ 1044140 h 1682495"/>
                  <a:gd name="connsiteX137" fmla="*/ 2673867 w 8882887"/>
                  <a:gd name="connsiteY137" fmla="*/ 1044140 h 1682495"/>
                  <a:gd name="connsiteX138" fmla="*/ 2673867 w 8882887"/>
                  <a:gd name="connsiteY138" fmla="*/ 1047381 h 1682495"/>
                  <a:gd name="connsiteX139" fmla="*/ 2673867 w 8882887"/>
                  <a:gd name="connsiteY139" fmla="*/ 1070081 h 1682495"/>
                  <a:gd name="connsiteX140" fmla="*/ 2679947 w 8882887"/>
                  <a:gd name="connsiteY140" fmla="*/ 1067243 h 1682495"/>
                  <a:gd name="connsiteX141" fmla="*/ 2679947 w 8882887"/>
                  <a:gd name="connsiteY141" fmla="*/ 1047381 h 1682495"/>
                  <a:gd name="connsiteX142" fmla="*/ 2681466 w 8882887"/>
                  <a:gd name="connsiteY142" fmla="*/ 1047381 h 1682495"/>
                  <a:gd name="connsiteX143" fmla="*/ 2692107 w 8882887"/>
                  <a:gd name="connsiteY143" fmla="*/ 1047381 h 1682495"/>
                  <a:gd name="connsiteX144" fmla="*/ 2692107 w 8882887"/>
                  <a:gd name="connsiteY144" fmla="*/ 1049814 h 1682495"/>
                  <a:gd name="connsiteX145" fmla="*/ 2692107 w 8882887"/>
                  <a:gd name="connsiteY145" fmla="*/ 1066838 h 1682495"/>
                  <a:gd name="connsiteX146" fmla="*/ 2693247 w 8882887"/>
                  <a:gd name="connsiteY146" fmla="*/ 1066838 h 1682495"/>
                  <a:gd name="connsiteX147" fmla="*/ 2701227 w 8882887"/>
                  <a:gd name="connsiteY147" fmla="*/ 1066838 h 1682495"/>
                  <a:gd name="connsiteX148" fmla="*/ 2774187 w 8882887"/>
                  <a:gd name="connsiteY148" fmla="*/ 1060353 h 1682495"/>
                  <a:gd name="connsiteX149" fmla="*/ 2774187 w 8882887"/>
                  <a:gd name="connsiteY149" fmla="*/ 1062380 h 1682495"/>
                  <a:gd name="connsiteX150" fmla="*/ 2774187 w 8882887"/>
                  <a:gd name="connsiteY150" fmla="*/ 1076565 h 1682495"/>
                  <a:gd name="connsiteX151" fmla="*/ 2775327 w 8882887"/>
                  <a:gd name="connsiteY151" fmla="*/ 1076565 h 1682495"/>
                  <a:gd name="connsiteX152" fmla="*/ 2783309 w 8882887"/>
                  <a:gd name="connsiteY152" fmla="*/ 1076565 h 1682495"/>
                  <a:gd name="connsiteX153" fmla="*/ 2783309 w 8882887"/>
                  <a:gd name="connsiteY153" fmla="*/ 1079808 h 1682495"/>
                  <a:gd name="connsiteX154" fmla="*/ 2783309 w 8882887"/>
                  <a:gd name="connsiteY154" fmla="*/ 1102508 h 1682495"/>
                  <a:gd name="connsiteX155" fmla="*/ 2786348 w 8882887"/>
                  <a:gd name="connsiteY155" fmla="*/ 1100481 h 1682495"/>
                  <a:gd name="connsiteX156" fmla="*/ 2807628 w 8882887"/>
                  <a:gd name="connsiteY156" fmla="*/ 1086294 h 1682495"/>
                  <a:gd name="connsiteX157" fmla="*/ 2816748 w 8882887"/>
                  <a:gd name="connsiteY157" fmla="*/ 1024683 h 1682495"/>
                  <a:gd name="connsiteX158" fmla="*/ 2817888 w 8882887"/>
                  <a:gd name="connsiteY158" fmla="*/ 1024278 h 1682495"/>
                  <a:gd name="connsiteX159" fmla="*/ 2825868 w 8882887"/>
                  <a:gd name="connsiteY159" fmla="*/ 1021440 h 1682495"/>
                  <a:gd name="connsiteX160" fmla="*/ 2828909 w 8882887"/>
                  <a:gd name="connsiteY160" fmla="*/ 917675 h 1682495"/>
                  <a:gd name="connsiteX161" fmla="*/ 2831949 w 8882887"/>
                  <a:gd name="connsiteY161" fmla="*/ 1021440 h 1682495"/>
                  <a:gd name="connsiteX162" fmla="*/ 2833089 w 8882887"/>
                  <a:gd name="connsiteY162" fmla="*/ 1021845 h 1682495"/>
                  <a:gd name="connsiteX163" fmla="*/ 2841069 w 8882887"/>
                  <a:gd name="connsiteY163" fmla="*/ 1024683 h 1682495"/>
                  <a:gd name="connsiteX164" fmla="*/ 2841069 w 8882887"/>
                  <a:gd name="connsiteY164" fmla="*/ 894977 h 1682495"/>
                  <a:gd name="connsiteX165" fmla="*/ 2847149 w 8882887"/>
                  <a:gd name="connsiteY165" fmla="*/ 846336 h 1682495"/>
                  <a:gd name="connsiteX166" fmla="*/ 2904909 w 8882887"/>
                  <a:gd name="connsiteY166" fmla="*/ 846336 h 1682495"/>
                  <a:gd name="connsiteX167" fmla="*/ 2904909 w 8882887"/>
                  <a:gd name="connsiteY167" fmla="*/ 894977 h 1682495"/>
                  <a:gd name="connsiteX168" fmla="*/ 2906049 w 8882887"/>
                  <a:gd name="connsiteY168" fmla="*/ 894977 h 1682495"/>
                  <a:gd name="connsiteX169" fmla="*/ 2914029 w 8882887"/>
                  <a:gd name="connsiteY169" fmla="*/ 894977 h 1682495"/>
                  <a:gd name="connsiteX170" fmla="*/ 2914029 w 8882887"/>
                  <a:gd name="connsiteY170" fmla="*/ 771755 h 1682495"/>
                  <a:gd name="connsiteX171" fmla="*/ 2916690 w 8882887"/>
                  <a:gd name="connsiteY171" fmla="*/ 771755 h 1682495"/>
                  <a:gd name="connsiteX172" fmla="*/ 2935310 w 8882887"/>
                  <a:gd name="connsiteY172" fmla="*/ 771755 h 1682495"/>
                  <a:gd name="connsiteX173" fmla="*/ 2935310 w 8882887"/>
                  <a:gd name="connsiteY173" fmla="*/ 768918 h 1682495"/>
                  <a:gd name="connsiteX174" fmla="*/ 2935310 w 8882887"/>
                  <a:gd name="connsiteY174" fmla="*/ 749057 h 1682495"/>
                  <a:gd name="connsiteX175" fmla="*/ 2968751 w 8882887"/>
                  <a:gd name="connsiteY175" fmla="*/ 749057 h 1682495"/>
                  <a:gd name="connsiteX176" fmla="*/ 2968751 w 8882887"/>
                  <a:gd name="connsiteY176" fmla="*/ 747435 h 1682495"/>
                  <a:gd name="connsiteX177" fmla="*/ 2968751 w 8882887"/>
                  <a:gd name="connsiteY177" fmla="*/ 736086 h 1682495"/>
                  <a:gd name="connsiteX178" fmla="*/ 2971410 w 8882887"/>
                  <a:gd name="connsiteY178" fmla="*/ 736086 h 1682495"/>
                  <a:gd name="connsiteX179" fmla="*/ 2990031 w 8882887"/>
                  <a:gd name="connsiteY179" fmla="*/ 736086 h 1682495"/>
                  <a:gd name="connsiteX180" fmla="*/ 2990031 w 8882887"/>
                  <a:gd name="connsiteY180" fmla="*/ 737708 h 1682495"/>
                  <a:gd name="connsiteX181" fmla="*/ 2990031 w 8882887"/>
                  <a:gd name="connsiteY181" fmla="*/ 749057 h 1682495"/>
                  <a:gd name="connsiteX182" fmla="*/ 2991171 w 8882887"/>
                  <a:gd name="connsiteY182" fmla="*/ 749057 h 1682495"/>
                  <a:gd name="connsiteX183" fmla="*/ 2999151 w 8882887"/>
                  <a:gd name="connsiteY183" fmla="*/ 749057 h 1682495"/>
                  <a:gd name="connsiteX184" fmla="*/ 3014351 w 8882887"/>
                  <a:gd name="connsiteY184" fmla="*/ 742571 h 1682495"/>
                  <a:gd name="connsiteX185" fmla="*/ 3020430 w 8882887"/>
                  <a:gd name="connsiteY185" fmla="*/ 747435 h 1682495"/>
                  <a:gd name="connsiteX186" fmla="*/ 3020430 w 8882887"/>
                  <a:gd name="connsiteY186" fmla="*/ 736086 h 1682495"/>
                  <a:gd name="connsiteX187" fmla="*/ 3023850 w 8882887"/>
                  <a:gd name="connsiteY187" fmla="*/ 736086 h 1682495"/>
                  <a:gd name="connsiteX188" fmla="*/ 3047792 w 8882887"/>
                  <a:gd name="connsiteY188" fmla="*/ 736086 h 1682495"/>
                  <a:gd name="connsiteX189" fmla="*/ 3047792 w 8882887"/>
                  <a:gd name="connsiteY189" fmla="*/ 737708 h 1682495"/>
                  <a:gd name="connsiteX190" fmla="*/ 3047792 w 8882887"/>
                  <a:gd name="connsiteY190" fmla="*/ 749057 h 1682495"/>
                  <a:gd name="connsiteX191" fmla="*/ 3093392 w 8882887"/>
                  <a:gd name="connsiteY191" fmla="*/ 749057 h 1682495"/>
                  <a:gd name="connsiteX192" fmla="*/ 3093392 w 8882887"/>
                  <a:gd name="connsiteY192" fmla="*/ 751488 h 1682495"/>
                  <a:gd name="connsiteX193" fmla="*/ 3093392 w 8882887"/>
                  <a:gd name="connsiteY193" fmla="*/ 768513 h 1682495"/>
                  <a:gd name="connsiteX194" fmla="*/ 3132912 w 8882887"/>
                  <a:gd name="connsiteY194" fmla="*/ 768513 h 1682495"/>
                  <a:gd name="connsiteX195" fmla="*/ 3132912 w 8882887"/>
                  <a:gd name="connsiteY195" fmla="*/ 813909 h 1682495"/>
                  <a:gd name="connsiteX196" fmla="*/ 3134052 w 8882887"/>
                  <a:gd name="connsiteY196" fmla="*/ 813909 h 1682495"/>
                  <a:gd name="connsiteX197" fmla="*/ 3142032 w 8882887"/>
                  <a:gd name="connsiteY197" fmla="*/ 813909 h 1682495"/>
                  <a:gd name="connsiteX198" fmla="*/ 3142032 w 8882887"/>
                  <a:gd name="connsiteY198" fmla="*/ 815531 h 1682495"/>
                  <a:gd name="connsiteX199" fmla="*/ 3142032 w 8882887"/>
                  <a:gd name="connsiteY199" fmla="*/ 826881 h 1682495"/>
                  <a:gd name="connsiteX200" fmla="*/ 3148113 w 8882887"/>
                  <a:gd name="connsiteY200" fmla="*/ 872277 h 1682495"/>
                  <a:gd name="connsiteX201" fmla="*/ 3149253 w 8882887"/>
                  <a:gd name="connsiteY201" fmla="*/ 872277 h 1682495"/>
                  <a:gd name="connsiteX202" fmla="*/ 3157233 w 8882887"/>
                  <a:gd name="connsiteY202" fmla="*/ 872277 h 1682495"/>
                  <a:gd name="connsiteX203" fmla="*/ 3157233 w 8882887"/>
                  <a:gd name="connsiteY203" fmla="*/ 873494 h 1682495"/>
                  <a:gd name="connsiteX204" fmla="*/ 3157233 w 8882887"/>
                  <a:gd name="connsiteY204" fmla="*/ 882006 h 1682495"/>
                  <a:gd name="connsiteX205" fmla="*/ 3158753 w 8882887"/>
                  <a:gd name="connsiteY205" fmla="*/ 882006 h 1682495"/>
                  <a:gd name="connsiteX206" fmla="*/ 3169392 w 8882887"/>
                  <a:gd name="connsiteY206" fmla="*/ 882006 h 1682495"/>
                  <a:gd name="connsiteX207" fmla="*/ 3169392 w 8882887"/>
                  <a:gd name="connsiteY207" fmla="*/ 927404 h 1682495"/>
                  <a:gd name="connsiteX208" fmla="*/ 3172433 w 8882887"/>
                  <a:gd name="connsiteY208" fmla="*/ 927404 h 1682495"/>
                  <a:gd name="connsiteX209" fmla="*/ 3193713 w 8882887"/>
                  <a:gd name="connsiteY209" fmla="*/ 927404 h 1682495"/>
                  <a:gd name="connsiteX210" fmla="*/ 3193713 w 8882887"/>
                  <a:gd name="connsiteY210" fmla="*/ 963072 h 1682495"/>
                  <a:gd name="connsiteX211" fmla="*/ 3196754 w 8882887"/>
                  <a:gd name="connsiteY211" fmla="*/ 965504 h 1682495"/>
                  <a:gd name="connsiteX212" fmla="*/ 3196754 w 8882887"/>
                  <a:gd name="connsiteY212" fmla="*/ 982529 h 1682495"/>
                  <a:gd name="connsiteX213" fmla="*/ 3197894 w 8882887"/>
                  <a:gd name="connsiteY213" fmla="*/ 982529 h 1682495"/>
                  <a:gd name="connsiteX214" fmla="*/ 3205874 w 8882887"/>
                  <a:gd name="connsiteY214" fmla="*/ 982529 h 1682495"/>
                  <a:gd name="connsiteX215" fmla="*/ 3205874 w 8882887"/>
                  <a:gd name="connsiteY215" fmla="*/ 1018197 h 1682495"/>
                  <a:gd name="connsiteX216" fmla="*/ 3207773 w 8882887"/>
                  <a:gd name="connsiteY216" fmla="*/ 1018197 h 1682495"/>
                  <a:gd name="connsiteX217" fmla="*/ 3221073 w 8882887"/>
                  <a:gd name="connsiteY217" fmla="*/ 1018197 h 1682495"/>
                  <a:gd name="connsiteX218" fmla="*/ 3224114 w 8882887"/>
                  <a:gd name="connsiteY218" fmla="*/ 1024278 h 1682495"/>
                  <a:gd name="connsiteX219" fmla="*/ 3224114 w 8882887"/>
                  <a:gd name="connsiteY219" fmla="*/ 1044140 h 1682495"/>
                  <a:gd name="connsiteX220" fmla="*/ 3226394 w 8882887"/>
                  <a:gd name="connsiteY220" fmla="*/ 1041302 h 1682495"/>
                  <a:gd name="connsiteX221" fmla="*/ 3242354 w 8882887"/>
                  <a:gd name="connsiteY221" fmla="*/ 1021440 h 1682495"/>
                  <a:gd name="connsiteX222" fmla="*/ 3284915 w 8882887"/>
                  <a:gd name="connsiteY222" fmla="*/ 1021440 h 1682495"/>
                  <a:gd name="connsiteX223" fmla="*/ 3284915 w 8882887"/>
                  <a:gd name="connsiteY223" fmla="*/ 1151147 h 1682495"/>
                  <a:gd name="connsiteX224" fmla="*/ 3286055 w 8882887"/>
                  <a:gd name="connsiteY224" fmla="*/ 1151147 h 1682495"/>
                  <a:gd name="connsiteX225" fmla="*/ 3294035 w 8882887"/>
                  <a:gd name="connsiteY225" fmla="*/ 1151147 h 1682495"/>
                  <a:gd name="connsiteX226" fmla="*/ 3295175 w 8882887"/>
                  <a:gd name="connsiteY226" fmla="*/ 1149120 h 1682495"/>
                  <a:gd name="connsiteX227" fmla="*/ 3303155 w 8882887"/>
                  <a:gd name="connsiteY227" fmla="*/ 1134933 h 1682495"/>
                  <a:gd name="connsiteX228" fmla="*/ 3303155 w 8882887"/>
                  <a:gd name="connsiteY228" fmla="*/ 1137771 h 1682495"/>
                  <a:gd name="connsiteX229" fmla="*/ 3303155 w 8882887"/>
                  <a:gd name="connsiteY229" fmla="*/ 1157633 h 1682495"/>
                  <a:gd name="connsiteX230" fmla="*/ 3309234 w 8882887"/>
                  <a:gd name="connsiteY230" fmla="*/ 1089537 h 1682495"/>
                  <a:gd name="connsiteX231" fmla="*/ 3310374 w 8882887"/>
                  <a:gd name="connsiteY231" fmla="*/ 1089537 h 1682495"/>
                  <a:gd name="connsiteX232" fmla="*/ 3318354 w 8882887"/>
                  <a:gd name="connsiteY232" fmla="*/ 1089537 h 1682495"/>
                  <a:gd name="connsiteX233" fmla="*/ 3318354 w 8882887"/>
                  <a:gd name="connsiteY233" fmla="*/ 992256 h 1682495"/>
                  <a:gd name="connsiteX234" fmla="*/ 3319875 w 8882887"/>
                  <a:gd name="connsiteY234" fmla="*/ 992256 h 1682495"/>
                  <a:gd name="connsiteX235" fmla="*/ 3330515 w 8882887"/>
                  <a:gd name="connsiteY235" fmla="*/ 992256 h 1682495"/>
                  <a:gd name="connsiteX236" fmla="*/ 3348755 w 8882887"/>
                  <a:gd name="connsiteY236" fmla="*/ 927404 h 1682495"/>
                  <a:gd name="connsiteX237" fmla="*/ 3350655 w 8882887"/>
                  <a:gd name="connsiteY237" fmla="*/ 927404 h 1682495"/>
                  <a:gd name="connsiteX238" fmla="*/ 3363956 w 8882887"/>
                  <a:gd name="connsiteY238" fmla="*/ 927404 h 1682495"/>
                  <a:gd name="connsiteX239" fmla="*/ 3379155 w 8882887"/>
                  <a:gd name="connsiteY239" fmla="*/ 992256 h 1682495"/>
                  <a:gd name="connsiteX240" fmla="*/ 3380675 w 8882887"/>
                  <a:gd name="connsiteY240" fmla="*/ 992256 h 1682495"/>
                  <a:gd name="connsiteX241" fmla="*/ 3391316 w 8882887"/>
                  <a:gd name="connsiteY241" fmla="*/ 992256 h 1682495"/>
                  <a:gd name="connsiteX242" fmla="*/ 3391316 w 8882887"/>
                  <a:gd name="connsiteY242" fmla="*/ 1050624 h 1682495"/>
                  <a:gd name="connsiteX243" fmla="*/ 3393975 w 8882887"/>
                  <a:gd name="connsiteY243" fmla="*/ 1050624 h 1682495"/>
                  <a:gd name="connsiteX244" fmla="*/ 3412596 w 8882887"/>
                  <a:gd name="connsiteY244" fmla="*/ 1050624 h 1682495"/>
                  <a:gd name="connsiteX245" fmla="*/ 3412596 w 8882887"/>
                  <a:gd name="connsiteY245" fmla="*/ 1053867 h 1682495"/>
                  <a:gd name="connsiteX246" fmla="*/ 3412596 w 8882887"/>
                  <a:gd name="connsiteY246" fmla="*/ 1076565 h 1682495"/>
                  <a:gd name="connsiteX247" fmla="*/ 3418676 w 8882887"/>
                  <a:gd name="connsiteY247" fmla="*/ 1073324 h 1682495"/>
                  <a:gd name="connsiteX248" fmla="*/ 3418676 w 8882887"/>
                  <a:gd name="connsiteY248" fmla="*/ 1050624 h 1682495"/>
                  <a:gd name="connsiteX249" fmla="*/ 3420956 w 8882887"/>
                  <a:gd name="connsiteY249" fmla="*/ 1050624 h 1682495"/>
                  <a:gd name="connsiteX250" fmla="*/ 3436916 w 8882887"/>
                  <a:gd name="connsiteY250" fmla="*/ 1050624 h 1682495"/>
                  <a:gd name="connsiteX251" fmla="*/ 3436916 w 8882887"/>
                  <a:gd name="connsiteY251" fmla="*/ 1053056 h 1682495"/>
                  <a:gd name="connsiteX252" fmla="*/ 3436916 w 8882887"/>
                  <a:gd name="connsiteY252" fmla="*/ 1070081 h 1682495"/>
                  <a:gd name="connsiteX253" fmla="*/ 3482517 w 8882887"/>
                  <a:gd name="connsiteY253" fmla="*/ 1070081 h 1682495"/>
                  <a:gd name="connsiteX254" fmla="*/ 3482517 w 8882887"/>
                  <a:gd name="connsiteY254" fmla="*/ 1014956 h 1682495"/>
                  <a:gd name="connsiteX255" fmla="*/ 3484416 w 8882887"/>
                  <a:gd name="connsiteY255" fmla="*/ 1014956 h 1682495"/>
                  <a:gd name="connsiteX256" fmla="*/ 3497717 w 8882887"/>
                  <a:gd name="connsiteY256" fmla="*/ 1014956 h 1682495"/>
                  <a:gd name="connsiteX257" fmla="*/ 3497717 w 8882887"/>
                  <a:gd name="connsiteY257" fmla="*/ 1047381 h 1682495"/>
                  <a:gd name="connsiteX258" fmla="*/ 3500757 w 8882887"/>
                  <a:gd name="connsiteY258" fmla="*/ 998742 h 1682495"/>
                  <a:gd name="connsiteX259" fmla="*/ 3534197 w 8882887"/>
                  <a:gd name="connsiteY259" fmla="*/ 998742 h 1682495"/>
                  <a:gd name="connsiteX260" fmla="*/ 3534197 w 8882887"/>
                  <a:gd name="connsiteY260" fmla="*/ 996309 h 1682495"/>
                  <a:gd name="connsiteX261" fmla="*/ 3534197 w 8882887"/>
                  <a:gd name="connsiteY261" fmla="*/ 979286 h 1682495"/>
                  <a:gd name="connsiteX262" fmla="*/ 3535337 w 8882887"/>
                  <a:gd name="connsiteY262" fmla="*/ 979286 h 1682495"/>
                  <a:gd name="connsiteX263" fmla="*/ 3543317 w 8882887"/>
                  <a:gd name="connsiteY263" fmla="*/ 979286 h 1682495"/>
                  <a:gd name="connsiteX264" fmla="*/ 3543317 w 8882887"/>
                  <a:gd name="connsiteY264" fmla="*/ 976449 h 1682495"/>
                  <a:gd name="connsiteX265" fmla="*/ 3543317 w 8882887"/>
                  <a:gd name="connsiteY265" fmla="*/ 956588 h 1682495"/>
                  <a:gd name="connsiteX266" fmla="*/ 3549398 w 8882887"/>
                  <a:gd name="connsiteY266" fmla="*/ 966315 h 1682495"/>
                  <a:gd name="connsiteX267" fmla="*/ 3552818 w 8882887"/>
                  <a:gd name="connsiteY267" fmla="*/ 966315 h 1682495"/>
                  <a:gd name="connsiteX268" fmla="*/ 3576758 w 8882887"/>
                  <a:gd name="connsiteY268" fmla="*/ 966315 h 1682495"/>
                  <a:gd name="connsiteX269" fmla="*/ 3576758 w 8882887"/>
                  <a:gd name="connsiteY269" fmla="*/ 965099 h 1682495"/>
                  <a:gd name="connsiteX270" fmla="*/ 3576758 w 8882887"/>
                  <a:gd name="connsiteY270" fmla="*/ 956588 h 1682495"/>
                  <a:gd name="connsiteX271" fmla="*/ 3577898 w 8882887"/>
                  <a:gd name="connsiteY271" fmla="*/ 956588 h 1682495"/>
                  <a:gd name="connsiteX272" fmla="*/ 3585878 w 8882887"/>
                  <a:gd name="connsiteY272" fmla="*/ 956588 h 1682495"/>
                  <a:gd name="connsiteX273" fmla="*/ 3585878 w 8882887"/>
                  <a:gd name="connsiteY273" fmla="*/ 958614 h 1682495"/>
                  <a:gd name="connsiteX274" fmla="*/ 3585878 w 8882887"/>
                  <a:gd name="connsiteY274" fmla="*/ 972801 h 1682495"/>
                  <a:gd name="connsiteX275" fmla="*/ 3643638 w 8882887"/>
                  <a:gd name="connsiteY275" fmla="*/ 972801 h 1682495"/>
                  <a:gd name="connsiteX276" fmla="*/ 3643638 w 8882887"/>
                  <a:gd name="connsiteY276" fmla="*/ 1180331 h 1682495"/>
                  <a:gd name="connsiteX277" fmla="*/ 3645918 w 8882887"/>
                  <a:gd name="connsiteY277" fmla="*/ 1180331 h 1682495"/>
                  <a:gd name="connsiteX278" fmla="*/ 3661878 w 8882887"/>
                  <a:gd name="connsiteY278" fmla="*/ 1180331 h 1682495"/>
                  <a:gd name="connsiteX279" fmla="*/ 3661878 w 8882887"/>
                  <a:gd name="connsiteY279" fmla="*/ 1160876 h 1682495"/>
                  <a:gd name="connsiteX280" fmla="*/ 3667959 w 8882887"/>
                  <a:gd name="connsiteY280" fmla="*/ 1160876 h 1682495"/>
                  <a:gd name="connsiteX281" fmla="*/ 3667959 w 8882887"/>
                  <a:gd name="connsiteY281" fmla="*/ 1180331 h 1682495"/>
                  <a:gd name="connsiteX282" fmla="*/ 3713559 w 8882887"/>
                  <a:gd name="connsiteY282" fmla="*/ 1180331 h 1682495"/>
                  <a:gd name="connsiteX283" fmla="*/ 3713559 w 8882887"/>
                  <a:gd name="connsiteY283" fmla="*/ 1134933 h 1682495"/>
                  <a:gd name="connsiteX284" fmla="*/ 3731799 w 8882887"/>
                  <a:gd name="connsiteY284" fmla="*/ 1134933 h 1682495"/>
                  <a:gd name="connsiteX285" fmla="*/ 3750039 w 8882887"/>
                  <a:gd name="connsiteY285" fmla="*/ 1131692 h 1682495"/>
                  <a:gd name="connsiteX286" fmla="*/ 3756120 w 8882887"/>
                  <a:gd name="connsiteY286" fmla="*/ 1134933 h 1682495"/>
                  <a:gd name="connsiteX287" fmla="*/ 3771320 w 8882887"/>
                  <a:gd name="connsiteY287" fmla="*/ 1134933 h 1682495"/>
                  <a:gd name="connsiteX288" fmla="*/ 3771320 w 8882887"/>
                  <a:gd name="connsiteY288" fmla="*/ 1180331 h 1682495"/>
                  <a:gd name="connsiteX289" fmla="*/ 3783480 w 8882887"/>
                  <a:gd name="connsiteY289" fmla="*/ 1180331 h 1682495"/>
                  <a:gd name="connsiteX290" fmla="*/ 3783480 w 8882887"/>
                  <a:gd name="connsiteY290" fmla="*/ 1206273 h 1682495"/>
                  <a:gd name="connsiteX291" fmla="*/ 3797484 w 8882887"/>
                  <a:gd name="connsiteY291" fmla="*/ 1207631 h 1682495"/>
                  <a:gd name="connsiteX292" fmla="*/ 3816921 w 8882887"/>
                  <a:gd name="connsiteY292" fmla="*/ 1207631 h 1682495"/>
                  <a:gd name="connsiteX293" fmla="*/ 3816921 w 8882887"/>
                  <a:gd name="connsiteY293" fmla="*/ 1183574 h 1682495"/>
                  <a:gd name="connsiteX294" fmla="*/ 3918855 w 8882887"/>
                  <a:gd name="connsiteY294" fmla="*/ 1183574 h 1682495"/>
                  <a:gd name="connsiteX295" fmla="*/ 3918855 w 8882887"/>
                  <a:gd name="connsiteY295" fmla="*/ 1055694 h 1682495"/>
                  <a:gd name="connsiteX296" fmla="*/ 4026867 w 8882887"/>
                  <a:gd name="connsiteY296" fmla="*/ 1055694 h 1682495"/>
                  <a:gd name="connsiteX297" fmla="*/ 4026867 w 8882887"/>
                  <a:gd name="connsiteY297" fmla="*/ 1173846 h 1682495"/>
                  <a:gd name="connsiteX298" fmla="*/ 4029723 w 8882887"/>
                  <a:gd name="connsiteY298" fmla="*/ 1173846 h 1682495"/>
                  <a:gd name="connsiteX299" fmla="*/ 4031586 w 8882887"/>
                  <a:gd name="connsiteY299" fmla="*/ 1207631 h 1682495"/>
                  <a:gd name="connsiteX300" fmla="*/ 4046100 w 8882887"/>
                  <a:gd name="connsiteY300" fmla="*/ 1207631 h 1682495"/>
                  <a:gd name="connsiteX301" fmla="*/ 4047963 w 8882887"/>
                  <a:gd name="connsiteY301" fmla="*/ 1173846 h 1682495"/>
                  <a:gd name="connsiteX302" fmla="*/ 4057083 w 8882887"/>
                  <a:gd name="connsiteY302" fmla="*/ 1173846 h 1682495"/>
                  <a:gd name="connsiteX303" fmla="*/ 4058946 w 8882887"/>
                  <a:gd name="connsiteY303" fmla="*/ 1207631 h 1682495"/>
                  <a:gd name="connsiteX304" fmla="*/ 4134879 w 8882887"/>
                  <a:gd name="connsiteY304" fmla="*/ 1207631 h 1682495"/>
                  <a:gd name="connsiteX305" fmla="*/ 4134879 w 8882887"/>
                  <a:gd name="connsiteY305" fmla="*/ 963089 h 1682495"/>
                  <a:gd name="connsiteX306" fmla="*/ 4430870 w 8882887"/>
                  <a:gd name="connsiteY306" fmla="*/ 963089 h 1682495"/>
                  <a:gd name="connsiteX307" fmla="*/ 4430870 w 8882887"/>
                  <a:gd name="connsiteY307" fmla="*/ 1207631 h 1682495"/>
                  <a:gd name="connsiteX308" fmla="*/ 4458915 w 8882887"/>
                  <a:gd name="connsiteY308" fmla="*/ 1207631 h 1682495"/>
                  <a:gd name="connsiteX309" fmla="*/ 4458915 w 8882887"/>
                  <a:gd name="connsiteY309" fmla="*/ 1083591 h 1682495"/>
                  <a:gd name="connsiteX310" fmla="*/ 4601595 w 8882887"/>
                  <a:gd name="connsiteY310" fmla="*/ 1083591 h 1682495"/>
                  <a:gd name="connsiteX311" fmla="*/ 4619491 w 8882887"/>
                  <a:gd name="connsiteY311" fmla="*/ 606380 h 1682495"/>
                  <a:gd name="connsiteX312" fmla="*/ 4601251 w 8882887"/>
                  <a:gd name="connsiteY312" fmla="*/ 573953 h 1682495"/>
                  <a:gd name="connsiteX313" fmla="*/ 4592131 w 8882887"/>
                  <a:gd name="connsiteY313" fmla="*/ 567467 h 1682495"/>
                  <a:gd name="connsiteX314" fmla="*/ 4604291 w 8882887"/>
                  <a:gd name="connsiteY314" fmla="*/ 531798 h 1682495"/>
                  <a:gd name="connsiteX315" fmla="*/ 4604291 w 8882887"/>
                  <a:gd name="connsiteY315" fmla="*/ 505857 h 1682495"/>
                  <a:gd name="connsiteX316" fmla="*/ 4625571 w 8882887"/>
                  <a:gd name="connsiteY316" fmla="*/ 505857 h 1682495"/>
                  <a:gd name="connsiteX317" fmla="*/ 4625571 w 8882887"/>
                  <a:gd name="connsiteY317" fmla="*/ 473430 h 1682495"/>
                  <a:gd name="connsiteX318" fmla="*/ 4628611 w 8882887"/>
                  <a:gd name="connsiteY318" fmla="*/ 466944 h 1682495"/>
                  <a:gd name="connsiteX319" fmla="*/ 4628611 w 8882887"/>
                  <a:gd name="connsiteY319" fmla="*/ 350208 h 1682495"/>
                  <a:gd name="connsiteX320" fmla="*/ 4625571 w 8882887"/>
                  <a:gd name="connsiteY320" fmla="*/ 340481 h 1682495"/>
                  <a:gd name="connsiteX321" fmla="*/ 4634691 w 8882887"/>
                  <a:gd name="connsiteY321" fmla="*/ 330752 h 1682495"/>
                  <a:gd name="connsiteX322" fmla="*/ 4634691 w 8882887"/>
                  <a:gd name="connsiteY322" fmla="*/ 243200 h 1682495"/>
                  <a:gd name="connsiteX323" fmla="*/ 4637731 w 8882887"/>
                  <a:gd name="connsiteY323" fmla="*/ 236715 h 1682495"/>
                  <a:gd name="connsiteX324" fmla="*/ 4637731 w 8882887"/>
                  <a:gd name="connsiteY324" fmla="*/ 152406 h 1682495"/>
                  <a:gd name="connsiteX325" fmla="*/ 4640771 w 8882887"/>
                  <a:gd name="connsiteY325" fmla="*/ 123222 h 1682495"/>
                  <a:gd name="connsiteX326" fmla="*/ 4646851 w 8882887"/>
                  <a:gd name="connsiteY326" fmla="*/ 149163 h 1682495"/>
                  <a:gd name="connsiteX327" fmla="*/ 4649891 w 8882887"/>
                  <a:gd name="connsiteY327" fmla="*/ 236715 h 1682495"/>
                  <a:gd name="connsiteX328" fmla="*/ 4652931 w 8882887"/>
                  <a:gd name="connsiteY328" fmla="*/ 330752 h 1682495"/>
                  <a:gd name="connsiteX329" fmla="*/ 4662051 w 8882887"/>
                  <a:gd name="connsiteY329" fmla="*/ 340481 h 1682495"/>
                  <a:gd name="connsiteX330" fmla="*/ 4659011 w 8882887"/>
                  <a:gd name="connsiteY330" fmla="*/ 350208 h 1682495"/>
                  <a:gd name="connsiteX331" fmla="*/ 4659011 w 8882887"/>
                  <a:gd name="connsiteY331" fmla="*/ 466944 h 1682495"/>
                  <a:gd name="connsiteX332" fmla="*/ 4662051 w 8882887"/>
                  <a:gd name="connsiteY332" fmla="*/ 473430 h 1682495"/>
                  <a:gd name="connsiteX333" fmla="*/ 4662051 w 8882887"/>
                  <a:gd name="connsiteY333" fmla="*/ 505857 h 1682495"/>
                  <a:gd name="connsiteX334" fmla="*/ 4683331 w 8882887"/>
                  <a:gd name="connsiteY334" fmla="*/ 505857 h 1682495"/>
                  <a:gd name="connsiteX335" fmla="*/ 4683331 w 8882887"/>
                  <a:gd name="connsiteY335" fmla="*/ 531798 h 1682495"/>
                  <a:gd name="connsiteX336" fmla="*/ 4695493 w 8882887"/>
                  <a:gd name="connsiteY336" fmla="*/ 567467 h 1682495"/>
                  <a:gd name="connsiteX337" fmla="*/ 4686373 w 8882887"/>
                  <a:gd name="connsiteY337" fmla="*/ 573953 h 1682495"/>
                  <a:gd name="connsiteX338" fmla="*/ 4668131 w 8882887"/>
                  <a:gd name="connsiteY338" fmla="*/ 606380 h 1682495"/>
                  <a:gd name="connsiteX339" fmla="*/ 4680291 w 8882887"/>
                  <a:gd name="connsiteY339" fmla="*/ 985772 h 1682495"/>
                  <a:gd name="connsiteX340" fmla="*/ 4777573 w 8882887"/>
                  <a:gd name="connsiteY340" fmla="*/ 985772 h 1682495"/>
                  <a:gd name="connsiteX341" fmla="*/ 4777573 w 8882887"/>
                  <a:gd name="connsiteY341" fmla="*/ 1099265 h 1682495"/>
                  <a:gd name="connsiteX342" fmla="*/ 4789733 w 8882887"/>
                  <a:gd name="connsiteY342" fmla="*/ 1099265 h 1682495"/>
                  <a:gd name="connsiteX343" fmla="*/ 4792773 w 8882887"/>
                  <a:gd name="connsiteY343" fmla="*/ 1089537 h 1682495"/>
                  <a:gd name="connsiteX344" fmla="*/ 4801893 w 8882887"/>
                  <a:gd name="connsiteY344" fmla="*/ 1089537 h 1682495"/>
                  <a:gd name="connsiteX345" fmla="*/ 4804935 w 8882887"/>
                  <a:gd name="connsiteY345" fmla="*/ 1102508 h 1682495"/>
                  <a:gd name="connsiteX346" fmla="*/ 4823175 w 8882887"/>
                  <a:gd name="connsiteY346" fmla="*/ 1102508 h 1682495"/>
                  <a:gd name="connsiteX347" fmla="*/ 4823175 w 8882887"/>
                  <a:gd name="connsiteY347" fmla="*/ 1092779 h 1682495"/>
                  <a:gd name="connsiteX348" fmla="*/ 4856613 w 8882887"/>
                  <a:gd name="connsiteY348" fmla="*/ 1092779 h 1682495"/>
                  <a:gd name="connsiteX349" fmla="*/ 4856613 w 8882887"/>
                  <a:gd name="connsiteY349" fmla="*/ 1102508 h 1682495"/>
                  <a:gd name="connsiteX350" fmla="*/ 4887015 w 8882887"/>
                  <a:gd name="connsiteY350" fmla="*/ 1102508 h 1682495"/>
                  <a:gd name="connsiteX351" fmla="*/ 4887015 w 8882887"/>
                  <a:gd name="connsiteY351" fmla="*/ 1170603 h 1682495"/>
                  <a:gd name="connsiteX352" fmla="*/ 4908295 w 8882887"/>
                  <a:gd name="connsiteY352" fmla="*/ 1170603 h 1682495"/>
                  <a:gd name="connsiteX353" fmla="*/ 4908295 w 8882887"/>
                  <a:gd name="connsiteY353" fmla="*/ 1151147 h 1682495"/>
                  <a:gd name="connsiteX354" fmla="*/ 4932615 w 8882887"/>
                  <a:gd name="connsiteY354" fmla="*/ 1151147 h 1682495"/>
                  <a:gd name="connsiteX355" fmla="*/ 4932615 w 8882887"/>
                  <a:gd name="connsiteY355" fmla="*/ 882006 h 1682495"/>
                  <a:gd name="connsiteX356" fmla="*/ 4941735 w 8882887"/>
                  <a:gd name="connsiteY356" fmla="*/ 872277 h 1682495"/>
                  <a:gd name="connsiteX357" fmla="*/ 5051177 w 8882887"/>
                  <a:gd name="connsiteY357" fmla="*/ 872277 h 1682495"/>
                  <a:gd name="connsiteX358" fmla="*/ 5051177 w 8882887"/>
                  <a:gd name="connsiteY358" fmla="*/ 885249 h 1682495"/>
                  <a:gd name="connsiteX359" fmla="*/ 5066377 w 8882887"/>
                  <a:gd name="connsiteY359" fmla="*/ 885249 h 1682495"/>
                  <a:gd name="connsiteX360" fmla="*/ 5066377 w 8882887"/>
                  <a:gd name="connsiteY360" fmla="*/ 1057110 h 1682495"/>
                  <a:gd name="connsiteX361" fmla="*/ 5099817 w 8882887"/>
                  <a:gd name="connsiteY361" fmla="*/ 1057110 h 1682495"/>
                  <a:gd name="connsiteX362" fmla="*/ 5099817 w 8882887"/>
                  <a:gd name="connsiteY362" fmla="*/ 956588 h 1682495"/>
                  <a:gd name="connsiteX363" fmla="*/ 5139339 w 8882887"/>
                  <a:gd name="connsiteY363" fmla="*/ 956588 h 1682495"/>
                  <a:gd name="connsiteX364" fmla="*/ 5145417 w 8882887"/>
                  <a:gd name="connsiteY364" fmla="*/ 950102 h 1682495"/>
                  <a:gd name="connsiteX365" fmla="*/ 5157579 w 8882887"/>
                  <a:gd name="connsiteY365" fmla="*/ 950102 h 1682495"/>
                  <a:gd name="connsiteX366" fmla="*/ 5163657 w 8882887"/>
                  <a:gd name="connsiteY366" fmla="*/ 956588 h 1682495"/>
                  <a:gd name="connsiteX367" fmla="*/ 5197099 w 8882887"/>
                  <a:gd name="connsiteY367" fmla="*/ 956588 h 1682495"/>
                  <a:gd name="connsiteX368" fmla="*/ 5197099 w 8882887"/>
                  <a:gd name="connsiteY368" fmla="*/ 781484 h 1682495"/>
                  <a:gd name="connsiteX369" fmla="*/ 5282219 w 8882887"/>
                  <a:gd name="connsiteY369" fmla="*/ 765270 h 1682495"/>
                  <a:gd name="connsiteX370" fmla="*/ 5282219 w 8882887"/>
                  <a:gd name="connsiteY370" fmla="*/ 766892 h 1682495"/>
                  <a:gd name="connsiteX371" fmla="*/ 5282219 w 8882887"/>
                  <a:gd name="connsiteY371" fmla="*/ 778241 h 1682495"/>
                  <a:gd name="connsiteX372" fmla="*/ 5321739 w 8882887"/>
                  <a:gd name="connsiteY372" fmla="*/ 778241 h 1682495"/>
                  <a:gd name="connsiteX373" fmla="*/ 5321739 w 8882887"/>
                  <a:gd name="connsiteY373" fmla="*/ 1160876 h 1682495"/>
                  <a:gd name="connsiteX374" fmla="*/ 5355181 w 8882887"/>
                  <a:gd name="connsiteY374" fmla="*/ 1160876 h 1682495"/>
                  <a:gd name="connsiteX375" fmla="*/ 5355181 w 8882887"/>
                  <a:gd name="connsiteY375" fmla="*/ 1154390 h 1682495"/>
                  <a:gd name="connsiteX376" fmla="*/ 5373421 w 8882887"/>
                  <a:gd name="connsiteY376" fmla="*/ 1154390 h 1682495"/>
                  <a:gd name="connsiteX377" fmla="*/ 5373421 w 8882887"/>
                  <a:gd name="connsiteY377" fmla="*/ 1160876 h 1682495"/>
                  <a:gd name="connsiteX378" fmla="*/ 5409901 w 8882887"/>
                  <a:gd name="connsiteY378" fmla="*/ 1160876 h 1682495"/>
                  <a:gd name="connsiteX379" fmla="*/ 5409901 w 8882887"/>
                  <a:gd name="connsiteY379" fmla="*/ 1141419 h 1682495"/>
                  <a:gd name="connsiteX380" fmla="*/ 5452461 w 8882887"/>
                  <a:gd name="connsiteY380" fmla="*/ 1141419 h 1682495"/>
                  <a:gd name="connsiteX381" fmla="*/ 5470701 w 8882887"/>
                  <a:gd name="connsiteY381" fmla="*/ 1134933 h 1682495"/>
                  <a:gd name="connsiteX382" fmla="*/ 5501103 w 8882887"/>
                  <a:gd name="connsiteY382" fmla="*/ 1141419 h 1682495"/>
                  <a:gd name="connsiteX383" fmla="*/ 5501103 w 8882887"/>
                  <a:gd name="connsiteY383" fmla="*/ 1115478 h 1682495"/>
                  <a:gd name="connsiteX384" fmla="*/ 5513263 w 8882887"/>
                  <a:gd name="connsiteY384" fmla="*/ 1115478 h 1682495"/>
                  <a:gd name="connsiteX385" fmla="*/ 5513263 w 8882887"/>
                  <a:gd name="connsiteY385" fmla="*/ 1096022 h 1682495"/>
                  <a:gd name="connsiteX386" fmla="*/ 5598383 w 8882887"/>
                  <a:gd name="connsiteY386" fmla="*/ 1096022 h 1682495"/>
                  <a:gd name="connsiteX387" fmla="*/ 5598383 w 8882887"/>
                  <a:gd name="connsiteY387" fmla="*/ 1050624 h 1682495"/>
                  <a:gd name="connsiteX388" fmla="*/ 5625743 w 8882887"/>
                  <a:gd name="connsiteY388" fmla="*/ 1050624 h 1682495"/>
                  <a:gd name="connsiteX389" fmla="*/ 5625743 w 8882887"/>
                  <a:gd name="connsiteY389" fmla="*/ 1040897 h 1682495"/>
                  <a:gd name="connsiteX390" fmla="*/ 5643983 w 8882887"/>
                  <a:gd name="connsiteY390" fmla="*/ 1040897 h 1682495"/>
                  <a:gd name="connsiteX391" fmla="*/ 5643983 w 8882887"/>
                  <a:gd name="connsiteY391" fmla="*/ 1050624 h 1682495"/>
                  <a:gd name="connsiteX392" fmla="*/ 5668303 w 8882887"/>
                  <a:gd name="connsiteY392" fmla="*/ 1050624 h 1682495"/>
                  <a:gd name="connsiteX393" fmla="*/ 5668303 w 8882887"/>
                  <a:gd name="connsiteY393" fmla="*/ 1125206 h 1682495"/>
                  <a:gd name="connsiteX394" fmla="*/ 5716945 w 8882887"/>
                  <a:gd name="connsiteY394" fmla="*/ 1125206 h 1682495"/>
                  <a:gd name="connsiteX395" fmla="*/ 5716945 w 8882887"/>
                  <a:gd name="connsiteY395" fmla="*/ 1086294 h 1682495"/>
                  <a:gd name="connsiteX396" fmla="*/ 5774705 w 8882887"/>
                  <a:gd name="connsiteY396" fmla="*/ 1086294 h 1682495"/>
                  <a:gd name="connsiteX397" fmla="*/ 5774705 w 8882887"/>
                  <a:gd name="connsiteY397" fmla="*/ 1040897 h 1682495"/>
                  <a:gd name="connsiteX398" fmla="*/ 5847667 w 8882887"/>
                  <a:gd name="connsiteY398" fmla="*/ 1040897 h 1682495"/>
                  <a:gd name="connsiteX399" fmla="*/ 5847667 w 8882887"/>
                  <a:gd name="connsiteY399" fmla="*/ 1207631 h 1682495"/>
                  <a:gd name="connsiteX400" fmla="*/ 5847667 w 8882887"/>
                  <a:gd name="connsiteY400" fmla="*/ 1228299 h 1682495"/>
                  <a:gd name="connsiteX401" fmla="*/ 5946479 w 8882887"/>
                  <a:gd name="connsiteY401" fmla="*/ 1228299 h 1682495"/>
                  <a:gd name="connsiteX402" fmla="*/ 5946479 w 8882887"/>
                  <a:gd name="connsiteY402" fmla="*/ 1386957 h 1682495"/>
                  <a:gd name="connsiteX403" fmla="*/ 5946479 w 8882887"/>
                  <a:gd name="connsiteY403" fmla="*/ 1421828 h 1682495"/>
                  <a:gd name="connsiteX404" fmla="*/ 5968919 w 8882887"/>
                  <a:gd name="connsiteY404" fmla="*/ 1421828 h 1682495"/>
                  <a:gd name="connsiteX405" fmla="*/ 5968919 w 8882887"/>
                  <a:gd name="connsiteY405" fmla="*/ 1420085 h 1682495"/>
                  <a:gd name="connsiteX406" fmla="*/ 5968919 w 8882887"/>
                  <a:gd name="connsiteY406" fmla="*/ 1407881 h 1682495"/>
                  <a:gd name="connsiteX407" fmla="*/ 6035789 w 8882887"/>
                  <a:gd name="connsiteY407" fmla="*/ 1407881 h 1682495"/>
                  <a:gd name="connsiteX408" fmla="*/ 6035789 w 8882887"/>
                  <a:gd name="connsiteY408" fmla="*/ 1439262 h 1682495"/>
                  <a:gd name="connsiteX409" fmla="*/ 6039131 w 8882887"/>
                  <a:gd name="connsiteY409" fmla="*/ 1441007 h 1682495"/>
                  <a:gd name="connsiteX410" fmla="*/ 6062537 w 8882887"/>
                  <a:gd name="connsiteY410" fmla="*/ 1453211 h 1682495"/>
                  <a:gd name="connsiteX411" fmla="*/ 6062537 w 8882887"/>
                  <a:gd name="connsiteY411" fmla="*/ 1498541 h 1682495"/>
                  <a:gd name="connsiteX412" fmla="*/ 6064627 w 8882887"/>
                  <a:gd name="connsiteY412" fmla="*/ 1499414 h 1682495"/>
                  <a:gd name="connsiteX413" fmla="*/ 6079255 w 8882887"/>
                  <a:gd name="connsiteY413" fmla="*/ 1505516 h 1682495"/>
                  <a:gd name="connsiteX414" fmla="*/ 6079255 w 8882887"/>
                  <a:gd name="connsiteY414" fmla="*/ 1503773 h 1682495"/>
                  <a:gd name="connsiteX415" fmla="*/ 6079255 w 8882887"/>
                  <a:gd name="connsiteY415" fmla="*/ 1491567 h 1682495"/>
                  <a:gd name="connsiteX416" fmla="*/ 6080927 w 8882887"/>
                  <a:gd name="connsiteY416" fmla="*/ 1491567 h 1682495"/>
                  <a:gd name="connsiteX417" fmla="*/ 6092629 w 8882887"/>
                  <a:gd name="connsiteY417" fmla="*/ 1491567 h 1682495"/>
                  <a:gd name="connsiteX418" fmla="*/ 6092629 w 8882887"/>
                  <a:gd name="connsiteY418" fmla="*/ 1490259 h 1682495"/>
                  <a:gd name="connsiteX419" fmla="*/ 6092629 w 8882887"/>
                  <a:gd name="connsiteY419" fmla="*/ 1481106 h 1682495"/>
                  <a:gd name="connsiteX420" fmla="*/ 6090957 w 8882887"/>
                  <a:gd name="connsiteY420" fmla="*/ 1481106 h 1682495"/>
                  <a:gd name="connsiteX421" fmla="*/ 6079255 w 8882887"/>
                  <a:gd name="connsiteY421" fmla="*/ 1481106 h 1682495"/>
                  <a:gd name="connsiteX422" fmla="*/ 6079255 w 8882887"/>
                  <a:gd name="connsiteY422" fmla="*/ 1479363 h 1682495"/>
                  <a:gd name="connsiteX423" fmla="*/ 6079255 w 8882887"/>
                  <a:gd name="connsiteY423" fmla="*/ 1467159 h 1682495"/>
                  <a:gd name="connsiteX424" fmla="*/ 6080927 w 8882887"/>
                  <a:gd name="connsiteY424" fmla="*/ 1467159 h 1682495"/>
                  <a:gd name="connsiteX425" fmla="*/ 6092629 w 8882887"/>
                  <a:gd name="connsiteY425" fmla="*/ 1467159 h 1682495"/>
                  <a:gd name="connsiteX426" fmla="*/ 6092629 w 8882887"/>
                  <a:gd name="connsiteY426" fmla="*/ 1465415 h 1682495"/>
                  <a:gd name="connsiteX427" fmla="*/ 6092629 w 8882887"/>
                  <a:gd name="connsiteY427" fmla="*/ 1453211 h 1682495"/>
                  <a:gd name="connsiteX428" fmla="*/ 6090957 w 8882887"/>
                  <a:gd name="connsiteY428" fmla="*/ 1453211 h 1682495"/>
                  <a:gd name="connsiteX429" fmla="*/ 6079255 w 8882887"/>
                  <a:gd name="connsiteY429" fmla="*/ 1453211 h 1682495"/>
                  <a:gd name="connsiteX430" fmla="*/ 6079255 w 8882887"/>
                  <a:gd name="connsiteY430" fmla="*/ 1451468 h 1682495"/>
                  <a:gd name="connsiteX431" fmla="*/ 6079255 w 8882887"/>
                  <a:gd name="connsiteY431" fmla="*/ 1439262 h 1682495"/>
                  <a:gd name="connsiteX432" fmla="*/ 6080927 w 8882887"/>
                  <a:gd name="connsiteY432" fmla="*/ 1439262 h 1682495"/>
                  <a:gd name="connsiteX433" fmla="*/ 6092629 w 8882887"/>
                  <a:gd name="connsiteY433" fmla="*/ 1439262 h 1682495"/>
                  <a:gd name="connsiteX434" fmla="*/ 6092629 w 8882887"/>
                  <a:gd name="connsiteY434" fmla="*/ 1437956 h 1682495"/>
                  <a:gd name="connsiteX435" fmla="*/ 6092629 w 8882887"/>
                  <a:gd name="connsiteY435" fmla="*/ 1428803 h 1682495"/>
                  <a:gd name="connsiteX436" fmla="*/ 6090957 w 8882887"/>
                  <a:gd name="connsiteY436" fmla="*/ 1428803 h 1682495"/>
                  <a:gd name="connsiteX437" fmla="*/ 6079255 w 8882887"/>
                  <a:gd name="connsiteY437" fmla="*/ 1428803 h 1682495"/>
                  <a:gd name="connsiteX438" fmla="*/ 6079255 w 8882887"/>
                  <a:gd name="connsiteY438" fmla="*/ 1427058 h 1682495"/>
                  <a:gd name="connsiteX439" fmla="*/ 6079255 w 8882887"/>
                  <a:gd name="connsiteY439" fmla="*/ 1414854 h 1682495"/>
                  <a:gd name="connsiteX440" fmla="*/ 6080927 w 8882887"/>
                  <a:gd name="connsiteY440" fmla="*/ 1414854 h 1682495"/>
                  <a:gd name="connsiteX441" fmla="*/ 6092629 w 8882887"/>
                  <a:gd name="connsiteY441" fmla="*/ 1414854 h 1682495"/>
                  <a:gd name="connsiteX442" fmla="*/ 6092629 w 8882887"/>
                  <a:gd name="connsiteY442" fmla="*/ 1413111 h 1682495"/>
                  <a:gd name="connsiteX443" fmla="*/ 6092629 w 8882887"/>
                  <a:gd name="connsiteY443" fmla="*/ 1400906 h 1682495"/>
                  <a:gd name="connsiteX444" fmla="*/ 6090957 w 8882887"/>
                  <a:gd name="connsiteY444" fmla="*/ 1400906 h 1682495"/>
                  <a:gd name="connsiteX445" fmla="*/ 6079255 w 8882887"/>
                  <a:gd name="connsiteY445" fmla="*/ 1400906 h 1682495"/>
                  <a:gd name="connsiteX446" fmla="*/ 6079255 w 8882887"/>
                  <a:gd name="connsiteY446" fmla="*/ 1399599 h 1682495"/>
                  <a:gd name="connsiteX447" fmla="*/ 6079255 w 8882887"/>
                  <a:gd name="connsiteY447" fmla="*/ 1390445 h 1682495"/>
                  <a:gd name="connsiteX448" fmla="*/ 6080927 w 8882887"/>
                  <a:gd name="connsiteY448" fmla="*/ 1390445 h 1682495"/>
                  <a:gd name="connsiteX449" fmla="*/ 6092629 w 8882887"/>
                  <a:gd name="connsiteY449" fmla="*/ 1390445 h 1682495"/>
                  <a:gd name="connsiteX450" fmla="*/ 6092629 w 8882887"/>
                  <a:gd name="connsiteY450" fmla="*/ 1388702 h 1682495"/>
                  <a:gd name="connsiteX451" fmla="*/ 6092629 w 8882887"/>
                  <a:gd name="connsiteY451" fmla="*/ 1376498 h 1682495"/>
                  <a:gd name="connsiteX452" fmla="*/ 6090957 w 8882887"/>
                  <a:gd name="connsiteY452" fmla="*/ 1376498 h 1682495"/>
                  <a:gd name="connsiteX453" fmla="*/ 6079255 w 8882887"/>
                  <a:gd name="connsiteY453" fmla="*/ 1376498 h 1682495"/>
                  <a:gd name="connsiteX454" fmla="*/ 6079255 w 8882887"/>
                  <a:gd name="connsiteY454" fmla="*/ 1374755 h 1682495"/>
                  <a:gd name="connsiteX455" fmla="*/ 6079255 w 8882887"/>
                  <a:gd name="connsiteY455" fmla="*/ 1362549 h 1682495"/>
                  <a:gd name="connsiteX456" fmla="*/ 6080927 w 8882887"/>
                  <a:gd name="connsiteY456" fmla="*/ 1362549 h 1682495"/>
                  <a:gd name="connsiteX457" fmla="*/ 6092629 w 8882887"/>
                  <a:gd name="connsiteY457" fmla="*/ 1362549 h 1682495"/>
                  <a:gd name="connsiteX458" fmla="*/ 6092629 w 8882887"/>
                  <a:gd name="connsiteY458" fmla="*/ 1360806 h 1682495"/>
                  <a:gd name="connsiteX459" fmla="*/ 6092629 w 8882887"/>
                  <a:gd name="connsiteY459" fmla="*/ 1348602 h 1682495"/>
                  <a:gd name="connsiteX460" fmla="*/ 6090957 w 8882887"/>
                  <a:gd name="connsiteY460" fmla="*/ 1348602 h 1682495"/>
                  <a:gd name="connsiteX461" fmla="*/ 6079255 w 8882887"/>
                  <a:gd name="connsiteY461" fmla="*/ 1348602 h 1682495"/>
                  <a:gd name="connsiteX462" fmla="*/ 6079255 w 8882887"/>
                  <a:gd name="connsiteY462" fmla="*/ 1347294 h 1682495"/>
                  <a:gd name="connsiteX463" fmla="*/ 6079255 w 8882887"/>
                  <a:gd name="connsiteY463" fmla="*/ 1338141 h 1682495"/>
                  <a:gd name="connsiteX464" fmla="*/ 6080927 w 8882887"/>
                  <a:gd name="connsiteY464" fmla="*/ 1338141 h 1682495"/>
                  <a:gd name="connsiteX465" fmla="*/ 6092629 w 8882887"/>
                  <a:gd name="connsiteY465" fmla="*/ 1338141 h 1682495"/>
                  <a:gd name="connsiteX466" fmla="*/ 6092629 w 8882887"/>
                  <a:gd name="connsiteY466" fmla="*/ 1336397 h 1682495"/>
                  <a:gd name="connsiteX467" fmla="*/ 6092629 w 8882887"/>
                  <a:gd name="connsiteY467" fmla="*/ 1324193 h 1682495"/>
                  <a:gd name="connsiteX468" fmla="*/ 6090957 w 8882887"/>
                  <a:gd name="connsiteY468" fmla="*/ 1324193 h 1682495"/>
                  <a:gd name="connsiteX469" fmla="*/ 6079255 w 8882887"/>
                  <a:gd name="connsiteY469" fmla="*/ 1324193 h 1682495"/>
                  <a:gd name="connsiteX470" fmla="*/ 6079255 w 8882887"/>
                  <a:gd name="connsiteY470" fmla="*/ 1322450 h 1682495"/>
                  <a:gd name="connsiteX471" fmla="*/ 6079255 w 8882887"/>
                  <a:gd name="connsiteY471" fmla="*/ 1310244 h 1682495"/>
                  <a:gd name="connsiteX472" fmla="*/ 6080927 w 8882887"/>
                  <a:gd name="connsiteY472" fmla="*/ 1310244 h 1682495"/>
                  <a:gd name="connsiteX473" fmla="*/ 6092629 w 8882887"/>
                  <a:gd name="connsiteY473" fmla="*/ 1310244 h 1682495"/>
                  <a:gd name="connsiteX474" fmla="*/ 6092629 w 8882887"/>
                  <a:gd name="connsiteY474" fmla="*/ 1308938 h 1682495"/>
                  <a:gd name="connsiteX475" fmla="*/ 6092629 w 8882887"/>
                  <a:gd name="connsiteY475" fmla="*/ 1299785 h 1682495"/>
                  <a:gd name="connsiteX476" fmla="*/ 6090957 w 8882887"/>
                  <a:gd name="connsiteY476" fmla="*/ 1299785 h 1682495"/>
                  <a:gd name="connsiteX477" fmla="*/ 6079255 w 8882887"/>
                  <a:gd name="connsiteY477" fmla="*/ 1299785 h 1682495"/>
                  <a:gd name="connsiteX478" fmla="*/ 6079255 w 8882887"/>
                  <a:gd name="connsiteY478" fmla="*/ 1298040 h 1682495"/>
                  <a:gd name="connsiteX479" fmla="*/ 6079255 w 8882887"/>
                  <a:gd name="connsiteY479" fmla="*/ 1285836 h 1682495"/>
                  <a:gd name="connsiteX480" fmla="*/ 6080927 w 8882887"/>
                  <a:gd name="connsiteY480" fmla="*/ 1285836 h 1682495"/>
                  <a:gd name="connsiteX481" fmla="*/ 6092629 w 8882887"/>
                  <a:gd name="connsiteY481" fmla="*/ 1285836 h 1682495"/>
                  <a:gd name="connsiteX482" fmla="*/ 6092629 w 8882887"/>
                  <a:gd name="connsiteY482" fmla="*/ 1284093 h 1682495"/>
                  <a:gd name="connsiteX483" fmla="*/ 6092629 w 8882887"/>
                  <a:gd name="connsiteY483" fmla="*/ 1271888 h 1682495"/>
                  <a:gd name="connsiteX484" fmla="*/ 6090957 w 8882887"/>
                  <a:gd name="connsiteY484" fmla="*/ 1271888 h 1682495"/>
                  <a:gd name="connsiteX485" fmla="*/ 6079255 w 8882887"/>
                  <a:gd name="connsiteY485" fmla="*/ 1271888 h 1682495"/>
                  <a:gd name="connsiteX486" fmla="*/ 6079255 w 8882887"/>
                  <a:gd name="connsiteY486" fmla="*/ 1270145 h 1682495"/>
                  <a:gd name="connsiteX487" fmla="*/ 6079255 w 8882887"/>
                  <a:gd name="connsiteY487" fmla="*/ 1257941 h 1682495"/>
                  <a:gd name="connsiteX488" fmla="*/ 6080927 w 8882887"/>
                  <a:gd name="connsiteY488" fmla="*/ 1257941 h 1682495"/>
                  <a:gd name="connsiteX489" fmla="*/ 6092629 w 8882887"/>
                  <a:gd name="connsiteY489" fmla="*/ 1257941 h 1682495"/>
                  <a:gd name="connsiteX490" fmla="*/ 6092629 w 8882887"/>
                  <a:gd name="connsiteY490" fmla="*/ 1256633 h 1682495"/>
                  <a:gd name="connsiteX491" fmla="*/ 6092629 w 8882887"/>
                  <a:gd name="connsiteY491" fmla="*/ 1247480 h 1682495"/>
                  <a:gd name="connsiteX492" fmla="*/ 6090957 w 8882887"/>
                  <a:gd name="connsiteY492" fmla="*/ 1247480 h 1682495"/>
                  <a:gd name="connsiteX493" fmla="*/ 6079255 w 8882887"/>
                  <a:gd name="connsiteY493" fmla="*/ 1247480 h 1682495"/>
                  <a:gd name="connsiteX494" fmla="*/ 6079255 w 8882887"/>
                  <a:gd name="connsiteY494" fmla="*/ 1245737 h 1682495"/>
                  <a:gd name="connsiteX495" fmla="*/ 6079255 w 8882887"/>
                  <a:gd name="connsiteY495" fmla="*/ 1233531 h 1682495"/>
                  <a:gd name="connsiteX496" fmla="*/ 6080927 w 8882887"/>
                  <a:gd name="connsiteY496" fmla="*/ 1233531 h 1682495"/>
                  <a:gd name="connsiteX497" fmla="*/ 6092629 w 8882887"/>
                  <a:gd name="connsiteY497" fmla="*/ 1233531 h 1682495"/>
                  <a:gd name="connsiteX498" fmla="*/ 6092629 w 8882887"/>
                  <a:gd name="connsiteY498" fmla="*/ 1231788 h 1682495"/>
                  <a:gd name="connsiteX499" fmla="*/ 6092629 w 8882887"/>
                  <a:gd name="connsiteY499" fmla="*/ 1219584 h 1682495"/>
                  <a:gd name="connsiteX500" fmla="*/ 6090957 w 8882887"/>
                  <a:gd name="connsiteY500" fmla="*/ 1219584 h 1682495"/>
                  <a:gd name="connsiteX501" fmla="*/ 6079255 w 8882887"/>
                  <a:gd name="connsiteY501" fmla="*/ 1219584 h 1682495"/>
                  <a:gd name="connsiteX502" fmla="*/ 6079255 w 8882887"/>
                  <a:gd name="connsiteY502" fmla="*/ 1217840 h 1682495"/>
                  <a:gd name="connsiteX503" fmla="*/ 6079255 w 8882887"/>
                  <a:gd name="connsiteY503" fmla="*/ 1205636 h 1682495"/>
                  <a:gd name="connsiteX504" fmla="*/ 6080927 w 8882887"/>
                  <a:gd name="connsiteY504" fmla="*/ 1205636 h 1682495"/>
                  <a:gd name="connsiteX505" fmla="*/ 6092629 w 8882887"/>
                  <a:gd name="connsiteY505" fmla="*/ 1205636 h 1682495"/>
                  <a:gd name="connsiteX506" fmla="*/ 6092629 w 8882887"/>
                  <a:gd name="connsiteY506" fmla="*/ 1204328 h 1682495"/>
                  <a:gd name="connsiteX507" fmla="*/ 6092629 w 8882887"/>
                  <a:gd name="connsiteY507" fmla="*/ 1195175 h 1682495"/>
                  <a:gd name="connsiteX508" fmla="*/ 6090957 w 8882887"/>
                  <a:gd name="connsiteY508" fmla="*/ 1195175 h 1682495"/>
                  <a:gd name="connsiteX509" fmla="*/ 6079255 w 8882887"/>
                  <a:gd name="connsiteY509" fmla="*/ 1195175 h 1682495"/>
                  <a:gd name="connsiteX510" fmla="*/ 6079255 w 8882887"/>
                  <a:gd name="connsiteY510" fmla="*/ 1193432 h 1682495"/>
                  <a:gd name="connsiteX511" fmla="*/ 6079255 w 8882887"/>
                  <a:gd name="connsiteY511" fmla="*/ 1181226 h 1682495"/>
                  <a:gd name="connsiteX512" fmla="*/ 6080927 w 8882887"/>
                  <a:gd name="connsiteY512" fmla="*/ 1181226 h 1682495"/>
                  <a:gd name="connsiteX513" fmla="*/ 6092629 w 8882887"/>
                  <a:gd name="connsiteY513" fmla="*/ 1181226 h 1682495"/>
                  <a:gd name="connsiteX514" fmla="*/ 6090957 w 8882887"/>
                  <a:gd name="connsiteY514" fmla="*/ 1178612 h 1682495"/>
                  <a:gd name="connsiteX515" fmla="*/ 6079255 w 8882887"/>
                  <a:gd name="connsiteY515" fmla="*/ 1160306 h 1682495"/>
                  <a:gd name="connsiteX516" fmla="*/ 6079255 w 8882887"/>
                  <a:gd name="connsiteY516" fmla="*/ 1104513 h 1682495"/>
                  <a:gd name="connsiteX517" fmla="*/ 6303271 w 8882887"/>
                  <a:gd name="connsiteY517" fmla="*/ 1104513 h 1682495"/>
                  <a:gd name="connsiteX518" fmla="*/ 6323331 w 8882887"/>
                  <a:gd name="connsiteY518" fmla="*/ 1135896 h 1682495"/>
                  <a:gd name="connsiteX519" fmla="*/ 6323331 w 8882887"/>
                  <a:gd name="connsiteY519" fmla="*/ 1205636 h 1682495"/>
                  <a:gd name="connsiteX520" fmla="*/ 6321659 w 8882887"/>
                  <a:gd name="connsiteY520" fmla="*/ 1205636 h 1682495"/>
                  <a:gd name="connsiteX521" fmla="*/ 6309957 w 8882887"/>
                  <a:gd name="connsiteY521" fmla="*/ 1205636 h 1682495"/>
                  <a:gd name="connsiteX522" fmla="*/ 6309957 w 8882887"/>
                  <a:gd name="connsiteY522" fmla="*/ 1207379 h 1682495"/>
                  <a:gd name="connsiteX523" fmla="*/ 6309957 w 8882887"/>
                  <a:gd name="connsiteY523" fmla="*/ 1219584 h 1682495"/>
                  <a:gd name="connsiteX524" fmla="*/ 6311629 w 8882887"/>
                  <a:gd name="connsiteY524" fmla="*/ 1219584 h 1682495"/>
                  <a:gd name="connsiteX525" fmla="*/ 6323331 w 8882887"/>
                  <a:gd name="connsiteY525" fmla="*/ 1219584 h 1682495"/>
                  <a:gd name="connsiteX526" fmla="*/ 6323331 w 8882887"/>
                  <a:gd name="connsiteY526" fmla="*/ 1221327 h 1682495"/>
                  <a:gd name="connsiteX527" fmla="*/ 6323331 w 8882887"/>
                  <a:gd name="connsiteY527" fmla="*/ 1233531 h 1682495"/>
                  <a:gd name="connsiteX528" fmla="*/ 6321659 w 8882887"/>
                  <a:gd name="connsiteY528" fmla="*/ 1233531 h 1682495"/>
                  <a:gd name="connsiteX529" fmla="*/ 6309957 w 8882887"/>
                  <a:gd name="connsiteY529" fmla="*/ 1233531 h 1682495"/>
                  <a:gd name="connsiteX530" fmla="*/ 6309957 w 8882887"/>
                  <a:gd name="connsiteY530" fmla="*/ 1235274 h 1682495"/>
                  <a:gd name="connsiteX531" fmla="*/ 6309957 w 8882887"/>
                  <a:gd name="connsiteY531" fmla="*/ 1247480 h 1682495"/>
                  <a:gd name="connsiteX532" fmla="*/ 6311629 w 8882887"/>
                  <a:gd name="connsiteY532" fmla="*/ 1247480 h 1682495"/>
                  <a:gd name="connsiteX533" fmla="*/ 6323331 w 8882887"/>
                  <a:gd name="connsiteY533" fmla="*/ 1247480 h 1682495"/>
                  <a:gd name="connsiteX534" fmla="*/ 6323331 w 8882887"/>
                  <a:gd name="connsiteY534" fmla="*/ 1248788 h 1682495"/>
                  <a:gd name="connsiteX535" fmla="*/ 6323331 w 8882887"/>
                  <a:gd name="connsiteY535" fmla="*/ 1257941 h 1682495"/>
                  <a:gd name="connsiteX536" fmla="*/ 6321659 w 8882887"/>
                  <a:gd name="connsiteY536" fmla="*/ 1257941 h 1682495"/>
                  <a:gd name="connsiteX537" fmla="*/ 6309957 w 8882887"/>
                  <a:gd name="connsiteY537" fmla="*/ 1257941 h 1682495"/>
                  <a:gd name="connsiteX538" fmla="*/ 6309957 w 8882887"/>
                  <a:gd name="connsiteY538" fmla="*/ 1259684 h 1682495"/>
                  <a:gd name="connsiteX539" fmla="*/ 6309957 w 8882887"/>
                  <a:gd name="connsiteY539" fmla="*/ 1271888 h 1682495"/>
                  <a:gd name="connsiteX540" fmla="*/ 6311629 w 8882887"/>
                  <a:gd name="connsiteY540" fmla="*/ 1271888 h 1682495"/>
                  <a:gd name="connsiteX541" fmla="*/ 6323331 w 8882887"/>
                  <a:gd name="connsiteY541" fmla="*/ 1271888 h 1682495"/>
                  <a:gd name="connsiteX542" fmla="*/ 6323331 w 8882887"/>
                  <a:gd name="connsiteY542" fmla="*/ 1273632 h 1682495"/>
                  <a:gd name="connsiteX543" fmla="*/ 6323331 w 8882887"/>
                  <a:gd name="connsiteY543" fmla="*/ 1285836 h 1682495"/>
                  <a:gd name="connsiteX544" fmla="*/ 6321659 w 8882887"/>
                  <a:gd name="connsiteY544" fmla="*/ 1285836 h 1682495"/>
                  <a:gd name="connsiteX545" fmla="*/ 6309957 w 8882887"/>
                  <a:gd name="connsiteY545" fmla="*/ 1285836 h 1682495"/>
                  <a:gd name="connsiteX546" fmla="*/ 6309957 w 8882887"/>
                  <a:gd name="connsiteY546" fmla="*/ 1287579 h 1682495"/>
                  <a:gd name="connsiteX547" fmla="*/ 6309957 w 8882887"/>
                  <a:gd name="connsiteY547" fmla="*/ 1299785 h 1682495"/>
                  <a:gd name="connsiteX548" fmla="*/ 6311629 w 8882887"/>
                  <a:gd name="connsiteY548" fmla="*/ 1299785 h 1682495"/>
                  <a:gd name="connsiteX549" fmla="*/ 6323331 w 8882887"/>
                  <a:gd name="connsiteY549" fmla="*/ 1299785 h 1682495"/>
                  <a:gd name="connsiteX550" fmla="*/ 6323331 w 8882887"/>
                  <a:gd name="connsiteY550" fmla="*/ 1301091 h 1682495"/>
                  <a:gd name="connsiteX551" fmla="*/ 6323331 w 8882887"/>
                  <a:gd name="connsiteY551" fmla="*/ 1310244 h 1682495"/>
                  <a:gd name="connsiteX552" fmla="*/ 6321659 w 8882887"/>
                  <a:gd name="connsiteY552" fmla="*/ 1310244 h 1682495"/>
                  <a:gd name="connsiteX553" fmla="*/ 6309957 w 8882887"/>
                  <a:gd name="connsiteY553" fmla="*/ 1310244 h 1682495"/>
                  <a:gd name="connsiteX554" fmla="*/ 6309957 w 8882887"/>
                  <a:gd name="connsiteY554" fmla="*/ 1311989 h 1682495"/>
                  <a:gd name="connsiteX555" fmla="*/ 6309957 w 8882887"/>
                  <a:gd name="connsiteY555" fmla="*/ 1324193 h 1682495"/>
                  <a:gd name="connsiteX556" fmla="*/ 6311629 w 8882887"/>
                  <a:gd name="connsiteY556" fmla="*/ 1324193 h 1682495"/>
                  <a:gd name="connsiteX557" fmla="*/ 6323331 w 8882887"/>
                  <a:gd name="connsiteY557" fmla="*/ 1324193 h 1682495"/>
                  <a:gd name="connsiteX558" fmla="*/ 6323331 w 8882887"/>
                  <a:gd name="connsiteY558" fmla="*/ 1325936 h 1682495"/>
                  <a:gd name="connsiteX559" fmla="*/ 6323331 w 8882887"/>
                  <a:gd name="connsiteY559" fmla="*/ 1338141 h 1682495"/>
                  <a:gd name="connsiteX560" fmla="*/ 6321659 w 8882887"/>
                  <a:gd name="connsiteY560" fmla="*/ 1338141 h 1682495"/>
                  <a:gd name="connsiteX561" fmla="*/ 6309957 w 8882887"/>
                  <a:gd name="connsiteY561" fmla="*/ 1338141 h 1682495"/>
                  <a:gd name="connsiteX562" fmla="*/ 6309957 w 8882887"/>
                  <a:gd name="connsiteY562" fmla="*/ 1339448 h 1682495"/>
                  <a:gd name="connsiteX563" fmla="*/ 6309957 w 8882887"/>
                  <a:gd name="connsiteY563" fmla="*/ 1348602 h 1682495"/>
                  <a:gd name="connsiteX564" fmla="*/ 6311629 w 8882887"/>
                  <a:gd name="connsiteY564" fmla="*/ 1348602 h 1682495"/>
                  <a:gd name="connsiteX565" fmla="*/ 6323331 w 8882887"/>
                  <a:gd name="connsiteY565" fmla="*/ 1348602 h 1682495"/>
                  <a:gd name="connsiteX566" fmla="*/ 6323331 w 8882887"/>
                  <a:gd name="connsiteY566" fmla="*/ 1350345 h 1682495"/>
                  <a:gd name="connsiteX567" fmla="*/ 6323331 w 8882887"/>
                  <a:gd name="connsiteY567" fmla="*/ 1362549 h 1682495"/>
                  <a:gd name="connsiteX568" fmla="*/ 6321659 w 8882887"/>
                  <a:gd name="connsiteY568" fmla="*/ 1362549 h 1682495"/>
                  <a:gd name="connsiteX569" fmla="*/ 6309957 w 8882887"/>
                  <a:gd name="connsiteY569" fmla="*/ 1362549 h 1682495"/>
                  <a:gd name="connsiteX570" fmla="*/ 6309957 w 8882887"/>
                  <a:gd name="connsiteY570" fmla="*/ 1364292 h 1682495"/>
                  <a:gd name="connsiteX571" fmla="*/ 6309957 w 8882887"/>
                  <a:gd name="connsiteY571" fmla="*/ 1376498 h 1682495"/>
                  <a:gd name="connsiteX572" fmla="*/ 6311629 w 8882887"/>
                  <a:gd name="connsiteY572" fmla="*/ 1376498 h 1682495"/>
                  <a:gd name="connsiteX573" fmla="*/ 6323331 w 8882887"/>
                  <a:gd name="connsiteY573" fmla="*/ 1376498 h 1682495"/>
                  <a:gd name="connsiteX574" fmla="*/ 6323331 w 8882887"/>
                  <a:gd name="connsiteY574" fmla="*/ 1378241 h 1682495"/>
                  <a:gd name="connsiteX575" fmla="*/ 6323331 w 8882887"/>
                  <a:gd name="connsiteY575" fmla="*/ 1390445 h 1682495"/>
                  <a:gd name="connsiteX576" fmla="*/ 6321659 w 8882887"/>
                  <a:gd name="connsiteY576" fmla="*/ 1390445 h 1682495"/>
                  <a:gd name="connsiteX577" fmla="*/ 6309957 w 8882887"/>
                  <a:gd name="connsiteY577" fmla="*/ 1390445 h 1682495"/>
                  <a:gd name="connsiteX578" fmla="*/ 6309957 w 8882887"/>
                  <a:gd name="connsiteY578" fmla="*/ 1391753 h 1682495"/>
                  <a:gd name="connsiteX579" fmla="*/ 6309957 w 8882887"/>
                  <a:gd name="connsiteY579" fmla="*/ 1400906 h 1682495"/>
                  <a:gd name="connsiteX580" fmla="*/ 6311629 w 8882887"/>
                  <a:gd name="connsiteY580" fmla="*/ 1400906 h 1682495"/>
                  <a:gd name="connsiteX581" fmla="*/ 6323331 w 8882887"/>
                  <a:gd name="connsiteY581" fmla="*/ 1400906 h 1682495"/>
                  <a:gd name="connsiteX582" fmla="*/ 6323331 w 8882887"/>
                  <a:gd name="connsiteY582" fmla="*/ 1402650 h 1682495"/>
                  <a:gd name="connsiteX583" fmla="*/ 6323331 w 8882887"/>
                  <a:gd name="connsiteY583" fmla="*/ 1414854 h 1682495"/>
                  <a:gd name="connsiteX584" fmla="*/ 6321659 w 8882887"/>
                  <a:gd name="connsiteY584" fmla="*/ 1414854 h 1682495"/>
                  <a:gd name="connsiteX585" fmla="*/ 6309957 w 8882887"/>
                  <a:gd name="connsiteY585" fmla="*/ 1414854 h 1682495"/>
                  <a:gd name="connsiteX586" fmla="*/ 6309957 w 8882887"/>
                  <a:gd name="connsiteY586" fmla="*/ 1416597 h 1682495"/>
                  <a:gd name="connsiteX587" fmla="*/ 6309957 w 8882887"/>
                  <a:gd name="connsiteY587" fmla="*/ 1428803 h 1682495"/>
                  <a:gd name="connsiteX588" fmla="*/ 6311629 w 8882887"/>
                  <a:gd name="connsiteY588" fmla="*/ 1428803 h 1682495"/>
                  <a:gd name="connsiteX589" fmla="*/ 6323331 w 8882887"/>
                  <a:gd name="connsiteY589" fmla="*/ 1428803 h 1682495"/>
                  <a:gd name="connsiteX590" fmla="*/ 6323331 w 8882887"/>
                  <a:gd name="connsiteY590" fmla="*/ 1430109 h 1682495"/>
                  <a:gd name="connsiteX591" fmla="*/ 6323331 w 8882887"/>
                  <a:gd name="connsiteY591" fmla="*/ 1439262 h 1682495"/>
                  <a:gd name="connsiteX592" fmla="*/ 6321659 w 8882887"/>
                  <a:gd name="connsiteY592" fmla="*/ 1439262 h 1682495"/>
                  <a:gd name="connsiteX593" fmla="*/ 6309957 w 8882887"/>
                  <a:gd name="connsiteY593" fmla="*/ 1439262 h 1682495"/>
                  <a:gd name="connsiteX594" fmla="*/ 6309957 w 8882887"/>
                  <a:gd name="connsiteY594" fmla="*/ 1441007 h 1682495"/>
                  <a:gd name="connsiteX595" fmla="*/ 6309957 w 8882887"/>
                  <a:gd name="connsiteY595" fmla="*/ 1453211 h 1682495"/>
                  <a:gd name="connsiteX596" fmla="*/ 6311629 w 8882887"/>
                  <a:gd name="connsiteY596" fmla="*/ 1453211 h 1682495"/>
                  <a:gd name="connsiteX597" fmla="*/ 6323331 w 8882887"/>
                  <a:gd name="connsiteY597" fmla="*/ 1453211 h 1682495"/>
                  <a:gd name="connsiteX598" fmla="*/ 6323331 w 8882887"/>
                  <a:gd name="connsiteY598" fmla="*/ 1454954 h 1682495"/>
                  <a:gd name="connsiteX599" fmla="*/ 6323331 w 8882887"/>
                  <a:gd name="connsiteY599" fmla="*/ 1467159 h 1682495"/>
                  <a:gd name="connsiteX600" fmla="*/ 6321659 w 8882887"/>
                  <a:gd name="connsiteY600" fmla="*/ 1467159 h 1682495"/>
                  <a:gd name="connsiteX601" fmla="*/ 6309957 w 8882887"/>
                  <a:gd name="connsiteY601" fmla="*/ 1467159 h 1682495"/>
                  <a:gd name="connsiteX602" fmla="*/ 6309957 w 8882887"/>
                  <a:gd name="connsiteY602" fmla="*/ 1468902 h 1682495"/>
                  <a:gd name="connsiteX603" fmla="*/ 6309957 w 8882887"/>
                  <a:gd name="connsiteY603" fmla="*/ 1481106 h 1682495"/>
                  <a:gd name="connsiteX604" fmla="*/ 6311629 w 8882887"/>
                  <a:gd name="connsiteY604" fmla="*/ 1481106 h 1682495"/>
                  <a:gd name="connsiteX605" fmla="*/ 6323331 w 8882887"/>
                  <a:gd name="connsiteY605" fmla="*/ 1481106 h 1682495"/>
                  <a:gd name="connsiteX606" fmla="*/ 6323331 w 8882887"/>
                  <a:gd name="connsiteY606" fmla="*/ 1482414 h 1682495"/>
                  <a:gd name="connsiteX607" fmla="*/ 6323331 w 8882887"/>
                  <a:gd name="connsiteY607" fmla="*/ 1491567 h 1682495"/>
                  <a:gd name="connsiteX608" fmla="*/ 6321659 w 8882887"/>
                  <a:gd name="connsiteY608" fmla="*/ 1491567 h 1682495"/>
                  <a:gd name="connsiteX609" fmla="*/ 6309957 w 8882887"/>
                  <a:gd name="connsiteY609" fmla="*/ 1491567 h 1682495"/>
                  <a:gd name="connsiteX610" fmla="*/ 6309957 w 8882887"/>
                  <a:gd name="connsiteY610" fmla="*/ 1493310 h 1682495"/>
                  <a:gd name="connsiteX611" fmla="*/ 6309957 w 8882887"/>
                  <a:gd name="connsiteY611" fmla="*/ 1505516 h 1682495"/>
                  <a:gd name="connsiteX612" fmla="*/ 6346735 w 8882887"/>
                  <a:gd name="connsiteY612" fmla="*/ 1536899 h 1682495"/>
                  <a:gd name="connsiteX613" fmla="*/ 6345065 w 8882887"/>
                  <a:gd name="connsiteY613" fmla="*/ 1543872 h 1682495"/>
                  <a:gd name="connsiteX614" fmla="*/ 6333361 w 8882887"/>
                  <a:gd name="connsiteY614" fmla="*/ 1543872 h 1682495"/>
                  <a:gd name="connsiteX615" fmla="*/ 6333361 w 8882887"/>
                  <a:gd name="connsiteY615" fmla="*/ 1582229 h 1682495"/>
                  <a:gd name="connsiteX616" fmla="*/ 6335035 w 8882887"/>
                  <a:gd name="connsiteY616" fmla="*/ 1582229 h 1682495"/>
                  <a:gd name="connsiteX617" fmla="*/ 6346735 w 8882887"/>
                  <a:gd name="connsiteY617" fmla="*/ 1582229 h 1682495"/>
                  <a:gd name="connsiteX618" fmla="*/ 6346735 w 8882887"/>
                  <a:gd name="connsiteY618" fmla="*/ 1580049 h 1682495"/>
                  <a:gd name="connsiteX619" fmla="*/ 6346735 w 8882887"/>
                  <a:gd name="connsiteY619" fmla="*/ 1564794 h 1682495"/>
                  <a:gd name="connsiteX620" fmla="*/ 6348407 w 8882887"/>
                  <a:gd name="connsiteY620" fmla="*/ 1563923 h 1682495"/>
                  <a:gd name="connsiteX621" fmla="*/ 6360109 w 8882887"/>
                  <a:gd name="connsiteY621" fmla="*/ 1557821 h 1682495"/>
                  <a:gd name="connsiteX622" fmla="*/ 6363035 w 8882887"/>
                  <a:gd name="connsiteY622" fmla="*/ 1557821 h 1682495"/>
                  <a:gd name="connsiteX623" fmla="*/ 6383515 w 8882887"/>
                  <a:gd name="connsiteY623" fmla="*/ 1557821 h 1682495"/>
                  <a:gd name="connsiteX624" fmla="*/ 6383515 w 8882887"/>
                  <a:gd name="connsiteY624" fmla="*/ 1559564 h 1682495"/>
                  <a:gd name="connsiteX625" fmla="*/ 6383515 w 8882887"/>
                  <a:gd name="connsiteY625" fmla="*/ 1571768 h 1682495"/>
                  <a:gd name="connsiteX626" fmla="*/ 6386023 w 8882887"/>
                  <a:gd name="connsiteY626" fmla="*/ 1571768 h 1682495"/>
                  <a:gd name="connsiteX627" fmla="*/ 6403577 w 8882887"/>
                  <a:gd name="connsiteY627" fmla="*/ 1571768 h 1682495"/>
                  <a:gd name="connsiteX628" fmla="*/ 6405247 w 8882887"/>
                  <a:gd name="connsiteY628" fmla="*/ 1578741 h 1682495"/>
                  <a:gd name="connsiteX629" fmla="*/ 6416951 w 8882887"/>
                  <a:gd name="connsiteY629" fmla="*/ 1578741 h 1682495"/>
                  <a:gd name="connsiteX630" fmla="*/ 6453729 w 8882887"/>
                  <a:gd name="connsiteY630" fmla="*/ 1627559 h 1682495"/>
                  <a:gd name="connsiteX631" fmla="*/ 6453729 w 8882887"/>
                  <a:gd name="connsiteY631" fmla="*/ 1679864 h 1682495"/>
                  <a:gd name="connsiteX632" fmla="*/ 6455399 w 8882887"/>
                  <a:gd name="connsiteY632" fmla="*/ 1679864 h 1682495"/>
                  <a:gd name="connsiteX633" fmla="*/ 6467103 w 8882887"/>
                  <a:gd name="connsiteY633" fmla="*/ 1679864 h 1682495"/>
                  <a:gd name="connsiteX634" fmla="*/ 6467103 w 8882887"/>
                  <a:gd name="connsiteY634" fmla="*/ 1676813 h 1682495"/>
                  <a:gd name="connsiteX635" fmla="*/ 6467103 w 8882887"/>
                  <a:gd name="connsiteY635" fmla="*/ 1655456 h 1682495"/>
                  <a:gd name="connsiteX636" fmla="*/ 6468357 w 8882887"/>
                  <a:gd name="connsiteY636" fmla="*/ 1655456 h 1682495"/>
                  <a:gd name="connsiteX637" fmla="*/ 6477133 w 8882887"/>
                  <a:gd name="connsiteY637" fmla="*/ 1655456 h 1682495"/>
                  <a:gd name="connsiteX638" fmla="*/ 6477133 w 8882887"/>
                  <a:gd name="connsiteY638" fmla="*/ 1657199 h 1682495"/>
                  <a:gd name="connsiteX639" fmla="*/ 6477133 w 8882887"/>
                  <a:gd name="connsiteY639" fmla="*/ 1669403 h 1682495"/>
                  <a:gd name="connsiteX640" fmla="*/ 6490507 w 8882887"/>
                  <a:gd name="connsiteY640" fmla="*/ 1596177 h 1682495"/>
                  <a:gd name="connsiteX641" fmla="*/ 6547347 w 8882887"/>
                  <a:gd name="connsiteY641" fmla="*/ 1596177 h 1682495"/>
                  <a:gd name="connsiteX642" fmla="*/ 6547347 w 8882887"/>
                  <a:gd name="connsiteY642" fmla="*/ 1484594 h 1682495"/>
                  <a:gd name="connsiteX643" fmla="*/ 6600843 w 8882887"/>
                  <a:gd name="connsiteY643" fmla="*/ 1484594 h 1682495"/>
                  <a:gd name="connsiteX644" fmla="*/ 6600843 w 8882887"/>
                  <a:gd name="connsiteY644" fmla="*/ 1483286 h 1682495"/>
                  <a:gd name="connsiteX645" fmla="*/ 6600843 w 8882887"/>
                  <a:gd name="connsiteY645" fmla="*/ 1474133 h 1682495"/>
                  <a:gd name="connsiteX646" fmla="*/ 6634279 w 8882887"/>
                  <a:gd name="connsiteY646" fmla="*/ 1474133 h 1682495"/>
                  <a:gd name="connsiteX647" fmla="*/ 6634279 w 8882887"/>
                  <a:gd name="connsiteY647" fmla="*/ 1414854 h 1682495"/>
                  <a:gd name="connsiteX648" fmla="*/ 6627591 w 8882887"/>
                  <a:gd name="connsiteY648" fmla="*/ 1412238 h 1682495"/>
                  <a:gd name="connsiteX649" fmla="*/ 6627591 w 8882887"/>
                  <a:gd name="connsiteY649" fmla="*/ 1393932 h 1682495"/>
                  <a:gd name="connsiteX650" fmla="*/ 6634279 w 8882887"/>
                  <a:gd name="connsiteY650" fmla="*/ 1397420 h 1682495"/>
                  <a:gd name="connsiteX651" fmla="*/ 6640967 w 8882887"/>
                  <a:gd name="connsiteY651" fmla="*/ 1362549 h 1682495"/>
                  <a:gd name="connsiteX652" fmla="*/ 6647653 w 8882887"/>
                  <a:gd name="connsiteY652" fmla="*/ 1397420 h 1682495"/>
                  <a:gd name="connsiteX653" fmla="*/ 6651415 w 8882887"/>
                  <a:gd name="connsiteY653" fmla="*/ 1392624 h 1682495"/>
                  <a:gd name="connsiteX654" fmla="*/ 6654341 w 8882887"/>
                  <a:gd name="connsiteY654" fmla="*/ 1383471 h 1682495"/>
                  <a:gd name="connsiteX655" fmla="*/ 6655175 w 8882887"/>
                  <a:gd name="connsiteY655" fmla="*/ 1381728 h 1682495"/>
                  <a:gd name="connsiteX656" fmla="*/ 6661027 w 8882887"/>
                  <a:gd name="connsiteY656" fmla="*/ 1369523 h 1682495"/>
                  <a:gd name="connsiteX657" fmla="*/ 6661863 w 8882887"/>
                  <a:gd name="connsiteY657" fmla="*/ 1367780 h 1682495"/>
                  <a:gd name="connsiteX658" fmla="*/ 6667715 w 8882887"/>
                  <a:gd name="connsiteY658" fmla="*/ 1355576 h 1682495"/>
                  <a:gd name="connsiteX659" fmla="*/ 6669803 w 8882887"/>
                  <a:gd name="connsiteY659" fmla="*/ 1354268 h 1682495"/>
                  <a:gd name="connsiteX660" fmla="*/ 6684431 w 8882887"/>
                  <a:gd name="connsiteY660" fmla="*/ 1345115 h 1682495"/>
                  <a:gd name="connsiteX661" fmla="*/ 6686939 w 8882887"/>
                  <a:gd name="connsiteY661" fmla="*/ 1343372 h 1682495"/>
                  <a:gd name="connsiteX662" fmla="*/ 6704493 w 8882887"/>
                  <a:gd name="connsiteY662" fmla="*/ 1331166 h 1682495"/>
                  <a:gd name="connsiteX663" fmla="*/ 6705747 w 8882887"/>
                  <a:gd name="connsiteY663" fmla="*/ 1329423 h 1682495"/>
                  <a:gd name="connsiteX664" fmla="*/ 6714523 w 8882887"/>
                  <a:gd name="connsiteY664" fmla="*/ 1317219 h 1682495"/>
                  <a:gd name="connsiteX665" fmla="*/ 6715359 w 8882887"/>
                  <a:gd name="connsiteY665" fmla="*/ 1314168 h 1682495"/>
                  <a:gd name="connsiteX666" fmla="*/ 6721211 w 8882887"/>
                  <a:gd name="connsiteY666" fmla="*/ 1292810 h 1682495"/>
                  <a:gd name="connsiteX667" fmla="*/ 6722047 w 8882887"/>
                  <a:gd name="connsiteY667" fmla="*/ 1295861 h 1682495"/>
                  <a:gd name="connsiteX668" fmla="*/ 6727897 w 8882887"/>
                  <a:gd name="connsiteY668" fmla="*/ 1317219 h 1682495"/>
                  <a:gd name="connsiteX669" fmla="*/ 6728733 w 8882887"/>
                  <a:gd name="connsiteY669" fmla="*/ 1318526 h 1682495"/>
                  <a:gd name="connsiteX670" fmla="*/ 6734585 w 8882887"/>
                  <a:gd name="connsiteY670" fmla="*/ 1327680 h 1682495"/>
                  <a:gd name="connsiteX671" fmla="*/ 6736675 w 8882887"/>
                  <a:gd name="connsiteY671" fmla="*/ 1329423 h 1682495"/>
                  <a:gd name="connsiteX672" fmla="*/ 6751303 w 8882887"/>
                  <a:gd name="connsiteY672" fmla="*/ 1341627 h 1682495"/>
                  <a:gd name="connsiteX673" fmla="*/ 6752975 w 8882887"/>
                  <a:gd name="connsiteY673" fmla="*/ 1343372 h 1682495"/>
                  <a:gd name="connsiteX674" fmla="*/ 6764675 w 8882887"/>
                  <a:gd name="connsiteY674" fmla="*/ 1355576 h 1682495"/>
                  <a:gd name="connsiteX675" fmla="*/ 6766349 w 8882887"/>
                  <a:gd name="connsiteY675" fmla="*/ 1357319 h 1682495"/>
                  <a:gd name="connsiteX676" fmla="*/ 6778051 w 8882887"/>
                  <a:gd name="connsiteY676" fmla="*/ 1369523 h 1682495"/>
                  <a:gd name="connsiteX677" fmla="*/ 6778469 w 8882887"/>
                  <a:gd name="connsiteY677" fmla="*/ 1371267 h 1682495"/>
                  <a:gd name="connsiteX678" fmla="*/ 6781393 w 8882887"/>
                  <a:gd name="connsiteY678" fmla="*/ 1383471 h 1682495"/>
                  <a:gd name="connsiteX679" fmla="*/ 6781811 w 8882887"/>
                  <a:gd name="connsiteY679" fmla="*/ 1385214 h 1682495"/>
                  <a:gd name="connsiteX680" fmla="*/ 6784737 w 8882887"/>
                  <a:gd name="connsiteY680" fmla="*/ 1397420 h 1682495"/>
                  <a:gd name="connsiteX681" fmla="*/ 6794767 w 8882887"/>
                  <a:gd name="connsiteY681" fmla="*/ 1362549 h 1682495"/>
                  <a:gd name="connsiteX682" fmla="*/ 6801455 w 8882887"/>
                  <a:gd name="connsiteY682" fmla="*/ 1397420 h 1682495"/>
                  <a:gd name="connsiteX683" fmla="*/ 6808141 w 8882887"/>
                  <a:gd name="connsiteY683" fmla="*/ 1400034 h 1682495"/>
                  <a:gd name="connsiteX684" fmla="*/ 6808141 w 8882887"/>
                  <a:gd name="connsiteY684" fmla="*/ 1418342 h 1682495"/>
                  <a:gd name="connsiteX685" fmla="*/ 6801455 w 8882887"/>
                  <a:gd name="connsiteY685" fmla="*/ 1467159 h 1682495"/>
                  <a:gd name="connsiteX686" fmla="*/ 6803127 w 8882887"/>
                  <a:gd name="connsiteY686" fmla="*/ 1467159 h 1682495"/>
                  <a:gd name="connsiteX687" fmla="*/ 6814829 w 8882887"/>
                  <a:gd name="connsiteY687" fmla="*/ 1467159 h 1682495"/>
                  <a:gd name="connsiteX688" fmla="*/ 6816083 w 8882887"/>
                  <a:gd name="connsiteY688" fmla="*/ 1474133 h 1682495"/>
                  <a:gd name="connsiteX689" fmla="*/ 6824859 w 8882887"/>
                  <a:gd name="connsiteY689" fmla="*/ 1474133 h 1682495"/>
                  <a:gd name="connsiteX690" fmla="*/ 6824859 w 8882887"/>
                  <a:gd name="connsiteY690" fmla="*/ 1472390 h 1682495"/>
                  <a:gd name="connsiteX691" fmla="*/ 6824859 w 8882887"/>
                  <a:gd name="connsiteY691" fmla="*/ 1460184 h 1682495"/>
                  <a:gd name="connsiteX692" fmla="*/ 6828203 w 8882887"/>
                  <a:gd name="connsiteY692" fmla="*/ 1460184 h 1682495"/>
                  <a:gd name="connsiteX693" fmla="*/ 6851607 w 8882887"/>
                  <a:gd name="connsiteY693" fmla="*/ 1460184 h 1682495"/>
                  <a:gd name="connsiteX694" fmla="*/ 6851607 w 8882887"/>
                  <a:gd name="connsiteY694" fmla="*/ 1457133 h 1682495"/>
                  <a:gd name="connsiteX695" fmla="*/ 6851607 w 8882887"/>
                  <a:gd name="connsiteY695" fmla="*/ 1435776 h 1682495"/>
                  <a:gd name="connsiteX696" fmla="*/ 6908447 w 8882887"/>
                  <a:gd name="connsiteY696" fmla="*/ 1435776 h 1682495"/>
                  <a:gd name="connsiteX697" fmla="*/ 6908447 w 8882887"/>
                  <a:gd name="connsiteY697" fmla="*/ 1437956 h 1682495"/>
                  <a:gd name="connsiteX698" fmla="*/ 6908447 w 8882887"/>
                  <a:gd name="connsiteY698" fmla="*/ 1453211 h 1682495"/>
                  <a:gd name="connsiteX699" fmla="*/ 6938539 w 8882887"/>
                  <a:gd name="connsiteY699" fmla="*/ 1453211 h 1682495"/>
                  <a:gd name="connsiteX700" fmla="*/ 6938539 w 8882887"/>
                  <a:gd name="connsiteY700" fmla="*/ 1456698 h 1682495"/>
                  <a:gd name="connsiteX701" fmla="*/ 6938539 w 8882887"/>
                  <a:gd name="connsiteY701" fmla="*/ 1481106 h 1682495"/>
                  <a:gd name="connsiteX702" fmla="*/ 6931853 w 8882887"/>
                  <a:gd name="connsiteY702" fmla="*/ 1482414 h 1682495"/>
                  <a:gd name="connsiteX703" fmla="*/ 6931853 w 8882887"/>
                  <a:gd name="connsiteY703" fmla="*/ 1491567 h 1682495"/>
                  <a:gd name="connsiteX704" fmla="*/ 6938539 w 8882887"/>
                  <a:gd name="connsiteY704" fmla="*/ 1494183 h 1682495"/>
                  <a:gd name="connsiteX705" fmla="*/ 6938539 w 8882887"/>
                  <a:gd name="connsiteY705" fmla="*/ 1512489 h 1682495"/>
                  <a:gd name="connsiteX706" fmla="*/ 6931853 w 8882887"/>
                  <a:gd name="connsiteY706" fmla="*/ 1519463 h 1682495"/>
                  <a:gd name="connsiteX707" fmla="*/ 6931853 w 8882887"/>
                  <a:gd name="connsiteY707" fmla="*/ 1603151 h 1682495"/>
                  <a:gd name="connsiteX708" fmla="*/ 6934777 w 8882887"/>
                  <a:gd name="connsiteY708" fmla="*/ 1603151 h 1682495"/>
                  <a:gd name="connsiteX709" fmla="*/ 6955257 w 8882887"/>
                  <a:gd name="connsiteY709" fmla="*/ 1603151 h 1682495"/>
                  <a:gd name="connsiteX710" fmla="*/ 6957763 w 8882887"/>
                  <a:gd name="connsiteY710" fmla="*/ 1610124 h 1682495"/>
                  <a:gd name="connsiteX711" fmla="*/ 6975319 w 8882887"/>
                  <a:gd name="connsiteY711" fmla="*/ 1610124 h 1682495"/>
                  <a:gd name="connsiteX712" fmla="*/ 6975319 w 8882887"/>
                  <a:gd name="connsiteY712" fmla="*/ 1613175 h 1682495"/>
                  <a:gd name="connsiteX713" fmla="*/ 6975319 w 8882887"/>
                  <a:gd name="connsiteY713" fmla="*/ 1634534 h 1682495"/>
                  <a:gd name="connsiteX714" fmla="*/ 6977827 w 8882887"/>
                  <a:gd name="connsiteY714" fmla="*/ 1634534 h 1682495"/>
                  <a:gd name="connsiteX715" fmla="*/ 6995379 w 8882887"/>
                  <a:gd name="connsiteY715" fmla="*/ 1634534 h 1682495"/>
                  <a:gd name="connsiteX716" fmla="*/ 6995379 w 8882887"/>
                  <a:gd name="connsiteY716" fmla="*/ 1631483 h 1682495"/>
                  <a:gd name="connsiteX717" fmla="*/ 6995379 w 8882887"/>
                  <a:gd name="connsiteY717" fmla="*/ 1610124 h 1682495"/>
                  <a:gd name="connsiteX718" fmla="*/ 6998303 w 8882887"/>
                  <a:gd name="connsiteY718" fmla="*/ 1608381 h 1682495"/>
                  <a:gd name="connsiteX719" fmla="*/ 7018783 w 8882887"/>
                  <a:gd name="connsiteY719" fmla="*/ 1596177 h 1682495"/>
                  <a:gd name="connsiteX720" fmla="*/ 7018783 w 8882887"/>
                  <a:gd name="connsiteY720" fmla="*/ 1564794 h 1682495"/>
                  <a:gd name="connsiteX721" fmla="*/ 7012097 w 8882887"/>
                  <a:gd name="connsiteY721" fmla="*/ 1529924 h 1682495"/>
                  <a:gd name="connsiteX722" fmla="*/ 7013767 w 8882887"/>
                  <a:gd name="connsiteY722" fmla="*/ 1529924 h 1682495"/>
                  <a:gd name="connsiteX723" fmla="*/ 7025471 w 8882887"/>
                  <a:gd name="connsiteY723" fmla="*/ 1529924 h 1682495"/>
                  <a:gd name="connsiteX724" fmla="*/ 7055563 w 8882887"/>
                  <a:gd name="connsiteY724" fmla="*/ 1526438 h 1682495"/>
                  <a:gd name="connsiteX725" fmla="*/ 7055563 w 8882887"/>
                  <a:gd name="connsiteY725" fmla="*/ 1524693 h 1682495"/>
                  <a:gd name="connsiteX726" fmla="*/ 7055563 w 8882887"/>
                  <a:gd name="connsiteY726" fmla="*/ 1512489 h 1682495"/>
                  <a:gd name="connsiteX727" fmla="*/ 7058071 w 8882887"/>
                  <a:gd name="connsiteY727" fmla="*/ 1512489 h 1682495"/>
                  <a:gd name="connsiteX728" fmla="*/ 7075623 w 8882887"/>
                  <a:gd name="connsiteY728" fmla="*/ 1512489 h 1682495"/>
                  <a:gd name="connsiteX729" fmla="*/ 7075623 w 8882887"/>
                  <a:gd name="connsiteY729" fmla="*/ 1338141 h 1682495"/>
                  <a:gd name="connsiteX730" fmla="*/ 7077295 w 8882887"/>
                  <a:gd name="connsiteY730" fmla="*/ 1338141 h 1682495"/>
                  <a:gd name="connsiteX731" fmla="*/ 7088997 w 8882887"/>
                  <a:gd name="connsiteY731" fmla="*/ 1338141 h 1682495"/>
                  <a:gd name="connsiteX732" fmla="*/ 7088997 w 8882887"/>
                  <a:gd name="connsiteY732" fmla="*/ 1334654 h 1682495"/>
                  <a:gd name="connsiteX733" fmla="*/ 7088997 w 8882887"/>
                  <a:gd name="connsiteY733" fmla="*/ 1310244 h 1682495"/>
                  <a:gd name="connsiteX734" fmla="*/ 7092341 w 8882887"/>
                  <a:gd name="connsiteY734" fmla="*/ 1240505 h 1682495"/>
                  <a:gd name="connsiteX735" fmla="*/ 7094013 w 8882887"/>
                  <a:gd name="connsiteY735" fmla="*/ 1240505 h 1682495"/>
                  <a:gd name="connsiteX736" fmla="*/ 7105715 w 8882887"/>
                  <a:gd name="connsiteY736" fmla="*/ 1240505 h 1682495"/>
                  <a:gd name="connsiteX737" fmla="*/ 7105715 w 8882887"/>
                  <a:gd name="connsiteY737" fmla="*/ 1242249 h 1682495"/>
                  <a:gd name="connsiteX738" fmla="*/ 7105715 w 8882887"/>
                  <a:gd name="connsiteY738" fmla="*/ 1254453 h 1682495"/>
                  <a:gd name="connsiteX739" fmla="*/ 7112401 w 8882887"/>
                  <a:gd name="connsiteY739" fmla="*/ 1250966 h 1682495"/>
                  <a:gd name="connsiteX740" fmla="*/ 7112401 w 8882887"/>
                  <a:gd name="connsiteY740" fmla="*/ 1226558 h 1682495"/>
                  <a:gd name="connsiteX741" fmla="*/ 7114491 w 8882887"/>
                  <a:gd name="connsiteY741" fmla="*/ 1225686 h 1682495"/>
                  <a:gd name="connsiteX742" fmla="*/ 7129119 w 8882887"/>
                  <a:gd name="connsiteY742" fmla="*/ 1219584 h 1682495"/>
                  <a:gd name="connsiteX743" fmla="*/ 7130791 w 8882887"/>
                  <a:gd name="connsiteY743" fmla="*/ 1220456 h 1682495"/>
                  <a:gd name="connsiteX744" fmla="*/ 7142493 w 8882887"/>
                  <a:gd name="connsiteY744" fmla="*/ 1226558 h 1682495"/>
                  <a:gd name="connsiteX745" fmla="*/ 7145001 w 8882887"/>
                  <a:gd name="connsiteY745" fmla="*/ 1226558 h 1682495"/>
                  <a:gd name="connsiteX746" fmla="*/ 7162555 w 8882887"/>
                  <a:gd name="connsiteY746" fmla="*/ 1226558 h 1682495"/>
                  <a:gd name="connsiteX747" fmla="*/ 7162555 w 8882887"/>
                  <a:gd name="connsiteY747" fmla="*/ 1181226 h 1682495"/>
                  <a:gd name="connsiteX748" fmla="*/ 7164227 w 8882887"/>
                  <a:gd name="connsiteY748" fmla="*/ 1181226 h 1682495"/>
                  <a:gd name="connsiteX749" fmla="*/ 7175927 w 8882887"/>
                  <a:gd name="connsiteY749" fmla="*/ 1181226 h 1682495"/>
                  <a:gd name="connsiteX750" fmla="*/ 7178017 w 8882887"/>
                  <a:gd name="connsiteY750" fmla="*/ 1188201 h 1682495"/>
                  <a:gd name="connsiteX751" fmla="*/ 7192647 w 8882887"/>
                  <a:gd name="connsiteY751" fmla="*/ 1188201 h 1682495"/>
                  <a:gd name="connsiteX752" fmla="*/ 7194319 w 8882887"/>
                  <a:gd name="connsiteY752" fmla="*/ 1181226 h 1682495"/>
                  <a:gd name="connsiteX753" fmla="*/ 7206021 w 8882887"/>
                  <a:gd name="connsiteY753" fmla="*/ 1181226 h 1682495"/>
                  <a:gd name="connsiteX754" fmla="*/ 7206021 w 8882887"/>
                  <a:gd name="connsiteY754" fmla="*/ 1233531 h 1682495"/>
                  <a:gd name="connsiteX755" fmla="*/ 7208111 w 8882887"/>
                  <a:gd name="connsiteY755" fmla="*/ 1235274 h 1682495"/>
                  <a:gd name="connsiteX756" fmla="*/ 7222739 w 8882887"/>
                  <a:gd name="connsiteY756" fmla="*/ 1247480 h 1682495"/>
                  <a:gd name="connsiteX757" fmla="*/ 7256173 w 8882887"/>
                  <a:gd name="connsiteY757" fmla="*/ 1257941 h 1682495"/>
                  <a:gd name="connsiteX758" fmla="*/ 7256173 w 8882887"/>
                  <a:gd name="connsiteY758" fmla="*/ 1255761 h 1682495"/>
                  <a:gd name="connsiteX759" fmla="*/ 7256173 w 8882887"/>
                  <a:gd name="connsiteY759" fmla="*/ 1240505 h 1682495"/>
                  <a:gd name="connsiteX760" fmla="*/ 7299639 w 8882887"/>
                  <a:gd name="connsiteY760" fmla="*/ 1226558 h 1682495"/>
                  <a:gd name="connsiteX761" fmla="*/ 7299639 w 8882887"/>
                  <a:gd name="connsiteY761" fmla="*/ 1224815 h 1682495"/>
                  <a:gd name="connsiteX762" fmla="*/ 7299639 w 8882887"/>
                  <a:gd name="connsiteY762" fmla="*/ 1212609 h 1682495"/>
                  <a:gd name="connsiteX763" fmla="*/ 7300893 w 8882887"/>
                  <a:gd name="connsiteY763" fmla="*/ 1212609 h 1682495"/>
                  <a:gd name="connsiteX764" fmla="*/ 7309669 w 8882887"/>
                  <a:gd name="connsiteY764" fmla="*/ 1212609 h 1682495"/>
                  <a:gd name="connsiteX765" fmla="*/ 7309669 w 8882887"/>
                  <a:gd name="connsiteY765" fmla="*/ 1211303 h 1682495"/>
                  <a:gd name="connsiteX766" fmla="*/ 7309669 w 8882887"/>
                  <a:gd name="connsiteY766" fmla="*/ 1202148 h 1682495"/>
                  <a:gd name="connsiteX767" fmla="*/ 7313013 w 8882887"/>
                  <a:gd name="connsiteY767" fmla="*/ 1202148 h 1682495"/>
                  <a:gd name="connsiteX768" fmla="*/ 7336417 w 8882887"/>
                  <a:gd name="connsiteY768" fmla="*/ 1202148 h 1682495"/>
                  <a:gd name="connsiteX769" fmla="*/ 7336417 w 8882887"/>
                  <a:gd name="connsiteY769" fmla="*/ 1203456 h 1682495"/>
                  <a:gd name="connsiteX770" fmla="*/ 7336417 w 8882887"/>
                  <a:gd name="connsiteY770" fmla="*/ 1212609 h 1682495"/>
                  <a:gd name="connsiteX771" fmla="*/ 7338925 w 8882887"/>
                  <a:gd name="connsiteY771" fmla="*/ 1212609 h 1682495"/>
                  <a:gd name="connsiteX772" fmla="*/ 7356479 w 8882887"/>
                  <a:gd name="connsiteY772" fmla="*/ 1212609 h 1682495"/>
                  <a:gd name="connsiteX773" fmla="*/ 7356479 w 8882887"/>
                  <a:gd name="connsiteY773" fmla="*/ 1215225 h 1682495"/>
                  <a:gd name="connsiteX774" fmla="*/ 7356479 w 8882887"/>
                  <a:gd name="connsiteY774" fmla="*/ 1233531 h 1682495"/>
                  <a:gd name="connsiteX775" fmla="*/ 7393257 w 8882887"/>
                  <a:gd name="connsiteY775" fmla="*/ 1233531 h 1682495"/>
                  <a:gd name="connsiteX776" fmla="*/ 7393257 w 8882887"/>
                  <a:gd name="connsiteY776" fmla="*/ 1231788 h 1682495"/>
                  <a:gd name="connsiteX777" fmla="*/ 7393257 w 8882887"/>
                  <a:gd name="connsiteY777" fmla="*/ 1219584 h 1682495"/>
                  <a:gd name="connsiteX778" fmla="*/ 7395347 w 8882887"/>
                  <a:gd name="connsiteY778" fmla="*/ 1219584 h 1682495"/>
                  <a:gd name="connsiteX779" fmla="*/ 7409975 w 8882887"/>
                  <a:gd name="connsiteY779" fmla="*/ 1219584 h 1682495"/>
                  <a:gd name="connsiteX780" fmla="*/ 7409975 w 8882887"/>
                  <a:gd name="connsiteY780" fmla="*/ 1217840 h 1682495"/>
                  <a:gd name="connsiteX781" fmla="*/ 7409975 w 8882887"/>
                  <a:gd name="connsiteY781" fmla="*/ 1205636 h 1682495"/>
                  <a:gd name="connsiteX782" fmla="*/ 7412483 w 8882887"/>
                  <a:gd name="connsiteY782" fmla="*/ 1205636 h 1682495"/>
                  <a:gd name="connsiteX783" fmla="*/ 7430035 w 8882887"/>
                  <a:gd name="connsiteY783" fmla="*/ 1205636 h 1682495"/>
                  <a:gd name="connsiteX784" fmla="*/ 7430035 w 8882887"/>
                  <a:gd name="connsiteY784" fmla="*/ 1207379 h 1682495"/>
                  <a:gd name="connsiteX785" fmla="*/ 7430035 w 8882887"/>
                  <a:gd name="connsiteY785" fmla="*/ 1219584 h 1682495"/>
                  <a:gd name="connsiteX786" fmla="*/ 7436723 w 8882887"/>
                  <a:gd name="connsiteY786" fmla="*/ 1135896 h 1682495"/>
                  <a:gd name="connsiteX787" fmla="*/ 7587181 w 8882887"/>
                  <a:gd name="connsiteY787" fmla="*/ 1135896 h 1682495"/>
                  <a:gd name="connsiteX788" fmla="*/ 7587181 w 8882887"/>
                  <a:gd name="connsiteY788" fmla="*/ 1247480 h 1682495"/>
                  <a:gd name="connsiteX789" fmla="*/ 7590525 w 8882887"/>
                  <a:gd name="connsiteY789" fmla="*/ 1247480 h 1682495"/>
                  <a:gd name="connsiteX790" fmla="*/ 7613929 w 8882887"/>
                  <a:gd name="connsiteY790" fmla="*/ 1247480 h 1682495"/>
                  <a:gd name="connsiteX791" fmla="*/ 7613929 w 8882887"/>
                  <a:gd name="connsiteY791" fmla="*/ 1121948 h 1682495"/>
                  <a:gd name="connsiteX792" fmla="*/ 7647365 w 8882887"/>
                  <a:gd name="connsiteY792" fmla="*/ 1104513 h 1682495"/>
                  <a:gd name="connsiteX793" fmla="*/ 7690831 w 8882887"/>
                  <a:gd name="connsiteY793" fmla="*/ 1104513 h 1682495"/>
                  <a:gd name="connsiteX794" fmla="*/ 7693757 w 8882887"/>
                  <a:gd name="connsiteY794" fmla="*/ 1101899 h 1682495"/>
                  <a:gd name="connsiteX795" fmla="*/ 7714235 w 8882887"/>
                  <a:gd name="connsiteY795" fmla="*/ 1083591 h 1682495"/>
                  <a:gd name="connsiteX796" fmla="*/ 7771075 w 8882887"/>
                  <a:gd name="connsiteY796" fmla="*/ 1083591 h 1682495"/>
                  <a:gd name="connsiteX797" fmla="*/ 7771075 w 8882887"/>
                  <a:gd name="connsiteY797" fmla="*/ 1086207 h 1682495"/>
                  <a:gd name="connsiteX798" fmla="*/ 7771075 w 8882887"/>
                  <a:gd name="connsiteY798" fmla="*/ 1104513 h 1682495"/>
                  <a:gd name="connsiteX799" fmla="*/ 7827915 w 8882887"/>
                  <a:gd name="connsiteY799" fmla="*/ 1104513 h 1682495"/>
                  <a:gd name="connsiteX800" fmla="*/ 7827915 w 8882887"/>
                  <a:gd name="connsiteY800" fmla="*/ 1240505 h 1682495"/>
                  <a:gd name="connsiteX801" fmla="*/ 7830005 w 8882887"/>
                  <a:gd name="connsiteY801" fmla="*/ 1240505 h 1682495"/>
                  <a:gd name="connsiteX802" fmla="*/ 7844633 w 8882887"/>
                  <a:gd name="connsiteY802" fmla="*/ 1240505 h 1682495"/>
                  <a:gd name="connsiteX803" fmla="*/ 7844633 w 8882887"/>
                  <a:gd name="connsiteY803" fmla="*/ 1439262 h 1682495"/>
                  <a:gd name="connsiteX804" fmla="*/ 7847975 w 8882887"/>
                  <a:gd name="connsiteY804" fmla="*/ 1439262 h 1682495"/>
                  <a:gd name="connsiteX805" fmla="*/ 7871381 w 8882887"/>
                  <a:gd name="connsiteY805" fmla="*/ 1439262 h 1682495"/>
                  <a:gd name="connsiteX806" fmla="*/ 7871381 w 8882887"/>
                  <a:gd name="connsiteY806" fmla="*/ 1310244 h 1682495"/>
                  <a:gd name="connsiteX807" fmla="*/ 7872635 w 8882887"/>
                  <a:gd name="connsiteY807" fmla="*/ 1309373 h 1682495"/>
                  <a:gd name="connsiteX808" fmla="*/ 7881411 w 8882887"/>
                  <a:gd name="connsiteY808" fmla="*/ 1303271 h 1682495"/>
                  <a:gd name="connsiteX809" fmla="*/ 7888099 w 8882887"/>
                  <a:gd name="connsiteY809" fmla="*/ 1305014 h 1682495"/>
                  <a:gd name="connsiteX810" fmla="*/ 7888099 w 8882887"/>
                  <a:gd name="connsiteY810" fmla="*/ 1317219 h 1682495"/>
                  <a:gd name="connsiteX811" fmla="*/ 7891441 w 8882887"/>
                  <a:gd name="connsiteY811" fmla="*/ 1315475 h 1682495"/>
                  <a:gd name="connsiteX812" fmla="*/ 7914847 w 8882887"/>
                  <a:gd name="connsiteY812" fmla="*/ 1303271 h 1682495"/>
                  <a:gd name="connsiteX813" fmla="*/ 7917773 w 8882887"/>
                  <a:gd name="connsiteY813" fmla="*/ 1303271 h 1682495"/>
                  <a:gd name="connsiteX814" fmla="*/ 7938251 w 8882887"/>
                  <a:gd name="connsiteY814" fmla="*/ 1303271 h 1682495"/>
                  <a:gd name="connsiteX815" fmla="*/ 7938251 w 8882887"/>
                  <a:gd name="connsiteY815" fmla="*/ 1540385 h 1682495"/>
                  <a:gd name="connsiteX816" fmla="*/ 7985061 w 8882887"/>
                  <a:gd name="connsiteY816" fmla="*/ 1547360 h 1682495"/>
                  <a:gd name="connsiteX817" fmla="*/ 7985061 w 8882887"/>
                  <a:gd name="connsiteY817" fmla="*/ 1536899 h 1682495"/>
                  <a:gd name="connsiteX818" fmla="*/ 8035213 w 8882887"/>
                  <a:gd name="connsiteY818" fmla="*/ 1536899 h 1682495"/>
                  <a:gd name="connsiteX819" fmla="*/ 8035213 w 8882887"/>
                  <a:gd name="connsiteY819" fmla="*/ 1491567 h 1682495"/>
                  <a:gd name="connsiteX820" fmla="*/ 8048587 w 8882887"/>
                  <a:gd name="connsiteY820" fmla="*/ 1491567 h 1682495"/>
                  <a:gd name="connsiteX821" fmla="*/ 8048587 w 8882887"/>
                  <a:gd name="connsiteY821" fmla="*/ 1432289 h 1682495"/>
                  <a:gd name="connsiteX822" fmla="*/ 8058619 w 8882887"/>
                  <a:gd name="connsiteY822" fmla="*/ 1432289 h 1682495"/>
                  <a:gd name="connsiteX823" fmla="*/ 8058619 w 8882887"/>
                  <a:gd name="connsiteY823" fmla="*/ 1373010 h 1682495"/>
                  <a:gd name="connsiteX824" fmla="*/ 8082023 w 8882887"/>
                  <a:gd name="connsiteY824" fmla="*/ 1373010 h 1682495"/>
                  <a:gd name="connsiteX825" fmla="*/ 8155579 w 8882887"/>
                  <a:gd name="connsiteY825" fmla="*/ 1341627 h 1682495"/>
                  <a:gd name="connsiteX826" fmla="*/ 8158923 w 8882887"/>
                  <a:gd name="connsiteY826" fmla="*/ 1310244 h 1682495"/>
                  <a:gd name="connsiteX827" fmla="*/ 8165611 w 8882887"/>
                  <a:gd name="connsiteY827" fmla="*/ 1341627 h 1682495"/>
                  <a:gd name="connsiteX828" fmla="*/ 8242511 w 8882887"/>
                  <a:gd name="connsiteY828" fmla="*/ 1383471 h 1682495"/>
                  <a:gd name="connsiteX829" fmla="*/ 8242511 w 8882887"/>
                  <a:gd name="connsiteY829" fmla="*/ 1376498 h 1682495"/>
                  <a:gd name="connsiteX830" fmla="*/ 8262573 w 8882887"/>
                  <a:gd name="connsiteY830" fmla="*/ 1376498 h 1682495"/>
                  <a:gd name="connsiteX831" fmla="*/ 8262573 w 8882887"/>
                  <a:gd name="connsiteY831" fmla="*/ 1432289 h 1682495"/>
                  <a:gd name="connsiteX832" fmla="*/ 8272603 w 8882887"/>
                  <a:gd name="connsiteY832" fmla="*/ 1432289 h 1682495"/>
                  <a:gd name="connsiteX833" fmla="*/ 8272603 w 8882887"/>
                  <a:gd name="connsiteY833" fmla="*/ 1498541 h 1682495"/>
                  <a:gd name="connsiteX834" fmla="*/ 8282635 w 8882887"/>
                  <a:gd name="connsiteY834" fmla="*/ 1498541 h 1682495"/>
                  <a:gd name="connsiteX835" fmla="*/ 8282635 w 8882887"/>
                  <a:gd name="connsiteY835" fmla="*/ 1529924 h 1682495"/>
                  <a:gd name="connsiteX836" fmla="*/ 8302695 w 8882887"/>
                  <a:gd name="connsiteY836" fmla="*/ 1529924 h 1682495"/>
                  <a:gd name="connsiteX837" fmla="*/ 8302695 w 8882887"/>
                  <a:gd name="connsiteY837" fmla="*/ 1578741 h 1682495"/>
                  <a:gd name="connsiteX838" fmla="*/ 8429747 w 8882887"/>
                  <a:gd name="connsiteY838" fmla="*/ 1568280 h 1682495"/>
                  <a:gd name="connsiteX839" fmla="*/ 8429747 w 8882887"/>
                  <a:gd name="connsiteY839" fmla="*/ 1519463 h 1682495"/>
                  <a:gd name="connsiteX840" fmla="*/ 8496619 w 8882887"/>
                  <a:gd name="connsiteY840" fmla="*/ 1519463 h 1682495"/>
                  <a:gd name="connsiteX841" fmla="*/ 8496619 w 8882887"/>
                  <a:gd name="connsiteY841" fmla="*/ 1491567 h 1682495"/>
                  <a:gd name="connsiteX842" fmla="*/ 8637047 w 8882887"/>
                  <a:gd name="connsiteY842" fmla="*/ 1491567 h 1682495"/>
                  <a:gd name="connsiteX843" fmla="*/ 8637047 w 8882887"/>
                  <a:gd name="connsiteY843" fmla="*/ 1509002 h 1682495"/>
                  <a:gd name="connsiteX844" fmla="*/ 8727321 w 8882887"/>
                  <a:gd name="connsiteY844" fmla="*/ 1509002 h 1682495"/>
                  <a:gd name="connsiteX845" fmla="*/ 8727321 w 8882887"/>
                  <a:gd name="connsiteY845" fmla="*/ 1519463 h 1682495"/>
                  <a:gd name="connsiteX846" fmla="*/ 8754069 w 8882887"/>
                  <a:gd name="connsiteY846" fmla="*/ 1519463 h 1682495"/>
                  <a:gd name="connsiteX847" fmla="*/ 8754069 w 8882887"/>
                  <a:gd name="connsiteY847" fmla="*/ 1529924 h 1682495"/>
                  <a:gd name="connsiteX848" fmla="*/ 8777473 w 8882887"/>
                  <a:gd name="connsiteY848" fmla="*/ 1529924 h 1682495"/>
                  <a:gd name="connsiteX849" fmla="*/ 8777473 w 8882887"/>
                  <a:gd name="connsiteY849" fmla="*/ 1499913 h 1682495"/>
                  <a:gd name="connsiteX850" fmla="*/ 8882887 w 8882887"/>
                  <a:gd name="connsiteY850" fmla="*/ 1682495 h 1682495"/>
                  <a:gd name="connsiteX851" fmla="*/ 0 w 8882887"/>
                  <a:gd name="connsiteY851" fmla="*/ 1682495 h 1682495"/>
                  <a:gd name="connsiteX852" fmla="*/ 63077 w 8882887"/>
                  <a:gd name="connsiteY852" fmla="*/ 1573241 h 1682495"/>
                  <a:gd name="connsiteX853" fmla="*/ 123345 w 8882887"/>
                  <a:gd name="connsiteY853" fmla="*/ 1568279 h 1682495"/>
                  <a:gd name="connsiteX854" fmla="*/ 123345 w 8882887"/>
                  <a:gd name="connsiteY854" fmla="*/ 1519461 h 1682495"/>
                  <a:gd name="connsiteX855" fmla="*/ 190215 w 8882887"/>
                  <a:gd name="connsiteY855" fmla="*/ 1519461 h 1682495"/>
                  <a:gd name="connsiteX856" fmla="*/ 190215 w 8882887"/>
                  <a:gd name="connsiteY856" fmla="*/ 1491566 h 1682495"/>
                  <a:gd name="connsiteX857" fmla="*/ 330643 w 8882887"/>
                  <a:gd name="connsiteY857" fmla="*/ 1491566 h 1682495"/>
                  <a:gd name="connsiteX858" fmla="*/ 330643 w 8882887"/>
                  <a:gd name="connsiteY858" fmla="*/ 1509000 h 1682495"/>
                  <a:gd name="connsiteX859" fmla="*/ 420917 w 8882887"/>
                  <a:gd name="connsiteY859" fmla="*/ 1509000 h 1682495"/>
                  <a:gd name="connsiteX860" fmla="*/ 420917 w 8882887"/>
                  <a:gd name="connsiteY860" fmla="*/ 1519461 h 1682495"/>
                  <a:gd name="connsiteX861" fmla="*/ 447665 w 8882887"/>
                  <a:gd name="connsiteY861" fmla="*/ 1519461 h 1682495"/>
                  <a:gd name="connsiteX862" fmla="*/ 447665 w 8882887"/>
                  <a:gd name="connsiteY862" fmla="*/ 1529922 h 1682495"/>
                  <a:gd name="connsiteX863" fmla="*/ 471070 w 8882887"/>
                  <a:gd name="connsiteY863" fmla="*/ 1529922 h 1682495"/>
                  <a:gd name="connsiteX864" fmla="*/ 471070 w 8882887"/>
                  <a:gd name="connsiteY864" fmla="*/ 1373009 h 1682495"/>
                  <a:gd name="connsiteX865" fmla="*/ 541285 w 8882887"/>
                  <a:gd name="connsiteY865" fmla="*/ 1352087 h 1682495"/>
                  <a:gd name="connsiteX866" fmla="*/ 671681 w 8882887"/>
                  <a:gd name="connsiteY866" fmla="*/ 1352087 h 1682495"/>
                  <a:gd name="connsiteX867" fmla="*/ 671681 w 8882887"/>
                  <a:gd name="connsiteY867" fmla="*/ 1101026 h 1682495"/>
                  <a:gd name="connsiteX868" fmla="*/ 708460 w 8882887"/>
                  <a:gd name="connsiteY868" fmla="*/ 1083590 h 1682495"/>
                  <a:gd name="connsiteX869" fmla="*/ 868949 w 8882887"/>
                  <a:gd name="connsiteY869" fmla="*/ 1055694 h 1682495"/>
                  <a:gd name="connsiteX870" fmla="*/ 925789 w 8882887"/>
                  <a:gd name="connsiteY870" fmla="*/ 1073129 h 1682495"/>
                  <a:gd name="connsiteX871" fmla="*/ 935819 w 8882887"/>
                  <a:gd name="connsiteY871" fmla="*/ 1083590 h 1682495"/>
                  <a:gd name="connsiteX872" fmla="*/ 935819 w 8882887"/>
                  <a:gd name="connsiteY872" fmla="*/ 1550844 h 1682495"/>
                  <a:gd name="connsiteX873" fmla="*/ 959224 w 8882887"/>
                  <a:gd name="connsiteY873" fmla="*/ 1550844 h 1682495"/>
                  <a:gd name="connsiteX874" fmla="*/ 959224 w 8882887"/>
                  <a:gd name="connsiteY874" fmla="*/ 1362548 h 1682495"/>
                  <a:gd name="connsiteX875" fmla="*/ 979285 w 8882887"/>
                  <a:gd name="connsiteY875" fmla="*/ 1362548 h 1682495"/>
                  <a:gd name="connsiteX876" fmla="*/ 979285 w 8882887"/>
                  <a:gd name="connsiteY876" fmla="*/ 1345113 h 1682495"/>
                  <a:gd name="connsiteX877" fmla="*/ 999346 w 8882887"/>
                  <a:gd name="connsiteY877" fmla="*/ 1334652 h 1682495"/>
                  <a:gd name="connsiteX878" fmla="*/ 1016063 w 8882887"/>
                  <a:gd name="connsiteY878" fmla="*/ 1334652 h 1682495"/>
                  <a:gd name="connsiteX879" fmla="*/ 1016063 w 8882887"/>
                  <a:gd name="connsiteY879" fmla="*/ 1317218 h 1682495"/>
                  <a:gd name="connsiteX880" fmla="*/ 1029437 w 8882887"/>
                  <a:gd name="connsiteY880" fmla="*/ 1306757 h 1682495"/>
                  <a:gd name="connsiteX881" fmla="*/ 1062874 w 8882887"/>
                  <a:gd name="connsiteY881" fmla="*/ 1306757 h 1682495"/>
                  <a:gd name="connsiteX882" fmla="*/ 1062874 w 8882887"/>
                  <a:gd name="connsiteY882" fmla="*/ 1362548 h 1682495"/>
                  <a:gd name="connsiteX883" fmla="*/ 1133087 w 8882887"/>
                  <a:gd name="connsiteY883" fmla="*/ 1362548 h 1682495"/>
                  <a:gd name="connsiteX884" fmla="*/ 1133087 w 8882887"/>
                  <a:gd name="connsiteY884" fmla="*/ 1557819 h 1682495"/>
                  <a:gd name="connsiteX885" fmla="*/ 1159835 w 8882887"/>
                  <a:gd name="connsiteY885" fmla="*/ 1557819 h 1682495"/>
                  <a:gd name="connsiteX886" fmla="*/ 1186583 w 8882887"/>
                  <a:gd name="connsiteY886" fmla="*/ 1547358 h 1682495"/>
                  <a:gd name="connsiteX887" fmla="*/ 1186583 w 8882887"/>
                  <a:gd name="connsiteY887" fmla="*/ 1533410 h 1682495"/>
                  <a:gd name="connsiteX888" fmla="*/ 1176553 w 8882887"/>
                  <a:gd name="connsiteY888" fmla="*/ 1529922 h 1682495"/>
                  <a:gd name="connsiteX889" fmla="*/ 1176553 w 8882887"/>
                  <a:gd name="connsiteY889" fmla="*/ 1519461 h 1682495"/>
                  <a:gd name="connsiteX890" fmla="*/ 1186583 w 8882887"/>
                  <a:gd name="connsiteY890" fmla="*/ 1512488 h 1682495"/>
                  <a:gd name="connsiteX891" fmla="*/ 1186583 w 8882887"/>
                  <a:gd name="connsiteY891" fmla="*/ 1435775 h 1682495"/>
                  <a:gd name="connsiteX892" fmla="*/ 1176553 w 8882887"/>
                  <a:gd name="connsiteY892" fmla="*/ 1432287 h 1682495"/>
                  <a:gd name="connsiteX893" fmla="*/ 1176553 w 8882887"/>
                  <a:gd name="connsiteY893" fmla="*/ 1421826 h 1682495"/>
                  <a:gd name="connsiteX894" fmla="*/ 1186583 w 8882887"/>
                  <a:gd name="connsiteY894" fmla="*/ 1414853 h 1682495"/>
                  <a:gd name="connsiteX895" fmla="*/ 1193271 w 8882887"/>
                  <a:gd name="connsiteY895" fmla="*/ 1407879 h 1682495"/>
                  <a:gd name="connsiteX896" fmla="*/ 1193271 w 8882887"/>
                  <a:gd name="connsiteY896" fmla="*/ 1393931 h 1682495"/>
                  <a:gd name="connsiteX897" fmla="*/ 1186583 w 8882887"/>
                  <a:gd name="connsiteY897" fmla="*/ 1393931 h 1682495"/>
                  <a:gd name="connsiteX898" fmla="*/ 1186583 w 8882887"/>
                  <a:gd name="connsiteY898" fmla="*/ 1383470 h 1682495"/>
                  <a:gd name="connsiteX899" fmla="*/ 1196614 w 8882887"/>
                  <a:gd name="connsiteY899" fmla="*/ 1376496 h 1682495"/>
                  <a:gd name="connsiteX900" fmla="*/ 1250110 w 8882887"/>
                  <a:gd name="connsiteY900" fmla="*/ 1278861 h 1682495"/>
                  <a:gd name="connsiteX901" fmla="*/ 1243423 w 8882887"/>
                  <a:gd name="connsiteY901" fmla="*/ 1275374 h 1682495"/>
                  <a:gd name="connsiteX902" fmla="*/ 1243423 w 8882887"/>
                  <a:gd name="connsiteY902" fmla="*/ 1264913 h 1682495"/>
                  <a:gd name="connsiteX903" fmla="*/ 1253453 w 8882887"/>
                  <a:gd name="connsiteY903" fmla="*/ 1261425 h 1682495"/>
                  <a:gd name="connsiteX904" fmla="*/ 1253453 w 8882887"/>
                  <a:gd name="connsiteY904" fmla="*/ 1247478 h 1682495"/>
                  <a:gd name="connsiteX905" fmla="*/ 1260141 w 8882887"/>
                  <a:gd name="connsiteY905" fmla="*/ 1247478 h 1682495"/>
                  <a:gd name="connsiteX906" fmla="*/ 1260141 w 8882887"/>
                  <a:gd name="connsiteY906" fmla="*/ 1216095 h 1682495"/>
                  <a:gd name="connsiteX907" fmla="*/ 1253453 w 8882887"/>
                  <a:gd name="connsiteY907" fmla="*/ 1216095 h 1682495"/>
                  <a:gd name="connsiteX908" fmla="*/ 1253453 w 8882887"/>
                  <a:gd name="connsiteY908" fmla="*/ 1209122 h 1682495"/>
                  <a:gd name="connsiteX909" fmla="*/ 1260141 w 8882887"/>
                  <a:gd name="connsiteY909" fmla="*/ 1205634 h 1682495"/>
                  <a:gd name="connsiteX910" fmla="*/ 1276858 w 8882887"/>
                  <a:gd name="connsiteY910" fmla="*/ 1181225 h 1682495"/>
                  <a:gd name="connsiteX911" fmla="*/ 1280201 w 8882887"/>
                  <a:gd name="connsiteY911" fmla="*/ 1167278 h 1682495"/>
                  <a:gd name="connsiteX912" fmla="*/ 1280201 w 8882887"/>
                  <a:gd name="connsiteY912" fmla="*/ 1128921 h 1682495"/>
                  <a:gd name="connsiteX913" fmla="*/ 1280620 w 8882887"/>
                  <a:gd name="connsiteY913" fmla="*/ 1127613 h 1682495"/>
                  <a:gd name="connsiteX914" fmla="*/ 1283545 w 8882887"/>
                  <a:gd name="connsiteY914" fmla="*/ 1118460 h 1682495"/>
                  <a:gd name="connsiteX915" fmla="*/ 1283963 w 8882887"/>
                  <a:gd name="connsiteY915" fmla="*/ 1119768 h 1682495"/>
                  <a:gd name="connsiteX916" fmla="*/ 1286889 w 8882887"/>
                  <a:gd name="connsiteY916" fmla="*/ 1128921 h 1682495"/>
                  <a:gd name="connsiteX917" fmla="*/ 1290232 w 8882887"/>
                  <a:gd name="connsiteY917" fmla="*/ 1167278 h 1682495"/>
                  <a:gd name="connsiteX918" fmla="*/ 1290232 w 8882887"/>
                  <a:gd name="connsiteY918" fmla="*/ 1177739 h 1682495"/>
                  <a:gd name="connsiteX919" fmla="*/ 1306951 w 8882887"/>
                  <a:gd name="connsiteY919" fmla="*/ 1205634 h 1682495"/>
                  <a:gd name="connsiteX920" fmla="*/ 1313638 w 8882887"/>
                  <a:gd name="connsiteY920" fmla="*/ 1209122 h 1682495"/>
                  <a:gd name="connsiteX921" fmla="*/ 1313638 w 8882887"/>
                  <a:gd name="connsiteY921" fmla="*/ 1216095 h 1682495"/>
                  <a:gd name="connsiteX922" fmla="*/ 1310295 w 8882887"/>
                  <a:gd name="connsiteY922" fmla="*/ 1247478 h 1682495"/>
                  <a:gd name="connsiteX923" fmla="*/ 1316981 w 8882887"/>
                  <a:gd name="connsiteY923" fmla="*/ 1261425 h 1682495"/>
                  <a:gd name="connsiteX924" fmla="*/ 1323669 w 8882887"/>
                  <a:gd name="connsiteY924" fmla="*/ 1264913 h 1682495"/>
                  <a:gd name="connsiteX925" fmla="*/ 1323669 w 8882887"/>
                  <a:gd name="connsiteY925" fmla="*/ 1275374 h 1682495"/>
                  <a:gd name="connsiteX926" fmla="*/ 1316981 w 8882887"/>
                  <a:gd name="connsiteY926" fmla="*/ 1278861 h 1682495"/>
                  <a:gd name="connsiteX927" fmla="*/ 1356268 w 8882887"/>
                  <a:gd name="connsiteY927" fmla="*/ 1319833 h 1682495"/>
                  <a:gd name="connsiteX928" fmla="*/ 1369603 w 8882887"/>
                  <a:gd name="connsiteY928" fmla="*/ 1373009 h 1682495"/>
                  <a:gd name="connsiteX929" fmla="*/ 1417287 w 8882887"/>
                  <a:gd name="connsiteY929" fmla="*/ 1373009 h 1682495"/>
                  <a:gd name="connsiteX930" fmla="*/ 1417287 w 8882887"/>
                  <a:gd name="connsiteY930" fmla="*/ 1329494 h 1682495"/>
                  <a:gd name="connsiteX931" fmla="*/ 1409211 w 8882887"/>
                  <a:gd name="connsiteY931" fmla="*/ 1329494 h 1682495"/>
                  <a:gd name="connsiteX932" fmla="*/ 1409211 w 8882887"/>
                  <a:gd name="connsiteY932" fmla="*/ 1086294 h 1682495"/>
                  <a:gd name="connsiteX933" fmla="*/ 1439612 w 8882887"/>
                  <a:gd name="connsiteY933" fmla="*/ 1086294 h 1682495"/>
                  <a:gd name="connsiteX934" fmla="*/ 1440372 w 8882887"/>
                  <a:gd name="connsiteY934" fmla="*/ 1084673 h 1682495"/>
                  <a:gd name="connsiteX935" fmla="*/ 1445691 w 8882887"/>
                  <a:gd name="connsiteY935" fmla="*/ 1073324 h 1682495"/>
                  <a:gd name="connsiteX936" fmla="*/ 1448352 w 8882887"/>
                  <a:gd name="connsiteY936" fmla="*/ 1073729 h 1682495"/>
                  <a:gd name="connsiteX937" fmla="*/ 1466972 w 8882887"/>
                  <a:gd name="connsiteY937" fmla="*/ 1076565 h 1682495"/>
                  <a:gd name="connsiteX938" fmla="*/ 1467732 w 8882887"/>
                  <a:gd name="connsiteY938" fmla="*/ 1078593 h 1682495"/>
                  <a:gd name="connsiteX939" fmla="*/ 1473051 w 8882887"/>
                  <a:gd name="connsiteY939" fmla="*/ 1092779 h 1682495"/>
                  <a:gd name="connsiteX940" fmla="*/ 1512572 w 8882887"/>
                  <a:gd name="connsiteY940" fmla="*/ 1096022 h 1682495"/>
                  <a:gd name="connsiteX941" fmla="*/ 1512572 w 8882887"/>
                  <a:gd name="connsiteY941" fmla="*/ 911190 h 1682495"/>
                  <a:gd name="connsiteX942" fmla="*/ 1515612 w 8882887"/>
                  <a:gd name="connsiteY942" fmla="*/ 911190 h 1682495"/>
                  <a:gd name="connsiteX943" fmla="*/ 1536893 w 8882887"/>
                  <a:gd name="connsiteY943" fmla="*/ 911190 h 1682495"/>
                  <a:gd name="connsiteX944" fmla="*/ 1536893 w 8882887"/>
                  <a:gd name="connsiteY944" fmla="*/ 706902 h 1682495"/>
                  <a:gd name="connsiteX945" fmla="*/ 1539552 w 8882887"/>
                  <a:gd name="connsiteY945" fmla="*/ 706902 h 1682495"/>
                  <a:gd name="connsiteX946" fmla="*/ 1558173 w 8882887"/>
                  <a:gd name="connsiteY946" fmla="*/ 706902 h 1682495"/>
                  <a:gd name="connsiteX947" fmla="*/ 1558173 w 8882887"/>
                  <a:gd name="connsiteY947" fmla="*/ 535041 h 1682495"/>
                  <a:gd name="connsiteX948" fmla="*/ 1564253 w 8882887"/>
                  <a:gd name="connsiteY948" fmla="*/ 492885 h 1682495"/>
                  <a:gd name="connsiteX949" fmla="*/ 1567293 w 8882887"/>
                  <a:gd name="connsiteY949" fmla="*/ 492885 h 1682495"/>
                  <a:gd name="connsiteX950" fmla="*/ 1588574 w 8882887"/>
                  <a:gd name="connsiteY950" fmla="*/ 492885 h 1682495"/>
                  <a:gd name="connsiteX951" fmla="*/ 1643294 w 8882887"/>
                  <a:gd name="connsiteY951" fmla="*/ 369665 h 1682495"/>
                  <a:gd name="connsiteX952" fmla="*/ 1649375 w 8882887"/>
                  <a:gd name="connsiteY952" fmla="*/ 0 h 168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</a:cxnLst>
                <a:rect l="l" t="t" r="r" b="b"/>
                <a:pathLst>
                  <a:path w="8882887" h="1682495">
                    <a:moveTo>
                      <a:pt x="1649375" y="0"/>
                    </a:moveTo>
                    <a:cubicBezTo>
                      <a:pt x="1649375" y="27"/>
                      <a:pt x="1649399" y="3060"/>
                      <a:pt x="1652414" y="369665"/>
                    </a:cubicBezTo>
                    <a:cubicBezTo>
                      <a:pt x="1652432" y="369701"/>
                      <a:pt x="1653399" y="371712"/>
                      <a:pt x="1710174" y="489644"/>
                    </a:cubicBezTo>
                    <a:cubicBezTo>
                      <a:pt x="1710186" y="489644"/>
                      <a:pt x="1710353" y="489644"/>
                      <a:pt x="1713215" y="489644"/>
                    </a:cubicBezTo>
                    <a:lnTo>
                      <a:pt x="1734495" y="489644"/>
                    </a:lnTo>
                    <a:cubicBezTo>
                      <a:pt x="1734495" y="489665"/>
                      <a:pt x="1734495" y="490508"/>
                      <a:pt x="1734495" y="525312"/>
                    </a:cubicBezTo>
                    <a:cubicBezTo>
                      <a:pt x="1734498" y="525321"/>
                      <a:pt x="1734555" y="525408"/>
                      <a:pt x="1735256" y="526529"/>
                    </a:cubicBezTo>
                    <a:lnTo>
                      <a:pt x="1740575" y="535041"/>
                    </a:lnTo>
                    <a:cubicBezTo>
                      <a:pt x="1740575" y="535071"/>
                      <a:pt x="1740575" y="537344"/>
                      <a:pt x="1740575" y="706902"/>
                    </a:cubicBezTo>
                    <a:cubicBezTo>
                      <a:pt x="1740588" y="706902"/>
                      <a:pt x="1740798" y="706902"/>
                      <a:pt x="1743995" y="706902"/>
                    </a:cubicBezTo>
                    <a:lnTo>
                      <a:pt x="1767936" y="706902"/>
                    </a:lnTo>
                    <a:cubicBezTo>
                      <a:pt x="1767936" y="706932"/>
                      <a:pt x="1767936" y="709385"/>
                      <a:pt x="1767936" y="917675"/>
                    </a:cubicBezTo>
                    <a:cubicBezTo>
                      <a:pt x="1767951" y="917673"/>
                      <a:pt x="1768119" y="917642"/>
                      <a:pt x="1770216" y="917270"/>
                    </a:cubicBezTo>
                    <a:lnTo>
                      <a:pt x="1786176" y="914433"/>
                    </a:lnTo>
                    <a:cubicBezTo>
                      <a:pt x="1786176" y="914466"/>
                      <a:pt x="1786131" y="916467"/>
                      <a:pt x="1783136" y="1047381"/>
                    </a:cubicBezTo>
                    <a:cubicBezTo>
                      <a:pt x="1783151" y="1047384"/>
                      <a:pt x="1783317" y="1047414"/>
                      <a:pt x="1785416" y="1047788"/>
                    </a:cubicBezTo>
                    <a:lnTo>
                      <a:pt x="1801376" y="1050624"/>
                    </a:lnTo>
                    <a:cubicBezTo>
                      <a:pt x="1801379" y="1050635"/>
                      <a:pt x="1801409" y="1050731"/>
                      <a:pt x="1801755" y="1051841"/>
                    </a:cubicBezTo>
                    <a:lnTo>
                      <a:pt x="1804416" y="1060353"/>
                    </a:lnTo>
                    <a:cubicBezTo>
                      <a:pt x="1804419" y="1060340"/>
                      <a:pt x="1804487" y="1060125"/>
                      <a:pt x="1805556" y="1056705"/>
                    </a:cubicBezTo>
                    <a:lnTo>
                      <a:pt x="1813536" y="1031169"/>
                    </a:lnTo>
                    <a:cubicBezTo>
                      <a:pt x="1813547" y="1031169"/>
                      <a:pt x="1813697" y="1031169"/>
                      <a:pt x="1816196" y="1031169"/>
                    </a:cubicBezTo>
                    <a:lnTo>
                      <a:pt x="1834817" y="1031169"/>
                    </a:lnTo>
                    <a:cubicBezTo>
                      <a:pt x="1834817" y="1031195"/>
                      <a:pt x="1834817" y="1032234"/>
                      <a:pt x="1834817" y="1079808"/>
                    </a:cubicBezTo>
                    <a:cubicBezTo>
                      <a:pt x="1834826" y="1079816"/>
                      <a:pt x="1834941" y="1079876"/>
                      <a:pt x="1836336" y="1080620"/>
                    </a:cubicBezTo>
                    <a:lnTo>
                      <a:pt x="1846977" y="1086294"/>
                    </a:lnTo>
                    <a:cubicBezTo>
                      <a:pt x="1846977" y="1086308"/>
                      <a:pt x="1846977" y="1086459"/>
                      <a:pt x="1846977" y="1088321"/>
                    </a:cubicBezTo>
                    <a:lnTo>
                      <a:pt x="1846977" y="1102508"/>
                    </a:lnTo>
                    <a:cubicBezTo>
                      <a:pt x="1847007" y="1102508"/>
                      <a:pt x="1848369" y="1102508"/>
                      <a:pt x="1913858" y="1102508"/>
                    </a:cubicBezTo>
                    <a:cubicBezTo>
                      <a:pt x="1913858" y="1102520"/>
                      <a:pt x="1913858" y="1102644"/>
                      <a:pt x="1913858" y="1104129"/>
                    </a:cubicBezTo>
                    <a:lnTo>
                      <a:pt x="1913858" y="1115478"/>
                    </a:lnTo>
                    <a:cubicBezTo>
                      <a:pt x="1913871" y="1115478"/>
                      <a:pt x="1914053" y="1115478"/>
                      <a:pt x="1916897" y="1115478"/>
                    </a:cubicBezTo>
                    <a:lnTo>
                      <a:pt x="1938177" y="1115478"/>
                    </a:lnTo>
                    <a:cubicBezTo>
                      <a:pt x="1938177" y="1115451"/>
                      <a:pt x="1938177" y="1114358"/>
                      <a:pt x="1938177" y="1070081"/>
                    </a:cubicBezTo>
                    <a:cubicBezTo>
                      <a:pt x="1938209" y="1070081"/>
                      <a:pt x="1939604" y="1070081"/>
                      <a:pt x="2005058" y="1070081"/>
                    </a:cubicBezTo>
                    <a:cubicBezTo>
                      <a:pt x="2005058" y="1070069"/>
                      <a:pt x="2005058" y="1069923"/>
                      <a:pt x="2005058" y="1068054"/>
                    </a:cubicBezTo>
                    <a:lnTo>
                      <a:pt x="2005058" y="1053867"/>
                    </a:lnTo>
                    <a:cubicBezTo>
                      <a:pt x="2005067" y="1053867"/>
                      <a:pt x="2005178" y="1053867"/>
                      <a:pt x="2006579" y="1053867"/>
                    </a:cubicBezTo>
                    <a:lnTo>
                      <a:pt x="2017218" y="1053867"/>
                    </a:lnTo>
                    <a:cubicBezTo>
                      <a:pt x="2017218" y="1053857"/>
                      <a:pt x="2017218" y="1053687"/>
                      <a:pt x="2017218" y="1051031"/>
                    </a:cubicBezTo>
                    <a:lnTo>
                      <a:pt x="2017218" y="1031169"/>
                    </a:lnTo>
                    <a:cubicBezTo>
                      <a:pt x="2017232" y="1031169"/>
                      <a:pt x="2017340" y="1031169"/>
                      <a:pt x="2018358" y="1031169"/>
                    </a:cubicBezTo>
                    <a:lnTo>
                      <a:pt x="2026338" y="1031169"/>
                    </a:lnTo>
                    <a:cubicBezTo>
                      <a:pt x="2026338" y="1031159"/>
                      <a:pt x="2026338" y="1031031"/>
                      <a:pt x="2026338" y="1029548"/>
                    </a:cubicBezTo>
                    <a:lnTo>
                      <a:pt x="2026338" y="1018197"/>
                    </a:lnTo>
                    <a:cubicBezTo>
                      <a:pt x="2026350" y="1018197"/>
                      <a:pt x="2026536" y="1018197"/>
                      <a:pt x="2029379" y="1018197"/>
                    </a:cubicBezTo>
                    <a:lnTo>
                      <a:pt x="2050659" y="1018197"/>
                    </a:lnTo>
                    <a:cubicBezTo>
                      <a:pt x="2050659" y="1018208"/>
                      <a:pt x="2050659" y="1018323"/>
                      <a:pt x="2050659" y="1019819"/>
                    </a:cubicBezTo>
                    <a:lnTo>
                      <a:pt x="2050659" y="1031169"/>
                    </a:lnTo>
                    <a:cubicBezTo>
                      <a:pt x="2050676" y="1031169"/>
                      <a:pt x="2051427" y="1031169"/>
                      <a:pt x="2084099" y="1031169"/>
                    </a:cubicBezTo>
                    <a:cubicBezTo>
                      <a:pt x="2084099" y="1031157"/>
                      <a:pt x="2084099" y="1030986"/>
                      <a:pt x="2084099" y="1028331"/>
                    </a:cubicBezTo>
                    <a:lnTo>
                      <a:pt x="2084099" y="1008470"/>
                    </a:lnTo>
                    <a:cubicBezTo>
                      <a:pt x="2084108" y="1008470"/>
                      <a:pt x="2084253" y="1008470"/>
                      <a:pt x="2086760" y="1008470"/>
                    </a:cubicBezTo>
                    <a:lnTo>
                      <a:pt x="2105379" y="1008470"/>
                    </a:lnTo>
                    <a:cubicBezTo>
                      <a:pt x="2105379" y="1008488"/>
                      <a:pt x="2105379" y="1009259"/>
                      <a:pt x="2105379" y="1044140"/>
                    </a:cubicBezTo>
                    <a:cubicBezTo>
                      <a:pt x="2105390" y="1044140"/>
                      <a:pt x="2105510" y="1044140"/>
                      <a:pt x="2106900" y="1044140"/>
                    </a:cubicBezTo>
                    <a:lnTo>
                      <a:pt x="2117540" y="1044140"/>
                    </a:lnTo>
                    <a:cubicBezTo>
                      <a:pt x="2117540" y="1044131"/>
                      <a:pt x="2117540" y="1044009"/>
                      <a:pt x="2117540" y="1042518"/>
                    </a:cubicBezTo>
                    <a:lnTo>
                      <a:pt x="2117540" y="1031169"/>
                    </a:lnTo>
                    <a:cubicBezTo>
                      <a:pt x="2117553" y="1031169"/>
                      <a:pt x="2117730" y="1031169"/>
                      <a:pt x="2120199" y="1031169"/>
                    </a:cubicBezTo>
                    <a:lnTo>
                      <a:pt x="2138820" y="1031169"/>
                    </a:lnTo>
                    <a:cubicBezTo>
                      <a:pt x="2138820" y="1031189"/>
                      <a:pt x="2138820" y="1032027"/>
                      <a:pt x="2138820" y="1070081"/>
                    </a:cubicBezTo>
                    <a:cubicBezTo>
                      <a:pt x="2138832" y="1070081"/>
                      <a:pt x="2139009" y="1070081"/>
                      <a:pt x="2141861" y="1070081"/>
                    </a:cubicBezTo>
                    <a:lnTo>
                      <a:pt x="2163140" y="1070081"/>
                    </a:lnTo>
                    <a:cubicBezTo>
                      <a:pt x="2163140" y="1070097"/>
                      <a:pt x="2163140" y="1070270"/>
                      <a:pt x="2163140" y="1072512"/>
                    </a:cubicBezTo>
                    <a:lnTo>
                      <a:pt x="2163140" y="1089537"/>
                    </a:lnTo>
                    <a:cubicBezTo>
                      <a:pt x="2163152" y="1089537"/>
                      <a:pt x="2163258" y="1089537"/>
                      <a:pt x="2164280" y="1089537"/>
                    </a:cubicBezTo>
                    <a:lnTo>
                      <a:pt x="2172261" y="1089537"/>
                    </a:lnTo>
                    <a:cubicBezTo>
                      <a:pt x="2172261" y="1089525"/>
                      <a:pt x="2172261" y="1089411"/>
                      <a:pt x="2172261" y="1088321"/>
                    </a:cubicBezTo>
                    <a:lnTo>
                      <a:pt x="2172261" y="1079808"/>
                    </a:lnTo>
                    <a:cubicBezTo>
                      <a:pt x="2172287" y="1079808"/>
                      <a:pt x="2173365" y="1079808"/>
                      <a:pt x="2217861" y="1079808"/>
                    </a:cubicBezTo>
                    <a:cubicBezTo>
                      <a:pt x="2217861" y="1079829"/>
                      <a:pt x="2217861" y="1080674"/>
                      <a:pt x="2217861" y="1115478"/>
                    </a:cubicBezTo>
                    <a:cubicBezTo>
                      <a:pt x="2217872" y="1115478"/>
                      <a:pt x="2217990" y="1115478"/>
                      <a:pt x="2219381" y="1115478"/>
                    </a:cubicBezTo>
                    <a:lnTo>
                      <a:pt x="2230022" y="1115478"/>
                    </a:lnTo>
                    <a:cubicBezTo>
                      <a:pt x="2230022" y="1115489"/>
                      <a:pt x="2230022" y="1115598"/>
                      <a:pt x="2230022" y="1117100"/>
                    </a:cubicBezTo>
                    <a:lnTo>
                      <a:pt x="2230022" y="1128449"/>
                    </a:lnTo>
                    <a:cubicBezTo>
                      <a:pt x="2230035" y="1128449"/>
                      <a:pt x="2230145" y="1128449"/>
                      <a:pt x="2231162" y="1128449"/>
                    </a:cubicBezTo>
                    <a:lnTo>
                      <a:pt x="2239142" y="1128449"/>
                    </a:lnTo>
                    <a:cubicBezTo>
                      <a:pt x="2239142" y="1128438"/>
                      <a:pt x="2239142" y="1128258"/>
                      <a:pt x="2239142" y="1125206"/>
                    </a:cubicBezTo>
                    <a:lnTo>
                      <a:pt x="2239142" y="1102508"/>
                    </a:lnTo>
                    <a:cubicBezTo>
                      <a:pt x="2239152" y="1102508"/>
                      <a:pt x="2239269" y="1102508"/>
                      <a:pt x="2240661" y="1102508"/>
                    </a:cubicBezTo>
                    <a:lnTo>
                      <a:pt x="2251302" y="1102508"/>
                    </a:lnTo>
                    <a:cubicBezTo>
                      <a:pt x="2251302" y="1102520"/>
                      <a:pt x="2251302" y="1102644"/>
                      <a:pt x="2251302" y="1104129"/>
                    </a:cubicBezTo>
                    <a:lnTo>
                      <a:pt x="2251302" y="1115478"/>
                    </a:lnTo>
                    <a:lnTo>
                      <a:pt x="2259282" y="1112489"/>
                    </a:lnTo>
                    <a:cubicBezTo>
                      <a:pt x="2260422" y="1111931"/>
                      <a:pt x="2260422" y="1111628"/>
                      <a:pt x="2260422" y="1111019"/>
                    </a:cubicBezTo>
                    <a:lnTo>
                      <a:pt x="2260422" y="1102508"/>
                    </a:lnTo>
                    <a:cubicBezTo>
                      <a:pt x="2260448" y="1102508"/>
                      <a:pt x="2261649" y="1102508"/>
                      <a:pt x="2318183" y="1102508"/>
                    </a:cubicBezTo>
                    <a:cubicBezTo>
                      <a:pt x="2318183" y="1102529"/>
                      <a:pt x="2318183" y="1103349"/>
                      <a:pt x="2318183" y="1138176"/>
                    </a:cubicBezTo>
                    <a:cubicBezTo>
                      <a:pt x="2318195" y="1138176"/>
                      <a:pt x="2318372" y="1138176"/>
                      <a:pt x="2321222" y="1138176"/>
                    </a:cubicBezTo>
                    <a:lnTo>
                      <a:pt x="2342502" y="1138176"/>
                    </a:lnTo>
                    <a:cubicBezTo>
                      <a:pt x="2342502" y="1138188"/>
                      <a:pt x="2342502" y="1138311"/>
                      <a:pt x="2342502" y="1139798"/>
                    </a:cubicBezTo>
                    <a:lnTo>
                      <a:pt x="2342502" y="1151147"/>
                    </a:lnTo>
                    <a:cubicBezTo>
                      <a:pt x="2342516" y="1151147"/>
                      <a:pt x="2342700" y="1151147"/>
                      <a:pt x="2345163" y="1151147"/>
                    </a:cubicBezTo>
                    <a:lnTo>
                      <a:pt x="2363783" y="1151147"/>
                    </a:lnTo>
                    <a:cubicBezTo>
                      <a:pt x="2363783" y="1151129"/>
                      <a:pt x="2363783" y="1150362"/>
                      <a:pt x="2363783" y="1115478"/>
                    </a:cubicBezTo>
                    <a:cubicBezTo>
                      <a:pt x="2363793" y="1115478"/>
                      <a:pt x="2363910" y="1115478"/>
                      <a:pt x="2365302" y="1115478"/>
                    </a:cubicBezTo>
                    <a:lnTo>
                      <a:pt x="2375943" y="1115478"/>
                    </a:lnTo>
                    <a:cubicBezTo>
                      <a:pt x="2375943" y="1115450"/>
                      <a:pt x="2375943" y="1114293"/>
                      <a:pt x="2375943" y="1066838"/>
                    </a:cubicBezTo>
                    <a:cubicBezTo>
                      <a:pt x="2375954" y="1066838"/>
                      <a:pt x="2376069" y="1066838"/>
                      <a:pt x="2377463" y="1066838"/>
                    </a:cubicBezTo>
                    <a:lnTo>
                      <a:pt x="2388104" y="1066838"/>
                    </a:lnTo>
                    <a:cubicBezTo>
                      <a:pt x="2388104" y="1066829"/>
                      <a:pt x="2388104" y="1066665"/>
                      <a:pt x="2388104" y="1064001"/>
                    </a:cubicBezTo>
                    <a:lnTo>
                      <a:pt x="2388104" y="1044140"/>
                    </a:lnTo>
                    <a:cubicBezTo>
                      <a:pt x="2385063" y="1044140"/>
                      <a:pt x="2385063" y="1044140"/>
                      <a:pt x="2386203" y="1041707"/>
                    </a:cubicBezTo>
                    <a:lnTo>
                      <a:pt x="2394183" y="1024683"/>
                    </a:lnTo>
                    <a:cubicBezTo>
                      <a:pt x="2394191" y="1024709"/>
                      <a:pt x="2394483" y="1025720"/>
                      <a:pt x="2406344" y="1066838"/>
                    </a:cubicBezTo>
                    <a:cubicBezTo>
                      <a:pt x="2406356" y="1066838"/>
                      <a:pt x="2406465" y="1066838"/>
                      <a:pt x="2407484" y="1066838"/>
                    </a:cubicBezTo>
                    <a:lnTo>
                      <a:pt x="2415464" y="1066838"/>
                    </a:lnTo>
                    <a:cubicBezTo>
                      <a:pt x="2415464" y="1066818"/>
                      <a:pt x="2415464" y="1065050"/>
                      <a:pt x="2415464" y="907947"/>
                    </a:cubicBezTo>
                    <a:cubicBezTo>
                      <a:pt x="2415479" y="907947"/>
                      <a:pt x="2415650" y="907947"/>
                      <a:pt x="2417744" y="907947"/>
                    </a:cubicBezTo>
                    <a:lnTo>
                      <a:pt x="2433704" y="907947"/>
                    </a:lnTo>
                    <a:cubicBezTo>
                      <a:pt x="2433704" y="907914"/>
                      <a:pt x="2433704" y="906399"/>
                      <a:pt x="2433704" y="836609"/>
                    </a:cubicBezTo>
                    <a:cubicBezTo>
                      <a:pt x="2433729" y="836609"/>
                      <a:pt x="2434667" y="836609"/>
                      <a:pt x="2473224" y="836609"/>
                    </a:cubicBezTo>
                    <a:cubicBezTo>
                      <a:pt x="2473224" y="836591"/>
                      <a:pt x="2473224" y="835826"/>
                      <a:pt x="2473224" y="804182"/>
                    </a:cubicBezTo>
                    <a:cubicBezTo>
                      <a:pt x="2473253" y="804182"/>
                      <a:pt x="2474436" y="804182"/>
                      <a:pt x="2524905" y="804182"/>
                    </a:cubicBezTo>
                    <a:cubicBezTo>
                      <a:pt x="2524905" y="804194"/>
                      <a:pt x="2524905" y="804389"/>
                      <a:pt x="2524905" y="807830"/>
                    </a:cubicBezTo>
                    <a:lnTo>
                      <a:pt x="2524905" y="833366"/>
                    </a:lnTo>
                    <a:cubicBezTo>
                      <a:pt x="2524919" y="833366"/>
                      <a:pt x="2525115" y="833366"/>
                      <a:pt x="2528325" y="833366"/>
                    </a:cubicBezTo>
                    <a:lnTo>
                      <a:pt x="2552265" y="833366"/>
                    </a:lnTo>
                    <a:cubicBezTo>
                      <a:pt x="2552265" y="833393"/>
                      <a:pt x="2552265" y="834734"/>
                      <a:pt x="2552265" y="904704"/>
                    </a:cubicBezTo>
                    <a:cubicBezTo>
                      <a:pt x="2552274" y="904704"/>
                      <a:pt x="2552388" y="904704"/>
                      <a:pt x="2553785" y="904704"/>
                    </a:cubicBezTo>
                    <a:lnTo>
                      <a:pt x="2564426" y="904704"/>
                    </a:lnTo>
                    <a:lnTo>
                      <a:pt x="2585706" y="911190"/>
                    </a:lnTo>
                    <a:cubicBezTo>
                      <a:pt x="2585706" y="911205"/>
                      <a:pt x="2585706" y="912180"/>
                      <a:pt x="2585706" y="969558"/>
                    </a:cubicBezTo>
                    <a:cubicBezTo>
                      <a:pt x="2585715" y="969558"/>
                      <a:pt x="2585828" y="969558"/>
                      <a:pt x="2587226" y="969558"/>
                    </a:cubicBezTo>
                    <a:lnTo>
                      <a:pt x="2597865" y="969558"/>
                    </a:lnTo>
                    <a:cubicBezTo>
                      <a:pt x="2597865" y="969573"/>
                      <a:pt x="2597865" y="969732"/>
                      <a:pt x="2597865" y="971990"/>
                    </a:cubicBezTo>
                    <a:lnTo>
                      <a:pt x="2597865" y="989013"/>
                    </a:lnTo>
                    <a:cubicBezTo>
                      <a:pt x="2597877" y="989013"/>
                      <a:pt x="2598063" y="989013"/>
                      <a:pt x="2600906" y="989013"/>
                    </a:cubicBezTo>
                    <a:lnTo>
                      <a:pt x="2622186" y="989013"/>
                    </a:lnTo>
                    <a:lnTo>
                      <a:pt x="2631306" y="998742"/>
                    </a:lnTo>
                    <a:cubicBezTo>
                      <a:pt x="2631306" y="998760"/>
                      <a:pt x="2631306" y="999489"/>
                      <a:pt x="2631306" y="1031169"/>
                    </a:cubicBezTo>
                    <a:cubicBezTo>
                      <a:pt x="2631320" y="1031169"/>
                      <a:pt x="2631516" y="1031169"/>
                      <a:pt x="2634726" y="1031169"/>
                    </a:cubicBezTo>
                    <a:lnTo>
                      <a:pt x="2658666" y="1031169"/>
                    </a:lnTo>
                    <a:cubicBezTo>
                      <a:pt x="2658666" y="1031180"/>
                      <a:pt x="2658666" y="1031300"/>
                      <a:pt x="2658666" y="1032789"/>
                    </a:cubicBezTo>
                    <a:lnTo>
                      <a:pt x="2658666" y="1044140"/>
                    </a:lnTo>
                    <a:cubicBezTo>
                      <a:pt x="2658680" y="1044140"/>
                      <a:pt x="2658828" y="1044140"/>
                      <a:pt x="2660567" y="1044140"/>
                    </a:cubicBezTo>
                    <a:lnTo>
                      <a:pt x="2673867" y="1044140"/>
                    </a:lnTo>
                    <a:cubicBezTo>
                      <a:pt x="2673867" y="1044153"/>
                      <a:pt x="2673867" y="1044347"/>
                      <a:pt x="2673867" y="1047381"/>
                    </a:cubicBezTo>
                    <a:lnTo>
                      <a:pt x="2673867" y="1070081"/>
                    </a:lnTo>
                    <a:cubicBezTo>
                      <a:pt x="2679947" y="1070081"/>
                      <a:pt x="2679947" y="1070081"/>
                      <a:pt x="2679947" y="1067243"/>
                    </a:cubicBezTo>
                    <a:lnTo>
                      <a:pt x="2679947" y="1047381"/>
                    </a:lnTo>
                    <a:cubicBezTo>
                      <a:pt x="2679956" y="1047381"/>
                      <a:pt x="2680073" y="1047381"/>
                      <a:pt x="2681466" y="1047381"/>
                    </a:cubicBezTo>
                    <a:lnTo>
                      <a:pt x="2692107" y="1047381"/>
                    </a:lnTo>
                    <a:cubicBezTo>
                      <a:pt x="2692107" y="1047398"/>
                      <a:pt x="2692107" y="1047576"/>
                      <a:pt x="2692107" y="1049814"/>
                    </a:cubicBezTo>
                    <a:lnTo>
                      <a:pt x="2692107" y="1066838"/>
                    </a:lnTo>
                    <a:cubicBezTo>
                      <a:pt x="2692121" y="1066838"/>
                      <a:pt x="2692230" y="1066838"/>
                      <a:pt x="2693247" y="1066838"/>
                    </a:cubicBezTo>
                    <a:lnTo>
                      <a:pt x="2701227" y="1066838"/>
                    </a:lnTo>
                    <a:cubicBezTo>
                      <a:pt x="2701227" y="1060353"/>
                      <a:pt x="2701227" y="1060353"/>
                      <a:pt x="2774187" y="1060353"/>
                    </a:cubicBezTo>
                    <a:cubicBezTo>
                      <a:pt x="2774187" y="1060367"/>
                      <a:pt x="2774187" y="1060518"/>
                      <a:pt x="2774187" y="1062380"/>
                    </a:cubicBezTo>
                    <a:lnTo>
                      <a:pt x="2774187" y="1076565"/>
                    </a:lnTo>
                    <a:cubicBezTo>
                      <a:pt x="2774199" y="1076565"/>
                      <a:pt x="2774312" y="1076565"/>
                      <a:pt x="2775327" y="1076565"/>
                    </a:cubicBezTo>
                    <a:lnTo>
                      <a:pt x="2783309" y="1076565"/>
                    </a:lnTo>
                    <a:cubicBezTo>
                      <a:pt x="2783309" y="1076579"/>
                      <a:pt x="2783309" y="1076762"/>
                      <a:pt x="2783309" y="1079808"/>
                    </a:cubicBezTo>
                    <a:lnTo>
                      <a:pt x="2783309" y="1102508"/>
                    </a:lnTo>
                    <a:cubicBezTo>
                      <a:pt x="2783321" y="1102502"/>
                      <a:pt x="2783495" y="1102385"/>
                      <a:pt x="2786348" y="1100481"/>
                    </a:cubicBezTo>
                    <a:lnTo>
                      <a:pt x="2807628" y="1086294"/>
                    </a:lnTo>
                    <a:cubicBezTo>
                      <a:pt x="2807631" y="1086266"/>
                      <a:pt x="2807828" y="1084953"/>
                      <a:pt x="2816748" y="1024683"/>
                    </a:cubicBezTo>
                    <a:cubicBezTo>
                      <a:pt x="2816762" y="1024680"/>
                      <a:pt x="2816865" y="1024641"/>
                      <a:pt x="2817888" y="1024278"/>
                    </a:cubicBezTo>
                    <a:lnTo>
                      <a:pt x="2825868" y="1021440"/>
                    </a:lnTo>
                    <a:cubicBezTo>
                      <a:pt x="2825868" y="1021416"/>
                      <a:pt x="2825918" y="1019825"/>
                      <a:pt x="2828909" y="917675"/>
                    </a:cubicBezTo>
                    <a:cubicBezTo>
                      <a:pt x="2828909" y="917702"/>
                      <a:pt x="2828958" y="919338"/>
                      <a:pt x="2831949" y="1021440"/>
                    </a:cubicBezTo>
                    <a:cubicBezTo>
                      <a:pt x="2831963" y="1021445"/>
                      <a:pt x="2832069" y="1021482"/>
                      <a:pt x="2833089" y="1021845"/>
                    </a:cubicBezTo>
                    <a:lnTo>
                      <a:pt x="2841069" y="1024683"/>
                    </a:lnTo>
                    <a:cubicBezTo>
                      <a:pt x="2841069" y="1024653"/>
                      <a:pt x="2841069" y="1022654"/>
                      <a:pt x="2841069" y="894977"/>
                    </a:cubicBezTo>
                    <a:cubicBezTo>
                      <a:pt x="2847149" y="894977"/>
                      <a:pt x="2847149" y="894977"/>
                      <a:pt x="2847149" y="846336"/>
                    </a:cubicBezTo>
                    <a:cubicBezTo>
                      <a:pt x="2847167" y="846336"/>
                      <a:pt x="2848196" y="846336"/>
                      <a:pt x="2904909" y="846336"/>
                    </a:cubicBezTo>
                    <a:cubicBezTo>
                      <a:pt x="2904909" y="846362"/>
                      <a:pt x="2904909" y="847439"/>
                      <a:pt x="2904909" y="894977"/>
                    </a:cubicBezTo>
                    <a:cubicBezTo>
                      <a:pt x="2904923" y="894977"/>
                      <a:pt x="2905031" y="894977"/>
                      <a:pt x="2906049" y="894977"/>
                    </a:cubicBezTo>
                    <a:lnTo>
                      <a:pt x="2914029" y="894977"/>
                    </a:lnTo>
                    <a:cubicBezTo>
                      <a:pt x="2914029" y="894945"/>
                      <a:pt x="2914029" y="892986"/>
                      <a:pt x="2914029" y="771755"/>
                    </a:cubicBezTo>
                    <a:cubicBezTo>
                      <a:pt x="2914038" y="771755"/>
                      <a:pt x="2914187" y="771755"/>
                      <a:pt x="2916690" y="771755"/>
                    </a:cubicBezTo>
                    <a:lnTo>
                      <a:pt x="2935310" y="771755"/>
                    </a:lnTo>
                    <a:cubicBezTo>
                      <a:pt x="2935310" y="771744"/>
                      <a:pt x="2935310" y="771578"/>
                      <a:pt x="2935310" y="768918"/>
                    </a:cubicBezTo>
                    <a:lnTo>
                      <a:pt x="2935310" y="749057"/>
                    </a:lnTo>
                    <a:cubicBezTo>
                      <a:pt x="2935326" y="749057"/>
                      <a:pt x="2936073" y="749057"/>
                      <a:pt x="2968751" y="749057"/>
                    </a:cubicBezTo>
                    <a:cubicBezTo>
                      <a:pt x="2968751" y="749046"/>
                      <a:pt x="2968751" y="748925"/>
                      <a:pt x="2968751" y="747435"/>
                    </a:cubicBezTo>
                    <a:lnTo>
                      <a:pt x="2968751" y="736086"/>
                    </a:lnTo>
                    <a:cubicBezTo>
                      <a:pt x="2968761" y="736086"/>
                      <a:pt x="2968926" y="736086"/>
                      <a:pt x="2971410" y="736086"/>
                    </a:cubicBezTo>
                    <a:lnTo>
                      <a:pt x="2990031" y="736086"/>
                    </a:lnTo>
                    <a:cubicBezTo>
                      <a:pt x="2990031" y="736098"/>
                      <a:pt x="2990031" y="736217"/>
                      <a:pt x="2990031" y="737708"/>
                    </a:cubicBezTo>
                    <a:lnTo>
                      <a:pt x="2990031" y="749057"/>
                    </a:lnTo>
                    <a:cubicBezTo>
                      <a:pt x="2990045" y="749057"/>
                      <a:pt x="2990154" y="749057"/>
                      <a:pt x="2991171" y="749057"/>
                    </a:cubicBezTo>
                    <a:lnTo>
                      <a:pt x="2999151" y="749057"/>
                    </a:lnTo>
                    <a:lnTo>
                      <a:pt x="3014351" y="742571"/>
                    </a:lnTo>
                    <a:lnTo>
                      <a:pt x="3020430" y="747435"/>
                    </a:lnTo>
                    <a:lnTo>
                      <a:pt x="3020430" y="736086"/>
                    </a:lnTo>
                    <a:cubicBezTo>
                      <a:pt x="3020444" y="736086"/>
                      <a:pt x="3020649" y="736086"/>
                      <a:pt x="3023850" y="736086"/>
                    </a:cubicBezTo>
                    <a:lnTo>
                      <a:pt x="3047792" y="736086"/>
                    </a:lnTo>
                    <a:cubicBezTo>
                      <a:pt x="3047792" y="736098"/>
                      <a:pt x="3047792" y="736217"/>
                      <a:pt x="3047792" y="737708"/>
                    </a:cubicBezTo>
                    <a:lnTo>
                      <a:pt x="3047792" y="749057"/>
                    </a:lnTo>
                    <a:cubicBezTo>
                      <a:pt x="3047820" y="749057"/>
                      <a:pt x="3048924" y="749057"/>
                      <a:pt x="3093392" y="749057"/>
                    </a:cubicBezTo>
                    <a:cubicBezTo>
                      <a:pt x="3093392" y="749072"/>
                      <a:pt x="3093392" y="749235"/>
                      <a:pt x="3093392" y="751488"/>
                    </a:cubicBezTo>
                    <a:lnTo>
                      <a:pt x="3093392" y="768513"/>
                    </a:lnTo>
                    <a:cubicBezTo>
                      <a:pt x="3093417" y="768513"/>
                      <a:pt x="3094377" y="768513"/>
                      <a:pt x="3132912" y="768513"/>
                    </a:cubicBezTo>
                    <a:cubicBezTo>
                      <a:pt x="3132912" y="768537"/>
                      <a:pt x="3132912" y="769557"/>
                      <a:pt x="3132912" y="813909"/>
                    </a:cubicBezTo>
                    <a:cubicBezTo>
                      <a:pt x="3132926" y="813909"/>
                      <a:pt x="3133035" y="813909"/>
                      <a:pt x="3134052" y="813909"/>
                    </a:cubicBezTo>
                    <a:lnTo>
                      <a:pt x="3142032" y="813909"/>
                    </a:lnTo>
                    <a:cubicBezTo>
                      <a:pt x="3142032" y="813920"/>
                      <a:pt x="3142032" y="814049"/>
                      <a:pt x="3142032" y="815531"/>
                    </a:cubicBezTo>
                    <a:lnTo>
                      <a:pt x="3142032" y="826881"/>
                    </a:lnTo>
                    <a:cubicBezTo>
                      <a:pt x="3148113" y="826881"/>
                      <a:pt x="3148113" y="826881"/>
                      <a:pt x="3148113" y="872277"/>
                    </a:cubicBezTo>
                    <a:cubicBezTo>
                      <a:pt x="3148127" y="872277"/>
                      <a:pt x="3148238" y="872277"/>
                      <a:pt x="3149253" y="872277"/>
                    </a:cubicBezTo>
                    <a:lnTo>
                      <a:pt x="3157233" y="872277"/>
                    </a:lnTo>
                    <a:cubicBezTo>
                      <a:pt x="3157233" y="872291"/>
                      <a:pt x="3157233" y="872391"/>
                      <a:pt x="3157233" y="873494"/>
                    </a:cubicBezTo>
                    <a:lnTo>
                      <a:pt x="3157233" y="882006"/>
                    </a:lnTo>
                    <a:cubicBezTo>
                      <a:pt x="3157242" y="882006"/>
                      <a:pt x="3157359" y="882006"/>
                      <a:pt x="3158753" y="882006"/>
                    </a:cubicBezTo>
                    <a:lnTo>
                      <a:pt x="3169392" y="882006"/>
                    </a:lnTo>
                    <a:cubicBezTo>
                      <a:pt x="3169392" y="882032"/>
                      <a:pt x="3169392" y="883101"/>
                      <a:pt x="3169392" y="927404"/>
                    </a:cubicBezTo>
                    <a:cubicBezTo>
                      <a:pt x="3169404" y="927404"/>
                      <a:pt x="3169584" y="927404"/>
                      <a:pt x="3172433" y="927404"/>
                    </a:cubicBezTo>
                    <a:lnTo>
                      <a:pt x="3193713" y="927404"/>
                    </a:lnTo>
                    <a:cubicBezTo>
                      <a:pt x="3193713" y="927428"/>
                      <a:pt x="3193713" y="928298"/>
                      <a:pt x="3193713" y="963072"/>
                    </a:cubicBezTo>
                    <a:cubicBezTo>
                      <a:pt x="3196754" y="963072"/>
                      <a:pt x="3196754" y="963072"/>
                      <a:pt x="3196754" y="965504"/>
                    </a:cubicBezTo>
                    <a:lnTo>
                      <a:pt x="3196754" y="982529"/>
                    </a:lnTo>
                    <a:cubicBezTo>
                      <a:pt x="3196767" y="982529"/>
                      <a:pt x="3196872" y="982529"/>
                      <a:pt x="3197894" y="982529"/>
                    </a:cubicBezTo>
                    <a:lnTo>
                      <a:pt x="3205874" y="982529"/>
                    </a:lnTo>
                    <a:cubicBezTo>
                      <a:pt x="3205874" y="982550"/>
                      <a:pt x="3205874" y="983394"/>
                      <a:pt x="3205874" y="1018197"/>
                    </a:cubicBezTo>
                    <a:cubicBezTo>
                      <a:pt x="3205886" y="1018197"/>
                      <a:pt x="3206034" y="1018197"/>
                      <a:pt x="3207773" y="1018197"/>
                    </a:cubicBezTo>
                    <a:lnTo>
                      <a:pt x="3221073" y="1018197"/>
                    </a:lnTo>
                    <a:cubicBezTo>
                      <a:pt x="3224114" y="1021440"/>
                      <a:pt x="3224114" y="1021440"/>
                      <a:pt x="3224114" y="1024278"/>
                    </a:cubicBezTo>
                    <a:lnTo>
                      <a:pt x="3224114" y="1044140"/>
                    </a:lnTo>
                    <a:cubicBezTo>
                      <a:pt x="3224121" y="1044129"/>
                      <a:pt x="3224252" y="1043969"/>
                      <a:pt x="3226394" y="1041302"/>
                    </a:cubicBezTo>
                    <a:lnTo>
                      <a:pt x="3242354" y="1021440"/>
                    </a:lnTo>
                    <a:cubicBezTo>
                      <a:pt x="3242376" y="1021440"/>
                      <a:pt x="3243335" y="1021440"/>
                      <a:pt x="3284915" y="1021440"/>
                    </a:cubicBezTo>
                    <a:cubicBezTo>
                      <a:pt x="3284915" y="1021478"/>
                      <a:pt x="3284915" y="1023579"/>
                      <a:pt x="3284915" y="1151147"/>
                    </a:cubicBezTo>
                    <a:cubicBezTo>
                      <a:pt x="3284927" y="1151147"/>
                      <a:pt x="3285041" y="1151147"/>
                      <a:pt x="3286055" y="1151147"/>
                    </a:cubicBezTo>
                    <a:lnTo>
                      <a:pt x="3294035" y="1151147"/>
                    </a:lnTo>
                    <a:cubicBezTo>
                      <a:pt x="3294041" y="1151135"/>
                      <a:pt x="3294129" y="1150985"/>
                      <a:pt x="3295175" y="1149120"/>
                    </a:cubicBezTo>
                    <a:lnTo>
                      <a:pt x="3303155" y="1134933"/>
                    </a:lnTo>
                    <a:cubicBezTo>
                      <a:pt x="3303155" y="1134944"/>
                      <a:pt x="3303155" y="1135092"/>
                      <a:pt x="3303155" y="1137771"/>
                    </a:cubicBezTo>
                    <a:lnTo>
                      <a:pt x="3303155" y="1157633"/>
                    </a:lnTo>
                    <a:cubicBezTo>
                      <a:pt x="3309234" y="1157633"/>
                      <a:pt x="3309234" y="1157633"/>
                      <a:pt x="3309234" y="1089537"/>
                    </a:cubicBezTo>
                    <a:cubicBezTo>
                      <a:pt x="3309248" y="1089537"/>
                      <a:pt x="3309353" y="1089537"/>
                      <a:pt x="3310374" y="1089537"/>
                    </a:cubicBezTo>
                    <a:lnTo>
                      <a:pt x="3318354" y="1089537"/>
                    </a:lnTo>
                    <a:cubicBezTo>
                      <a:pt x="3318354" y="1089515"/>
                      <a:pt x="3318354" y="1088015"/>
                      <a:pt x="3318354" y="992256"/>
                    </a:cubicBezTo>
                    <a:cubicBezTo>
                      <a:pt x="3318365" y="992256"/>
                      <a:pt x="3318486" y="992256"/>
                      <a:pt x="3319875" y="992256"/>
                    </a:cubicBezTo>
                    <a:lnTo>
                      <a:pt x="3330515" y="992256"/>
                    </a:lnTo>
                    <a:cubicBezTo>
                      <a:pt x="3330524" y="992225"/>
                      <a:pt x="3330920" y="990815"/>
                      <a:pt x="3348755" y="927404"/>
                    </a:cubicBezTo>
                    <a:cubicBezTo>
                      <a:pt x="3348768" y="927404"/>
                      <a:pt x="3348914" y="927404"/>
                      <a:pt x="3350655" y="927404"/>
                    </a:cubicBezTo>
                    <a:lnTo>
                      <a:pt x="3363956" y="927404"/>
                    </a:lnTo>
                    <a:cubicBezTo>
                      <a:pt x="3363963" y="927438"/>
                      <a:pt x="3364302" y="928887"/>
                      <a:pt x="3379155" y="992256"/>
                    </a:cubicBezTo>
                    <a:cubicBezTo>
                      <a:pt x="3379164" y="992256"/>
                      <a:pt x="3379275" y="992256"/>
                      <a:pt x="3380675" y="992256"/>
                    </a:cubicBezTo>
                    <a:lnTo>
                      <a:pt x="3391316" y="992256"/>
                    </a:lnTo>
                    <a:cubicBezTo>
                      <a:pt x="3391316" y="992273"/>
                      <a:pt x="3391316" y="993273"/>
                      <a:pt x="3391316" y="1050624"/>
                    </a:cubicBezTo>
                    <a:cubicBezTo>
                      <a:pt x="3391326" y="1050624"/>
                      <a:pt x="3391475" y="1050624"/>
                      <a:pt x="3393975" y="1050624"/>
                    </a:cubicBezTo>
                    <a:lnTo>
                      <a:pt x="3412596" y="1050624"/>
                    </a:lnTo>
                    <a:cubicBezTo>
                      <a:pt x="3412596" y="1050636"/>
                      <a:pt x="3412596" y="1050819"/>
                      <a:pt x="3412596" y="1053867"/>
                    </a:cubicBezTo>
                    <a:lnTo>
                      <a:pt x="3412596" y="1076565"/>
                    </a:lnTo>
                    <a:cubicBezTo>
                      <a:pt x="3418676" y="1076565"/>
                      <a:pt x="3418676" y="1076565"/>
                      <a:pt x="3418676" y="1073324"/>
                    </a:cubicBezTo>
                    <a:lnTo>
                      <a:pt x="3418676" y="1050624"/>
                    </a:lnTo>
                    <a:cubicBezTo>
                      <a:pt x="3418691" y="1050624"/>
                      <a:pt x="3418859" y="1050624"/>
                      <a:pt x="3420956" y="1050624"/>
                    </a:cubicBezTo>
                    <a:lnTo>
                      <a:pt x="3436916" y="1050624"/>
                    </a:lnTo>
                    <a:cubicBezTo>
                      <a:pt x="3436916" y="1050639"/>
                      <a:pt x="3436916" y="1050815"/>
                      <a:pt x="3436916" y="1053056"/>
                    </a:cubicBezTo>
                    <a:lnTo>
                      <a:pt x="3436916" y="1070081"/>
                    </a:lnTo>
                    <a:cubicBezTo>
                      <a:pt x="3436940" y="1070081"/>
                      <a:pt x="3438003" y="1070081"/>
                      <a:pt x="3482517" y="1070081"/>
                    </a:cubicBezTo>
                    <a:cubicBezTo>
                      <a:pt x="3482517" y="1070055"/>
                      <a:pt x="3482517" y="1068899"/>
                      <a:pt x="3482517" y="1014956"/>
                    </a:cubicBezTo>
                    <a:cubicBezTo>
                      <a:pt x="3482529" y="1014956"/>
                      <a:pt x="3482669" y="1014956"/>
                      <a:pt x="3484416" y="1014956"/>
                    </a:cubicBezTo>
                    <a:lnTo>
                      <a:pt x="3497717" y="1014956"/>
                    </a:lnTo>
                    <a:cubicBezTo>
                      <a:pt x="3497717" y="1014972"/>
                      <a:pt x="3497717" y="1015713"/>
                      <a:pt x="3497717" y="1047381"/>
                    </a:cubicBezTo>
                    <a:cubicBezTo>
                      <a:pt x="3500757" y="1047381"/>
                      <a:pt x="3500757" y="1047381"/>
                      <a:pt x="3500757" y="998742"/>
                    </a:cubicBezTo>
                    <a:cubicBezTo>
                      <a:pt x="3500778" y="998742"/>
                      <a:pt x="3501590" y="998742"/>
                      <a:pt x="3534197" y="998742"/>
                    </a:cubicBezTo>
                    <a:cubicBezTo>
                      <a:pt x="3534197" y="998727"/>
                      <a:pt x="3534197" y="998547"/>
                      <a:pt x="3534197" y="996309"/>
                    </a:cubicBezTo>
                    <a:lnTo>
                      <a:pt x="3534197" y="979286"/>
                    </a:lnTo>
                    <a:cubicBezTo>
                      <a:pt x="3534209" y="979286"/>
                      <a:pt x="3534321" y="979286"/>
                      <a:pt x="3535337" y="979286"/>
                    </a:cubicBezTo>
                    <a:lnTo>
                      <a:pt x="3543317" y="979286"/>
                    </a:lnTo>
                    <a:cubicBezTo>
                      <a:pt x="3543317" y="979277"/>
                      <a:pt x="3543317" y="979107"/>
                      <a:pt x="3543317" y="976449"/>
                    </a:cubicBezTo>
                    <a:lnTo>
                      <a:pt x="3543317" y="956588"/>
                    </a:lnTo>
                    <a:lnTo>
                      <a:pt x="3549398" y="966315"/>
                    </a:lnTo>
                    <a:cubicBezTo>
                      <a:pt x="3549410" y="966315"/>
                      <a:pt x="3549603" y="966315"/>
                      <a:pt x="3552818" y="966315"/>
                    </a:cubicBezTo>
                    <a:lnTo>
                      <a:pt x="3576758" y="966315"/>
                    </a:lnTo>
                    <a:cubicBezTo>
                      <a:pt x="3576758" y="966303"/>
                      <a:pt x="3576758" y="966201"/>
                      <a:pt x="3576758" y="965099"/>
                    </a:cubicBezTo>
                    <a:lnTo>
                      <a:pt x="3576758" y="956588"/>
                    </a:lnTo>
                    <a:cubicBezTo>
                      <a:pt x="3576771" y="956588"/>
                      <a:pt x="3576882" y="956588"/>
                      <a:pt x="3577898" y="956588"/>
                    </a:cubicBezTo>
                    <a:lnTo>
                      <a:pt x="3585878" y="956588"/>
                    </a:lnTo>
                    <a:cubicBezTo>
                      <a:pt x="3585878" y="956601"/>
                      <a:pt x="3585878" y="956751"/>
                      <a:pt x="3585878" y="958614"/>
                    </a:cubicBezTo>
                    <a:lnTo>
                      <a:pt x="3585878" y="972801"/>
                    </a:lnTo>
                    <a:cubicBezTo>
                      <a:pt x="3585900" y="972801"/>
                      <a:pt x="3587000" y="972801"/>
                      <a:pt x="3643638" y="972801"/>
                    </a:cubicBezTo>
                    <a:cubicBezTo>
                      <a:pt x="3643638" y="972828"/>
                      <a:pt x="3643638" y="975093"/>
                      <a:pt x="3643638" y="1180331"/>
                    </a:cubicBezTo>
                    <a:cubicBezTo>
                      <a:pt x="3643653" y="1180331"/>
                      <a:pt x="3643826" y="1180331"/>
                      <a:pt x="3645918" y="1180331"/>
                    </a:cubicBezTo>
                    <a:lnTo>
                      <a:pt x="3661878" y="1180331"/>
                    </a:lnTo>
                    <a:cubicBezTo>
                      <a:pt x="3661878" y="1173846"/>
                      <a:pt x="3661878" y="1167360"/>
                      <a:pt x="3661878" y="1160876"/>
                    </a:cubicBezTo>
                    <a:cubicBezTo>
                      <a:pt x="3664919" y="1160876"/>
                      <a:pt x="3664919" y="1160876"/>
                      <a:pt x="3667959" y="1160876"/>
                    </a:cubicBezTo>
                    <a:cubicBezTo>
                      <a:pt x="3667959" y="1167360"/>
                      <a:pt x="3667959" y="1173846"/>
                      <a:pt x="3667959" y="1180331"/>
                    </a:cubicBezTo>
                    <a:cubicBezTo>
                      <a:pt x="3683159" y="1180331"/>
                      <a:pt x="3698360" y="1180331"/>
                      <a:pt x="3713559" y="1180331"/>
                    </a:cubicBezTo>
                    <a:cubicBezTo>
                      <a:pt x="3713559" y="1164117"/>
                      <a:pt x="3713559" y="1151147"/>
                      <a:pt x="3713559" y="1134933"/>
                    </a:cubicBezTo>
                    <a:cubicBezTo>
                      <a:pt x="3719640" y="1134933"/>
                      <a:pt x="3725720" y="1134933"/>
                      <a:pt x="3731799" y="1134933"/>
                    </a:cubicBezTo>
                    <a:lnTo>
                      <a:pt x="3750039" y="1131692"/>
                    </a:lnTo>
                    <a:cubicBezTo>
                      <a:pt x="3753080" y="1131692"/>
                      <a:pt x="3753080" y="1134933"/>
                      <a:pt x="3756120" y="1134933"/>
                    </a:cubicBezTo>
                    <a:lnTo>
                      <a:pt x="3771320" y="1134933"/>
                    </a:lnTo>
                    <a:cubicBezTo>
                      <a:pt x="3771320" y="1151147"/>
                      <a:pt x="3771320" y="1167360"/>
                      <a:pt x="3771320" y="1180331"/>
                    </a:cubicBezTo>
                    <a:cubicBezTo>
                      <a:pt x="3774360" y="1180331"/>
                      <a:pt x="3777401" y="1180331"/>
                      <a:pt x="3783480" y="1180331"/>
                    </a:cubicBezTo>
                    <a:cubicBezTo>
                      <a:pt x="3783480" y="1190060"/>
                      <a:pt x="3783480" y="1199787"/>
                      <a:pt x="3783480" y="1206273"/>
                    </a:cubicBezTo>
                    <a:lnTo>
                      <a:pt x="3797484" y="1207631"/>
                    </a:lnTo>
                    <a:lnTo>
                      <a:pt x="3816921" y="1207631"/>
                    </a:lnTo>
                    <a:cubicBezTo>
                      <a:pt x="3816921" y="1198917"/>
                      <a:pt x="3816921" y="1192659"/>
                      <a:pt x="3816921" y="1183574"/>
                    </a:cubicBezTo>
                    <a:lnTo>
                      <a:pt x="3918855" y="1183574"/>
                    </a:lnTo>
                    <a:lnTo>
                      <a:pt x="3918855" y="1055694"/>
                    </a:lnTo>
                    <a:lnTo>
                      <a:pt x="4026867" y="1055694"/>
                    </a:lnTo>
                    <a:lnTo>
                      <a:pt x="4026867" y="1173846"/>
                    </a:lnTo>
                    <a:cubicBezTo>
                      <a:pt x="4027820" y="1173846"/>
                      <a:pt x="4028772" y="1173846"/>
                      <a:pt x="4029723" y="1173846"/>
                    </a:cubicBezTo>
                    <a:lnTo>
                      <a:pt x="4031586" y="1207631"/>
                    </a:lnTo>
                    <a:lnTo>
                      <a:pt x="4046100" y="1207631"/>
                    </a:lnTo>
                    <a:cubicBezTo>
                      <a:pt x="4046904" y="1196810"/>
                      <a:pt x="4047963" y="1185329"/>
                      <a:pt x="4047963" y="1173846"/>
                    </a:cubicBezTo>
                    <a:cubicBezTo>
                      <a:pt x="4051004" y="1173846"/>
                      <a:pt x="4054044" y="1173846"/>
                      <a:pt x="4057083" y="1173846"/>
                    </a:cubicBezTo>
                    <a:lnTo>
                      <a:pt x="4058946" y="1207631"/>
                    </a:lnTo>
                    <a:lnTo>
                      <a:pt x="4134879" y="1207631"/>
                    </a:lnTo>
                    <a:lnTo>
                      <a:pt x="4134879" y="963089"/>
                    </a:lnTo>
                    <a:lnTo>
                      <a:pt x="4430870" y="963089"/>
                    </a:lnTo>
                    <a:lnTo>
                      <a:pt x="4430870" y="1207631"/>
                    </a:lnTo>
                    <a:lnTo>
                      <a:pt x="4458915" y="1207631"/>
                    </a:lnTo>
                    <a:lnTo>
                      <a:pt x="4458915" y="1083591"/>
                    </a:lnTo>
                    <a:lnTo>
                      <a:pt x="4601595" y="1083591"/>
                    </a:lnTo>
                    <a:cubicBezTo>
                      <a:pt x="4607707" y="924560"/>
                      <a:pt x="4612775" y="766349"/>
                      <a:pt x="4619491" y="606380"/>
                    </a:cubicBezTo>
                    <a:cubicBezTo>
                      <a:pt x="4604291" y="606380"/>
                      <a:pt x="4567811" y="586923"/>
                      <a:pt x="4601251" y="573953"/>
                    </a:cubicBezTo>
                    <a:cubicBezTo>
                      <a:pt x="4598209" y="570710"/>
                      <a:pt x="4595171" y="567467"/>
                      <a:pt x="4592131" y="567467"/>
                    </a:cubicBezTo>
                    <a:cubicBezTo>
                      <a:pt x="4592131" y="548012"/>
                      <a:pt x="4589089" y="544769"/>
                      <a:pt x="4604291" y="531798"/>
                    </a:cubicBezTo>
                    <a:cubicBezTo>
                      <a:pt x="4604291" y="525312"/>
                      <a:pt x="4604291" y="515585"/>
                      <a:pt x="4604291" y="505857"/>
                    </a:cubicBezTo>
                    <a:cubicBezTo>
                      <a:pt x="4610371" y="505857"/>
                      <a:pt x="4616451" y="505857"/>
                      <a:pt x="4625571" y="505857"/>
                    </a:cubicBezTo>
                    <a:cubicBezTo>
                      <a:pt x="4625571" y="492885"/>
                      <a:pt x="4625571" y="483158"/>
                      <a:pt x="4625571" y="473430"/>
                    </a:cubicBezTo>
                    <a:cubicBezTo>
                      <a:pt x="4625571" y="470187"/>
                      <a:pt x="4628611" y="470187"/>
                      <a:pt x="4628611" y="466944"/>
                    </a:cubicBezTo>
                    <a:cubicBezTo>
                      <a:pt x="4628611" y="428033"/>
                      <a:pt x="4628611" y="389121"/>
                      <a:pt x="4628611" y="350208"/>
                    </a:cubicBezTo>
                    <a:cubicBezTo>
                      <a:pt x="4628611" y="346965"/>
                      <a:pt x="4625571" y="343724"/>
                      <a:pt x="4625571" y="340481"/>
                    </a:cubicBezTo>
                    <a:cubicBezTo>
                      <a:pt x="4628611" y="337238"/>
                      <a:pt x="4631651" y="333995"/>
                      <a:pt x="4634691" y="330752"/>
                    </a:cubicBezTo>
                    <a:cubicBezTo>
                      <a:pt x="4634691" y="301568"/>
                      <a:pt x="4634691" y="272384"/>
                      <a:pt x="4634691" y="243200"/>
                    </a:cubicBezTo>
                    <a:cubicBezTo>
                      <a:pt x="4634691" y="239958"/>
                      <a:pt x="4634691" y="239958"/>
                      <a:pt x="4637731" y="236715"/>
                    </a:cubicBezTo>
                    <a:cubicBezTo>
                      <a:pt x="4637731" y="210774"/>
                      <a:pt x="4637731" y="181590"/>
                      <a:pt x="4637731" y="152406"/>
                    </a:cubicBezTo>
                    <a:cubicBezTo>
                      <a:pt x="4640771" y="139436"/>
                      <a:pt x="4640771" y="132950"/>
                      <a:pt x="4640771" y="123222"/>
                    </a:cubicBezTo>
                    <a:cubicBezTo>
                      <a:pt x="4646851" y="132950"/>
                      <a:pt x="4646851" y="139436"/>
                      <a:pt x="4646851" y="149163"/>
                    </a:cubicBezTo>
                    <a:cubicBezTo>
                      <a:pt x="4649891" y="181590"/>
                      <a:pt x="4649891" y="210774"/>
                      <a:pt x="4649891" y="236715"/>
                    </a:cubicBezTo>
                    <a:cubicBezTo>
                      <a:pt x="4652931" y="272384"/>
                      <a:pt x="4652931" y="301568"/>
                      <a:pt x="4652931" y="330752"/>
                    </a:cubicBezTo>
                    <a:cubicBezTo>
                      <a:pt x="4655971" y="333995"/>
                      <a:pt x="4659011" y="337238"/>
                      <a:pt x="4662051" y="340481"/>
                    </a:cubicBezTo>
                    <a:cubicBezTo>
                      <a:pt x="4662051" y="343724"/>
                      <a:pt x="4659011" y="346965"/>
                      <a:pt x="4659011" y="350208"/>
                    </a:cubicBezTo>
                    <a:cubicBezTo>
                      <a:pt x="4659011" y="389121"/>
                      <a:pt x="4659011" y="428033"/>
                      <a:pt x="4659011" y="466944"/>
                    </a:cubicBezTo>
                    <a:cubicBezTo>
                      <a:pt x="4659011" y="470187"/>
                      <a:pt x="4662051" y="470187"/>
                      <a:pt x="4662051" y="473430"/>
                    </a:cubicBezTo>
                    <a:cubicBezTo>
                      <a:pt x="4662051" y="483158"/>
                      <a:pt x="4662051" y="492885"/>
                      <a:pt x="4662051" y="505857"/>
                    </a:cubicBezTo>
                    <a:cubicBezTo>
                      <a:pt x="4668131" y="505857"/>
                      <a:pt x="4677251" y="505857"/>
                      <a:pt x="4683331" y="505857"/>
                    </a:cubicBezTo>
                    <a:cubicBezTo>
                      <a:pt x="4683331" y="515585"/>
                      <a:pt x="4683331" y="525312"/>
                      <a:pt x="4683331" y="531798"/>
                    </a:cubicBezTo>
                    <a:cubicBezTo>
                      <a:pt x="4695493" y="544769"/>
                      <a:pt x="4695493" y="544769"/>
                      <a:pt x="4695493" y="567467"/>
                    </a:cubicBezTo>
                    <a:cubicBezTo>
                      <a:pt x="4692451" y="567467"/>
                      <a:pt x="4689411" y="570710"/>
                      <a:pt x="4686373" y="573953"/>
                    </a:cubicBezTo>
                    <a:cubicBezTo>
                      <a:pt x="4716771" y="590166"/>
                      <a:pt x="4680291" y="603137"/>
                      <a:pt x="4668131" y="606380"/>
                    </a:cubicBezTo>
                    <a:cubicBezTo>
                      <a:pt x="4671171" y="732843"/>
                      <a:pt x="4677251" y="859307"/>
                      <a:pt x="4680291" y="985772"/>
                    </a:cubicBezTo>
                    <a:cubicBezTo>
                      <a:pt x="4713733" y="985772"/>
                      <a:pt x="4747171" y="985772"/>
                      <a:pt x="4777573" y="985772"/>
                    </a:cubicBezTo>
                    <a:cubicBezTo>
                      <a:pt x="4777573" y="1024683"/>
                      <a:pt x="4777573" y="1063595"/>
                      <a:pt x="4777573" y="1099265"/>
                    </a:cubicBezTo>
                    <a:cubicBezTo>
                      <a:pt x="4783653" y="1099265"/>
                      <a:pt x="4786693" y="1099265"/>
                      <a:pt x="4789733" y="1099265"/>
                    </a:cubicBezTo>
                    <a:cubicBezTo>
                      <a:pt x="4789733" y="1096022"/>
                      <a:pt x="4792773" y="1092779"/>
                      <a:pt x="4792773" y="1089537"/>
                    </a:cubicBezTo>
                    <a:cubicBezTo>
                      <a:pt x="4795813" y="1089537"/>
                      <a:pt x="4798853" y="1089537"/>
                      <a:pt x="4801893" y="1089537"/>
                    </a:cubicBezTo>
                    <a:cubicBezTo>
                      <a:pt x="4801893" y="1092779"/>
                      <a:pt x="4801893" y="1096022"/>
                      <a:pt x="4804935" y="1102508"/>
                    </a:cubicBezTo>
                    <a:cubicBezTo>
                      <a:pt x="4811013" y="1102508"/>
                      <a:pt x="4817093" y="1102508"/>
                      <a:pt x="4823175" y="1102508"/>
                    </a:cubicBezTo>
                    <a:cubicBezTo>
                      <a:pt x="4823175" y="1099265"/>
                      <a:pt x="4823175" y="1096022"/>
                      <a:pt x="4823175" y="1092779"/>
                    </a:cubicBezTo>
                    <a:cubicBezTo>
                      <a:pt x="4835333" y="1092779"/>
                      <a:pt x="4844453" y="1092779"/>
                      <a:pt x="4856613" y="1092779"/>
                    </a:cubicBezTo>
                    <a:cubicBezTo>
                      <a:pt x="4856613" y="1096022"/>
                      <a:pt x="4856613" y="1099265"/>
                      <a:pt x="4856613" y="1102508"/>
                    </a:cubicBezTo>
                    <a:cubicBezTo>
                      <a:pt x="4865733" y="1102508"/>
                      <a:pt x="4877895" y="1102508"/>
                      <a:pt x="4887015" y="1102508"/>
                    </a:cubicBezTo>
                    <a:cubicBezTo>
                      <a:pt x="4887015" y="1125206"/>
                      <a:pt x="4887015" y="1147905"/>
                      <a:pt x="4887015" y="1170603"/>
                    </a:cubicBezTo>
                    <a:cubicBezTo>
                      <a:pt x="4893095" y="1170603"/>
                      <a:pt x="4902215" y="1170603"/>
                      <a:pt x="4908295" y="1170603"/>
                    </a:cubicBezTo>
                    <a:cubicBezTo>
                      <a:pt x="4908295" y="1164117"/>
                      <a:pt x="4908295" y="1157633"/>
                      <a:pt x="4908295" y="1151147"/>
                    </a:cubicBezTo>
                    <a:cubicBezTo>
                      <a:pt x="4917415" y="1151147"/>
                      <a:pt x="4926535" y="1151147"/>
                      <a:pt x="4932615" y="1151147"/>
                    </a:cubicBezTo>
                    <a:cubicBezTo>
                      <a:pt x="4932615" y="1060353"/>
                      <a:pt x="4932615" y="972801"/>
                      <a:pt x="4932615" y="882006"/>
                    </a:cubicBezTo>
                    <a:cubicBezTo>
                      <a:pt x="4935655" y="878763"/>
                      <a:pt x="4938695" y="875520"/>
                      <a:pt x="4941735" y="872277"/>
                    </a:cubicBezTo>
                    <a:cubicBezTo>
                      <a:pt x="4978215" y="872277"/>
                      <a:pt x="5014695" y="872277"/>
                      <a:pt x="5051177" y="872277"/>
                    </a:cubicBezTo>
                    <a:lnTo>
                      <a:pt x="5051177" y="885249"/>
                    </a:lnTo>
                    <a:lnTo>
                      <a:pt x="5066377" y="885249"/>
                    </a:lnTo>
                    <a:cubicBezTo>
                      <a:pt x="5066377" y="943617"/>
                      <a:pt x="5066377" y="1001985"/>
                      <a:pt x="5066377" y="1057110"/>
                    </a:cubicBezTo>
                    <a:cubicBezTo>
                      <a:pt x="5078537" y="1057110"/>
                      <a:pt x="5087657" y="1057110"/>
                      <a:pt x="5099817" y="1057110"/>
                    </a:cubicBezTo>
                    <a:cubicBezTo>
                      <a:pt x="5099817" y="1024683"/>
                      <a:pt x="5099817" y="992256"/>
                      <a:pt x="5099817" y="956588"/>
                    </a:cubicBezTo>
                    <a:cubicBezTo>
                      <a:pt x="5111977" y="956588"/>
                      <a:pt x="5127177" y="956588"/>
                      <a:pt x="5139339" y="956588"/>
                    </a:cubicBezTo>
                    <a:cubicBezTo>
                      <a:pt x="5142377" y="956588"/>
                      <a:pt x="5142377" y="953345"/>
                      <a:pt x="5145417" y="950102"/>
                    </a:cubicBezTo>
                    <a:lnTo>
                      <a:pt x="5157579" y="950102"/>
                    </a:lnTo>
                    <a:cubicBezTo>
                      <a:pt x="5160617" y="953345"/>
                      <a:pt x="5160617" y="956588"/>
                      <a:pt x="5163657" y="956588"/>
                    </a:cubicBezTo>
                    <a:cubicBezTo>
                      <a:pt x="5172777" y="956588"/>
                      <a:pt x="5184939" y="956588"/>
                      <a:pt x="5197099" y="956588"/>
                    </a:cubicBezTo>
                    <a:cubicBezTo>
                      <a:pt x="5197099" y="898220"/>
                      <a:pt x="5197099" y="839852"/>
                      <a:pt x="5197099" y="781484"/>
                    </a:cubicBezTo>
                    <a:cubicBezTo>
                      <a:pt x="5197119" y="781479"/>
                      <a:pt x="5198419" y="781233"/>
                      <a:pt x="5282219" y="765270"/>
                    </a:cubicBezTo>
                    <a:cubicBezTo>
                      <a:pt x="5282219" y="765281"/>
                      <a:pt x="5282219" y="765392"/>
                      <a:pt x="5282219" y="766892"/>
                    </a:cubicBezTo>
                    <a:lnTo>
                      <a:pt x="5282219" y="778241"/>
                    </a:lnTo>
                    <a:cubicBezTo>
                      <a:pt x="5282245" y="778241"/>
                      <a:pt x="5283211" y="778241"/>
                      <a:pt x="5321739" y="778241"/>
                    </a:cubicBezTo>
                    <a:cubicBezTo>
                      <a:pt x="5321739" y="778274"/>
                      <a:pt x="5321739" y="781830"/>
                      <a:pt x="5321739" y="1160876"/>
                    </a:cubicBezTo>
                    <a:cubicBezTo>
                      <a:pt x="5330859" y="1160876"/>
                      <a:pt x="5343019" y="1160876"/>
                      <a:pt x="5355181" y="1160876"/>
                    </a:cubicBezTo>
                    <a:cubicBezTo>
                      <a:pt x="5355181" y="1157633"/>
                      <a:pt x="5355181" y="1157633"/>
                      <a:pt x="5355181" y="1154390"/>
                    </a:cubicBezTo>
                    <a:cubicBezTo>
                      <a:pt x="5361259" y="1154390"/>
                      <a:pt x="5367339" y="1154390"/>
                      <a:pt x="5373421" y="1154390"/>
                    </a:cubicBezTo>
                    <a:cubicBezTo>
                      <a:pt x="5373421" y="1157633"/>
                      <a:pt x="5373421" y="1157633"/>
                      <a:pt x="5373421" y="1160876"/>
                    </a:cubicBezTo>
                    <a:cubicBezTo>
                      <a:pt x="5385581" y="1160876"/>
                      <a:pt x="5397739" y="1160876"/>
                      <a:pt x="5409901" y="1160876"/>
                    </a:cubicBezTo>
                    <a:cubicBezTo>
                      <a:pt x="5409901" y="1154390"/>
                      <a:pt x="5409901" y="1147905"/>
                      <a:pt x="5409901" y="1141419"/>
                    </a:cubicBezTo>
                    <a:cubicBezTo>
                      <a:pt x="5425101" y="1141419"/>
                      <a:pt x="5440301" y="1141419"/>
                      <a:pt x="5452461" y="1141419"/>
                    </a:cubicBezTo>
                    <a:cubicBezTo>
                      <a:pt x="5458541" y="1134933"/>
                      <a:pt x="5464623" y="1134933"/>
                      <a:pt x="5470701" y="1134933"/>
                    </a:cubicBezTo>
                    <a:cubicBezTo>
                      <a:pt x="5479821" y="1141419"/>
                      <a:pt x="5491983" y="1141419"/>
                      <a:pt x="5501103" y="1141419"/>
                    </a:cubicBezTo>
                    <a:cubicBezTo>
                      <a:pt x="5501103" y="1131692"/>
                      <a:pt x="5501103" y="1125206"/>
                      <a:pt x="5501103" y="1115478"/>
                    </a:cubicBezTo>
                    <a:lnTo>
                      <a:pt x="5513263" y="1115478"/>
                    </a:lnTo>
                    <a:cubicBezTo>
                      <a:pt x="5513263" y="1108992"/>
                      <a:pt x="5513263" y="1102508"/>
                      <a:pt x="5513263" y="1096022"/>
                    </a:cubicBezTo>
                    <a:cubicBezTo>
                      <a:pt x="5540623" y="1096022"/>
                      <a:pt x="5571023" y="1096022"/>
                      <a:pt x="5598383" y="1096022"/>
                    </a:cubicBezTo>
                    <a:cubicBezTo>
                      <a:pt x="5598383" y="1079808"/>
                      <a:pt x="5598383" y="1066838"/>
                      <a:pt x="5598383" y="1050624"/>
                    </a:cubicBezTo>
                    <a:cubicBezTo>
                      <a:pt x="5607503" y="1050624"/>
                      <a:pt x="5616623" y="1050624"/>
                      <a:pt x="5625743" y="1050624"/>
                    </a:cubicBezTo>
                    <a:cubicBezTo>
                      <a:pt x="5625743" y="1047381"/>
                      <a:pt x="5625743" y="1044140"/>
                      <a:pt x="5625743" y="1040897"/>
                    </a:cubicBezTo>
                    <a:cubicBezTo>
                      <a:pt x="5631823" y="1040897"/>
                      <a:pt x="5637903" y="1040897"/>
                      <a:pt x="5643983" y="1040897"/>
                    </a:cubicBezTo>
                    <a:cubicBezTo>
                      <a:pt x="5643983" y="1044140"/>
                      <a:pt x="5643983" y="1047381"/>
                      <a:pt x="5643983" y="1050624"/>
                    </a:cubicBezTo>
                    <a:cubicBezTo>
                      <a:pt x="5653103" y="1050624"/>
                      <a:pt x="5659183" y="1050624"/>
                      <a:pt x="5668303" y="1050624"/>
                    </a:cubicBezTo>
                    <a:cubicBezTo>
                      <a:pt x="5668303" y="1073324"/>
                      <a:pt x="5668303" y="1099265"/>
                      <a:pt x="5668303" y="1125206"/>
                    </a:cubicBezTo>
                    <a:cubicBezTo>
                      <a:pt x="5683503" y="1125206"/>
                      <a:pt x="5701745" y="1125206"/>
                      <a:pt x="5716945" y="1125206"/>
                    </a:cubicBezTo>
                    <a:cubicBezTo>
                      <a:pt x="5716945" y="1112235"/>
                      <a:pt x="5716945" y="1099265"/>
                      <a:pt x="5716945" y="1086294"/>
                    </a:cubicBezTo>
                    <a:cubicBezTo>
                      <a:pt x="5735185" y="1086294"/>
                      <a:pt x="5756465" y="1086294"/>
                      <a:pt x="5774705" y="1086294"/>
                    </a:cubicBezTo>
                    <a:cubicBezTo>
                      <a:pt x="5774705" y="1070081"/>
                      <a:pt x="5774705" y="1057110"/>
                      <a:pt x="5774705" y="1040897"/>
                    </a:cubicBezTo>
                    <a:cubicBezTo>
                      <a:pt x="5799027" y="1040897"/>
                      <a:pt x="5823345" y="1040897"/>
                      <a:pt x="5847667" y="1040897"/>
                    </a:cubicBezTo>
                    <a:cubicBezTo>
                      <a:pt x="5847667" y="1040940"/>
                      <a:pt x="5847667" y="1043603"/>
                      <a:pt x="5847667" y="1207631"/>
                    </a:cubicBezTo>
                    <a:lnTo>
                      <a:pt x="5847667" y="1228299"/>
                    </a:lnTo>
                    <a:lnTo>
                      <a:pt x="5946479" y="1228299"/>
                    </a:lnTo>
                    <a:lnTo>
                      <a:pt x="5946479" y="1386957"/>
                    </a:lnTo>
                    <a:lnTo>
                      <a:pt x="5946479" y="1421828"/>
                    </a:lnTo>
                    <a:lnTo>
                      <a:pt x="5968919" y="1421828"/>
                    </a:lnTo>
                    <a:cubicBezTo>
                      <a:pt x="5968919" y="1421828"/>
                      <a:pt x="5968919" y="1421828"/>
                      <a:pt x="5968919" y="1420085"/>
                    </a:cubicBezTo>
                    <a:lnTo>
                      <a:pt x="5968919" y="1407881"/>
                    </a:lnTo>
                    <a:cubicBezTo>
                      <a:pt x="5968919" y="1407881"/>
                      <a:pt x="5968919" y="1407881"/>
                      <a:pt x="6035789" y="1407881"/>
                    </a:cubicBezTo>
                    <a:cubicBezTo>
                      <a:pt x="6035789" y="1407881"/>
                      <a:pt x="6035789" y="1407881"/>
                      <a:pt x="6035789" y="1439262"/>
                    </a:cubicBezTo>
                    <a:cubicBezTo>
                      <a:pt x="6035789" y="1439262"/>
                      <a:pt x="6035789" y="1439262"/>
                      <a:pt x="6039131" y="1441007"/>
                    </a:cubicBezTo>
                    <a:lnTo>
                      <a:pt x="6062537" y="1453211"/>
                    </a:lnTo>
                    <a:cubicBezTo>
                      <a:pt x="6062537" y="1453211"/>
                      <a:pt x="6062537" y="1453211"/>
                      <a:pt x="6062537" y="1498541"/>
                    </a:cubicBezTo>
                    <a:cubicBezTo>
                      <a:pt x="6062537" y="1498541"/>
                      <a:pt x="6062537" y="1498541"/>
                      <a:pt x="6064627" y="1499414"/>
                    </a:cubicBezTo>
                    <a:lnTo>
                      <a:pt x="6079255" y="1505516"/>
                    </a:lnTo>
                    <a:cubicBezTo>
                      <a:pt x="6079255" y="1505516"/>
                      <a:pt x="6079255" y="1505516"/>
                      <a:pt x="6079255" y="1503773"/>
                    </a:cubicBezTo>
                    <a:lnTo>
                      <a:pt x="6079255" y="1491567"/>
                    </a:lnTo>
                    <a:cubicBezTo>
                      <a:pt x="6079255" y="1491567"/>
                      <a:pt x="6079255" y="1491567"/>
                      <a:pt x="6080927" y="1491567"/>
                    </a:cubicBezTo>
                    <a:lnTo>
                      <a:pt x="6092629" y="1491567"/>
                    </a:lnTo>
                    <a:cubicBezTo>
                      <a:pt x="6092629" y="1491567"/>
                      <a:pt x="6092629" y="1491567"/>
                      <a:pt x="6092629" y="1490259"/>
                    </a:cubicBezTo>
                    <a:lnTo>
                      <a:pt x="6092629" y="1481106"/>
                    </a:lnTo>
                    <a:cubicBezTo>
                      <a:pt x="6092629" y="1481106"/>
                      <a:pt x="6092629" y="1481106"/>
                      <a:pt x="6090957" y="1481106"/>
                    </a:cubicBezTo>
                    <a:lnTo>
                      <a:pt x="6079255" y="1481106"/>
                    </a:lnTo>
                    <a:cubicBezTo>
                      <a:pt x="6079255" y="1481106"/>
                      <a:pt x="6079255" y="1481106"/>
                      <a:pt x="6079255" y="1479363"/>
                    </a:cubicBezTo>
                    <a:lnTo>
                      <a:pt x="6079255" y="1467159"/>
                    </a:lnTo>
                    <a:cubicBezTo>
                      <a:pt x="6079255" y="1467159"/>
                      <a:pt x="6079255" y="1467159"/>
                      <a:pt x="6080927" y="1467159"/>
                    </a:cubicBezTo>
                    <a:lnTo>
                      <a:pt x="6092629" y="1467159"/>
                    </a:lnTo>
                    <a:cubicBezTo>
                      <a:pt x="6092629" y="1467159"/>
                      <a:pt x="6092629" y="1467159"/>
                      <a:pt x="6092629" y="1465415"/>
                    </a:cubicBezTo>
                    <a:lnTo>
                      <a:pt x="6092629" y="1453211"/>
                    </a:lnTo>
                    <a:cubicBezTo>
                      <a:pt x="6092629" y="1453211"/>
                      <a:pt x="6092629" y="1453211"/>
                      <a:pt x="6090957" y="1453211"/>
                    </a:cubicBezTo>
                    <a:lnTo>
                      <a:pt x="6079255" y="1453211"/>
                    </a:lnTo>
                    <a:cubicBezTo>
                      <a:pt x="6079255" y="1453211"/>
                      <a:pt x="6079255" y="1453211"/>
                      <a:pt x="6079255" y="1451468"/>
                    </a:cubicBezTo>
                    <a:lnTo>
                      <a:pt x="6079255" y="1439262"/>
                    </a:lnTo>
                    <a:cubicBezTo>
                      <a:pt x="6079255" y="1439262"/>
                      <a:pt x="6079255" y="1439262"/>
                      <a:pt x="6080927" y="1439262"/>
                    </a:cubicBezTo>
                    <a:lnTo>
                      <a:pt x="6092629" y="1439262"/>
                    </a:lnTo>
                    <a:cubicBezTo>
                      <a:pt x="6092629" y="1439262"/>
                      <a:pt x="6092629" y="1439262"/>
                      <a:pt x="6092629" y="1437956"/>
                    </a:cubicBezTo>
                    <a:lnTo>
                      <a:pt x="6092629" y="1428803"/>
                    </a:lnTo>
                    <a:cubicBezTo>
                      <a:pt x="6092629" y="1428803"/>
                      <a:pt x="6092629" y="1428803"/>
                      <a:pt x="6090957" y="1428803"/>
                    </a:cubicBezTo>
                    <a:lnTo>
                      <a:pt x="6079255" y="1428803"/>
                    </a:lnTo>
                    <a:cubicBezTo>
                      <a:pt x="6079255" y="1428803"/>
                      <a:pt x="6079255" y="1428803"/>
                      <a:pt x="6079255" y="1427058"/>
                    </a:cubicBezTo>
                    <a:lnTo>
                      <a:pt x="6079255" y="1414854"/>
                    </a:lnTo>
                    <a:cubicBezTo>
                      <a:pt x="6079255" y="1414854"/>
                      <a:pt x="6079255" y="1414854"/>
                      <a:pt x="6080927" y="1414854"/>
                    </a:cubicBezTo>
                    <a:lnTo>
                      <a:pt x="6092629" y="1414854"/>
                    </a:lnTo>
                    <a:cubicBezTo>
                      <a:pt x="6092629" y="1414854"/>
                      <a:pt x="6092629" y="1414854"/>
                      <a:pt x="6092629" y="1413111"/>
                    </a:cubicBezTo>
                    <a:lnTo>
                      <a:pt x="6092629" y="1400906"/>
                    </a:lnTo>
                    <a:cubicBezTo>
                      <a:pt x="6092629" y="1400906"/>
                      <a:pt x="6092629" y="1400906"/>
                      <a:pt x="6090957" y="1400906"/>
                    </a:cubicBezTo>
                    <a:lnTo>
                      <a:pt x="6079255" y="1400906"/>
                    </a:lnTo>
                    <a:cubicBezTo>
                      <a:pt x="6079255" y="1400906"/>
                      <a:pt x="6079255" y="1400906"/>
                      <a:pt x="6079255" y="1399599"/>
                    </a:cubicBezTo>
                    <a:lnTo>
                      <a:pt x="6079255" y="1390445"/>
                    </a:lnTo>
                    <a:cubicBezTo>
                      <a:pt x="6079255" y="1390445"/>
                      <a:pt x="6079255" y="1390445"/>
                      <a:pt x="6080927" y="1390445"/>
                    </a:cubicBezTo>
                    <a:lnTo>
                      <a:pt x="6092629" y="1390445"/>
                    </a:lnTo>
                    <a:cubicBezTo>
                      <a:pt x="6092629" y="1390445"/>
                      <a:pt x="6092629" y="1390445"/>
                      <a:pt x="6092629" y="1388702"/>
                    </a:cubicBezTo>
                    <a:lnTo>
                      <a:pt x="6092629" y="1376498"/>
                    </a:lnTo>
                    <a:cubicBezTo>
                      <a:pt x="6092629" y="1376498"/>
                      <a:pt x="6092629" y="1376498"/>
                      <a:pt x="6090957" y="1376498"/>
                    </a:cubicBezTo>
                    <a:lnTo>
                      <a:pt x="6079255" y="1376498"/>
                    </a:lnTo>
                    <a:cubicBezTo>
                      <a:pt x="6079255" y="1376498"/>
                      <a:pt x="6079255" y="1376498"/>
                      <a:pt x="6079255" y="1374755"/>
                    </a:cubicBezTo>
                    <a:lnTo>
                      <a:pt x="6079255" y="1362549"/>
                    </a:lnTo>
                    <a:cubicBezTo>
                      <a:pt x="6079255" y="1362549"/>
                      <a:pt x="6079255" y="1362549"/>
                      <a:pt x="6080927" y="1362549"/>
                    </a:cubicBezTo>
                    <a:lnTo>
                      <a:pt x="6092629" y="1362549"/>
                    </a:lnTo>
                    <a:cubicBezTo>
                      <a:pt x="6092629" y="1362549"/>
                      <a:pt x="6092629" y="1362549"/>
                      <a:pt x="6092629" y="1360806"/>
                    </a:cubicBezTo>
                    <a:lnTo>
                      <a:pt x="6092629" y="1348602"/>
                    </a:lnTo>
                    <a:cubicBezTo>
                      <a:pt x="6092629" y="1348602"/>
                      <a:pt x="6092629" y="1348602"/>
                      <a:pt x="6090957" y="1348602"/>
                    </a:cubicBezTo>
                    <a:lnTo>
                      <a:pt x="6079255" y="1348602"/>
                    </a:lnTo>
                    <a:cubicBezTo>
                      <a:pt x="6079255" y="1348602"/>
                      <a:pt x="6079255" y="1348602"/>
                      <a:pt x="6079255" y="1347294"/>
                    </a:cubicBezTo>
                    <a:lnTo>
                      <a:pt x="6079255" y="1338141"/>
                    </a:lnTo>
                    <a:cubicBezTo>
                      <a:pt x="6079255" y="1338141"/>
                      <a:pt x="6079255" y="1338141"/>
                      <a:pt x="6080927" y="1338141"/>
                    </a:cubicBezTo>
                    <a:lnTo>
                      <a:pt x="6092629" y="1338141"/>
                    </a:lnTo>
                    <a:cubicBezTo>
                      <a:pt x="6092629" y="1338141"/>
                      <a:pt x="6092629" y="1338141"/>
                      <a:pt x="6092629" y="1336397"/>
                    </a:cubicBezTo>
                    <a:lnTo>
                      <a:pt x="6092629" y="1324193"/>
                    </a:lnTo>
                    <a:cubicBezTo>
                      <a:pt x="6092629" y="1324193"/>
                      <a:pt x="6092629" y="1324193"/>
                      <a:pt x="6090957" y="1324193"/>
                    </a:cubicBezTo>
                    <a:lnTo>
                      <a:pt x="6079255" y="1324193"/>
                    </a:lnTo>
                    <a:cubicBezTo>
                      <a:pt x="6079255" y="1324193"/>
                      <a:pt x="6079255" y="1324193"/>
                      <a:pt x="6079255" y="1322450"/>
                    </a:cubicBezTo>
                    <a:lnTo>
                      <a:pt x="6079255" y="1310244"/>
                    </a:lnTo>
                    <a:cubicBezTo>
                      <a:pt x="6079255" y="1310244"/>
                      <a:pt x="6079255" y="1310244"/>
                      <a:pt x="6080927" y="1310244"/>
                    </a:cubicBezTo>
                    <a:lnTo>
                      <a:pt x="6092629" y="1310244"/>
                    </a:lnTo>
                    <a:cubicBezTo>
                      <a:pt x="6092629" y="1310244"/>
                      <a:pt x="6092629" y="1310244"/>
                      <a:pt x="6092629" y="1308938"/>
                    </a:cubicBezTo>
                    <a:lnTo>
                      <a:pt x="6092629" y="1299785"/>
                    </a:lnTo>
                    <a:cubicBezTo>
                      <a:pt x="6092629" y="1299785"/>
                      <a:pt x="6092629" y="1299785"/>
                      <a:pt x="6090957" y="1299785"/>
                    </a:cubicBezTo>
                    <a:lnTo>
                      <a:pt x="6079255" y="1299785"/>
                    </a:lnTo>
                    <a:cubicBezTo>
                      <a:pt x="6079255" y="1299785"/>
                      <a:pt x="6079255" y="1299785"/>
                      <a:pt x="6079255" y="1298040"/>
                    </a:cubicBezTo>
                    <a:lnTo>
                      <a:pt x="6079255" y="1285836"/>
                    </a:lnTo>
                    <a:cubicBezTo>
                      <a:pt x="6079255" y="1285836"/>
                      <a:pt x="6079255" y="1285836"/>
                      <a:pt x="6080927" y="1285836"/>
                    </a:cubicBezTo>
                    <a:lnTo>
                      <a:pt x="6092629" y="1285836"/>
                    </a:lnTo>
                    <a:cubicBezTo>
                      <a:pt x="6092629" y="1285836"/>
                      <a:pt x="6092629" y="1285836"/>
                      <a:pt x="6092629" y="1284093"/>
                    </a:cubicBezTo>
                    <a:lnTo>
                      <a:pt x="6092629" y="1271888"/>
                    </a:lnTo>
                    <a:cubicBezTo>
                      <a:pt x="6092629" y="1271888"/>
                      <a:pt x="6092629" y="1271888"/>
                      <a:pt x="6090957" y="1271888"/>
                    </a:cubicBezTo>
                    <a:lnTo>
                      <a:pt x="6079255" y="1271888"/>
                    </a:lnTo>
                    <a:cubicBezTo>
                      <a:pt x="6079255" y="1271888"/>
                      <a:pt x="6079255" y="1271888"/>
                      <a:pt x="6079255" y="1270145"/>
                    </a:cubicBezTo>
                    <a:lnTo>
                      <a:pt x="6079255" y="1257941"/>
                    </a:lnTo>
                    <a:cubicBezTo>
                      <a:pt x="6079255" y="1257941"/>
                      <a:pt x="6079255" y="1257941"/>
                      <a:pt x="6080927" y="1257941"/>
                    </a:cubicBezTo>
                    <a:lnTo>
                      <a:pt x="6092629" y="1257941"/>
                    </a:lnTo>
                    <a:cubicBezTo>
                      <a:pt x="6092629" y="1257941"/>
                      <a:pt x="6092629" y="1257941"/>
                      <a:pt x="6092629" y="1256633"/>
                    </a:cubicBezTo>
                    <a:lnTo>
                      <a:pt x="6092629" y="1247480"/>
                    </a:lnTo>
                    <a:cubicBezTo>
                      <a:pt x="6092629" y="1247480"/>
                      <a:pt x="6092629" y="1247480"/>
                      <a:pt x="6090957" y="1247480"/>
                    </a:cubicBezTo>
                    <a:lnTo>
                      <a:pt x="6079255" y="1247480"/>
                    </a:lnTo>
                    <a:cubicBezTo>
                      <a:pt x="6079255" y="1247480"/>
                      <a:pt x="6079255" y="1247480"/>
                      <a:pt x="6079255" y="1245737"/>
                    </a:cubicBezTo>
                    <a:lnTo>
                      <a:pt x="6079255" y="1233531"/>
                    </a:lnTo>
                    <a:cubicBezTo>
                      <a:pt x="6079255" y="1233531"/>
                      <a:pt x="6079255" y="1233531"/>
                      <a:pt x="6080927" y="1233531"/>
                    </a:cubicBezTo>
                    <a:lnTo>
                      <a:pt x="6092629" y="1233531"/>
                    </a:lnTo>
                    <a:cubicBezTo>
                      <a:pt x="6092629" y="1233531"/>
                      <a:pt x="6092629" y="1233531"/>
                      <a:pt x="6092629" y="1231788"/>
                    </a:cubicBezTo>
                    <a:lnTo>
                      <a:pt x="6092629" y="1219584"/>
                    </a:lnTo>
                    <a:cubicBezTo>
                      <a:pt x="6092629" y="1219584"/>
                      <a:pt x="6092629" y="1219584"/>
                      <a:pt x="6090957" y="1219584"/>
                    </a:cubicBezTo>
                    <a:lnTo>
                      <a:pt x="6079255" y="1219584"/>
                    </a:lnTo>
                    <a:cubicBezTo>
                      <a:pt x="6079255" y="1219584"/>
                      <a:pt x="6079255" y="1219584"/>
                      <a:pt x="6079255" y="1217840"/>
                    </a:cubicBezTo>
                    <a:lnTo>
                      <a:pt x="6079255" y="1205636"/>
                    </a:lnTo>
                    <a:cubicBezTo>
                      <a:pt x="6079255" y="1205636"/>
                      <a:pt x="6079255" y="1205636"/>
                      <a:pt x="6080927" y="1205636"/>
                    </a:cubicBezTo>
                    <a:lnTo>
                      <a:pt x="6092629" y="1205636"/>
                    </a:lnTo>
                    <a:cubicBezTo>
                      <a:pt x="6092629" y="1205636"/>
                      <a:pt x="6092629" y="1205636"/>
                      <a:pt x="6092629" y="1204328"/>
                    </a:cubicBezTo>
                    <a:lnTo>
                      <a:pt x="6092629" y="1195175"/>
                    </a:lnTo>
                    <a:cubicBezTo>
                      <a:pt x="6092629" y="1195175"/>
                      <a:pt x="6092629" y="1195175"/>
                      <a:pt x="6090957" y="1195175"/>
                    </a:cubicBezTo>
                    <a:lnTo>
                      <a:pt x="6079255" y="1195175"/>
                    </a:lnTo>
                    <a:cubicBezTo>
                      <a:pt x="6079255" y="1195175"/>
                      <a:pt x="6079255" y="1195175"/>
                      <a:pt x="6079255" y="1193432"/>
                    </a:cubicBezTo>
                    <a:lnTo>
                      <a:pt x="6079255" y="1181226"/>
                    </a:lnTo>
                    <a:cubicBezTo>
                      <a:pt x="6079255" y="1181226"/>
                      <a:pt x="6079255" y="1181226"/>
                      <a:pt x="6080927" y="1181226"/>
                    </a:cubicBezTo>
                    <a:lnTo>
                      <a:pt x="6092629" y="1181226"/>
                    </a:lnTo>
                    <a:cubicBezTo>
                      <a:pt x="6092629" y="1181226"/>
                      <a:pt x="6092629" y="1181226"/>
                      <a:pt x="6090957" y="1178612"/>
                    </a:cubicBezTo>
                    <a:lnTo>
                      <a:pt x="6079255" y="1160306"/>
                    </a:lnTo>
                    <a:cubicBezTo>
                      <a:pt x="6079255" y="1160306"/>
                      <a:pt x="6079255" y="1160306"/>
                      <a:pt x="6079255" y="1104513"/>
                    </a:cubicBezTo>
                    <a:cubicBezTo>
                      <a:pt x="6079255" y="1104513"/>
                      <a:pt x="6079255" y="1104513"/>
                      <a:pt x="6303271" y="1104513"/>
                    </a:cubicBezTo>
                    <a:cubicBezTo>
                      <a:pt x="6303271" y="1104513"/>
                      <a:pt x="6303271" y="1104513"/>
                      <a:pt x="6323331" y="1135896"/>
                    </a:cubicBezTo>
                    <a:cubicBezTo>
                      <a:pt x="6323331" y="1135896"/>
                      <a:pt x="6323331" y="1135896"/>
                      <a:pt x="6323331" y="1205636"/>
                    </a:cubicBezTo>
                    <a:cubicBezTo>
                      <a:pt x="6323331" y="1205636"/>
                      <a:pt x="6323331" y="1205636"/>
                      <a:pt x="6321659" y="1205636"/>
                    </a:cubicBezTo>
                    <a:lnTo>
                      <a:pt x="6309957" y="1205636"/>
                    </a:lnTo>
                    <a:cubicBezTo>
                      <a:pt x="6309957" y="1205636"/>
                      <a:pt x="6309957" y="1205636"/>
                      <a:pt x="6309957" y="1207379"/>
                    </a:cubicBezTo>
                    <a:lnTo>
                      <a:pt x="6309957" y="1219584"/>
                    </a:lnTo>
                    <a:cubicBezTo>
                      <a:pt x="6309957" y="1219584"/>
                      <a:pt x="6309957" y="1219584"/>
                      <a:pt x="6311629" y="1219584"/>
                    </a:cubicBezTo>
                    <a:lnTo>
                      <a:pt x="6323331" y="1219584"/>
                    </a:lnTo>
                    <a:cubicBezTo>
                      <a:pt x="6323331" y="1219584"/>
                      <a:pt x="6323331" y="1219584"/>
                      <a:pt x="6323331" y="1221327"/>
                    </a:cubicBezTo>
                    <a:lnTo>
                      <a:pt x="6323331" y="1233531"/>
                    </a:lnTo>
                    <a:cubicBezTo>
                      <a:pt x="6323331" y="1233531"/>
                      <a:pt x="6323331" y="1233531"/>
                      <a:pt x="6321659" y="1233531"/>
                    </a:cubicBezTo>
                    <a:lnTo>
                      <a:pt x="6309957" y="1233531"/>
                    </a:lnTo>
                    <a:cubicBezTo>
                      <a:pt x="6309957" y="1233531"/>
                      <a:pt x="6309957" y="1233531"/>
                      <a:pt x="6309957" y="1235274"/>
                    </a:cubicBezTo>
                    <a:lnTo>
                      <a:pt x="6309957" y="1247480"/>
                    </a:lnTo>
                    <a:cubicBezTo>
                      <a:pt x="6309957" y="1247480"/>
                      <a:pt x="6309957" y="1247480"/>
                      <a:pt x="6311629" y="1247480"/>
                    </a:cubicBezTo>
                    <a:lnTo>
                      <a:pt x="6323331" y="1247480"/>
                    </a:lnTo>
                    <a:cubicBezTo>
                      <a:pt x="6323331" y="1247480"/>
                      <a:pt x="6323331" y="1247480"/>
                      <a:pt x="6323331" y="1248788"/>
                    </a:cubicBezTo>
                    <a:lnTo>
                      <a:pt x="6323331" y="1257941"/>
                    </a:lnTo>
                    <a:cubicBezTo>
                      <a:pt x="6323331" y="1257941"/>
                      <a:pt x="6323331" y="1257941"/>
                      <a:pt x="6321659" y="1257941"/>
                    </a:cubicBezTo>
                    <a:lnTo>
                      <a:pt x="6309957" y="1257941"/>
                    </a:lnTo>
                    <a:cubicBezTo>
                      <a:pt x="6309957" y="1257941"/>
                      <a:pt x="6309957" y="1257941"/>
                      <a:pt x="6309957" y="1259684"/>
                    </a:cubicBezTo>
                    <a:lnTo>
                      <a:pt x="6309957" y="1271888"/>
                    </a:lnTo>
                    <a:cubicBezTo>
                      <a:pt x="6309957" y="1271888"/>
                      <a:pt x="6309957" y="1271888"/>
                      <a:pt x="6311629" y="1271888"/>
                    </a:cubicBezTo>
                    <a:lnTo>
                      <a:pt x="6323331" y="1271888"/>
                    </a:lnTo>
                    <a:cubicBezTo>
                      <a:pt x="6323331" y="1271888"/>
                      <a:pt x="6323331" y="1271888"/>
                      <a:pt x="6323331" y="1273632"/>
                    </a:cubicBezTo>
                    <a:lnTo>
                      <a:pt x="6323331" y="1285836"/>
                    </a:lnTo>
                    <a:cubicBezTo>
                      <a:pt x="6323331" y="1285836"/>
                      <a:pt x="6323331" y="1285836"/>
                      <a:pt x="6321659" y="1285836"/>
                    </a:cubicBezTo>
                    <a:lnTo>
                      <a:pt x="6309957" y="1285836"/>
                    </a:lnTo>
                    <a:cubicBezTo>
                      <a:pt x="6309957" y="1285836"/>
                      <a:pt x="6309957" y="1285836"/>
                      <a:pt x="6309957" y="1287579"/>
                    </a:cubicBezTo>
                    <a:lnTo>
                      <a:pt x="6309957" y="1299785"/>
                    </a:lnTo>
                    <a:cubicBezTo>
                      <a:pt x="6309957" y="1299785"/>
                      <a:pt x="6309957" y="1299785"/>
                      <a:pt x="6311629" y="1299785"/>
                    </a:cubicBezTo>
                    <a:lnTo>
                      <a:pt x="6323331" y="1299785"/>
                    </a:lnTo>
                    <a:cubicBezTo>
                      <a:pt x="6323331" y="1299785"/>
                      <a:pt x="6323331" y="1299785"/>
                      <a:pt x="6323331" y="1301091"/>
                    </a:cubicBezTo>
                    <a:lnTo>
                      <a:pt x="6323331" y="1310244"/>
                    </a:lnTo>
                    <a:cubicBezTo>
                      <a:pt x="6323331" y="1310244"/>
                      <a:pt x="6323331" y="1310244"/>
                      <a:pt x="6321659" y="1310244"/>
                    </a:cubicBezTo>
                    <a:lnTo>
                      <a:pt x="6309957" y="1310244"/>
                    </a:lnTo>
                    <a:cubicBezTo>
                      <a:pt x="6309957" y="1310244"/>
                      <a:pt x="6309957" y="1310244"/>
                      <a:pt x="6309957" y="1311989"/>
                    </a:cubicBezTo>
                    <a:lnTo>
                      <a:pt x="6309957" y="1324193"/>
                    </a:lnTo>
                    <a:cubicBezTo>
                      <a:pt x="6309957" y="1324193"/>
                      <a:pt x="6309957" y="1324193"/>
                      <a:pt x="6311629" y="1324193"/>
                    </a:cubicBezTo>
                    <a:lnTo>
                      <a:pt x="6323331" y="1324193"/>
                    </a:lnTo>
                    <a:cubicBezTo>
                      <a:pt x="6323331" y="1324193"/>
                      <a:pt x="6323331" y="1324193"/>
                      <a:pt x="6323331" y="1325936"/>
                    </a:cubicBezTo>
                    <a:lnTo>
                      <a:pt x="6323331" y="1338141"/>
                    </a:lnTo>
                    <a:cubicBezTo>
                      <a:pt x="6323331" y="1338141"/>
                      <a:pt x="6323331" y="1338141"/>
                      <a:pt x="6321659" y="1338141"/>
                    </a:cubicBezTo>
                    <a:lnTo>
                      <a:pt x="6309957" y="1338141"/>
                    </a:lnTo>
                    <a:cubicBezTo>
                      <a:pt x="6309957" y="1338141"/>
                      <a:pt x="6309957" y="1338141"/>
                      <a:pt x="6309957" y="1339448"/>
                    </a:cubicBezTo>
                    <a:lnTo>
                      <a:pt x="6309957" y="1348602"/>
                    </a:lnTo>
                    <a:cubicBezTo>
                      <a:pt x="6309957" y="1348602"/>
                      <a:pt x="6309957" y="1348602"/>
                      <a:pt x="6311629" y="1348602"/>
                    </a:cubicBezTo>
                    <a:lnTo>
                      <a:pt x="6323331" y="1348602"/>
                    </a:lnTo>
                    <a:cubicBezTo>
                      <a:pt x="6323331" y="1348602"/>
                      <a:pt x="6323331" y="1348602"/>
                      <a:pt x="6323331" y="1350345"/>
                    </a:cubicBezTo>
                    <a:lnTo>
                      <a:pt x="6323331" y="1362549"/>
                    </a:lnTo>
                    <a:cubicBezTo>
                      <a:pt x="6323331" y="1362549"/>
                      <a:pt x="6323331" y="1362549"/>
                      <a:pt x="6321659" y="1362549"/>
                    </a:cubicBezTo>
                    <a:lnTo>
                      <a:pt x="6309957" y="1362549"/>
                    </a:lnTo>
                    <a:cubicBezTo>
                      <a:pt x="6309957" y="1362549"/>
                      <a:pt x="6309957" y="1362549"/>
                      <a:pt x="6309957" y="1364292"/>
                    </a:cubicBezTo>
                    <a:lnTo>
                      <a:pt x="6309957" y="1376498"/>
                    </a:lnTo>
                    <a:cubicBezTo>
                      <a:pt x="6309957" y="1376498"/>
                      <a:pt x="6309957" y="1376498"/>
                      <a:pt x="6311629" y="1376498"/>
                    </a:cubicBezTo>
                    <a:lnTo>
                      <a:pt x="6323331" y="1376498"/>
                    </a:lnTo>
                    <a:cubicBezTo>
                      <a:pt x="6323331" y="1376498"/>
                      <a:pt x="6323331" y="1376498"/>
                      <a:pt x="6323331" y="1378241"/>
                    </a:cubicBezTo>
                    <a:lnTo>
                      <a:pt x="6323331" y="1390445"/>
                    </a:lnTo>
                    <a:cubicBezTo>
                      <a:pt x="6323331" y="1390445"/>
                      <a:pt x="6323331" y="1390445"/>
                      <a:pt x="6321659" y="1390445"/>
                    </a:cubicBezTo>
                    <a:lnTo>
                      <a:pt x="6309957" y="1390445"/>
                    </a:lnTo>
                    <a:cubicBezTo>
                      <a:pt x="6309957" y="1390445"/>
                      <a:pt x="6309957" y="1390445"/>
                      <a:pt x="6309957" y="1391753"/>
                    </a:cubicBezTo>
                    <a:lnTo>
                      <a:pt x="6309957" y="1400906"/>
                    </a:lnTo>
                    <a:cubicBezTo>
                      <a:pt x="6309957" y="1400906"/>
                      <a:pt x="6309957" y="1400906"/>
                      <a:pt x="6311629" y="1400906"/>
                    </a:cubicBezTo>
                    <a:lnTo>
                      <a:pt x="6323331" y="1400906"/>
                    </a:lnTo>
                    <a:cubicBezTo>
                      <a:pt x="6323331" y="1400906"/>
                      <a:pt x="6323331" y="1400906"/>
                      <a:pt x="6323331" y="1402650"/>
                    </a:cubicBezTo>
                    <a:lnTo>
                      <a:pt x="6323331" y="1414854"/>
                    </a:lnTo>
                    <a:cubicBezTo>
                      <a:pt x="6323331" y="1414854"/>
                      <a:pt x="6323331" y="1414854"/>
                      <a:pt x="6321659" y="1414854"/>
                    </a:cubicBezTo>
                    <a:lnTo>
                      <a:pt x="6309957" y="1414854"/>
                    </a:lnTo>
                    <a:cubicBezTo>
                      <a:pt x="6309957" y="1414854"/>
                      <a:pt x="6309957" y="1414854"/>
                      <a:pt x="6309957" y="1416597"/>
                    </a:cubicBezTo>
                    <a:lnTo>
                      <a:pt x="6309957" y="1428803"/>
                    </a:lnTo>
                    <a:cubicBezTo>
                      <a:pt x="6309957" y="1428803"/>
                      <a:pt x="6309957" y="1428803"/>
                      <a:pt x="6311629" y="1428803"/>
                    </a:cubicBezTo>
                    <a:lnTo>
                      <a:pt x="6323331" y="1428803"/>
                    </a:lnTo>
                    <a:cubicBezTo>
                      <a:pt x="6323331" y="1428803"/>
                      <a:pt x="6323331" y="1428803"/>
                      <a:pt x="6323331" y="1430109"/>
                    </a:cubicBezTo>
                    <a:lnTo>
                      <a:pt x="6323331" y="1439262"/>
                    </a:lnTo>
                    <a:cubicBezTo>
                      <a:pt x="6323331" y="1439262"/>
                      <a:pt x="6323331" y="1439262"/>
                      <a:pt x="6321659" y="1439262"/>
                    </a:cubicBezTo>
                    <a:lnTo>
                      <a:pt x="6309957" y="1439262"/>
                    </a:lnTo>
                    <a:cubicBezTo>
                      <a:pt x="6309957" y="1439262"/>
                      <a:pt x="6309957" y="1439262"/>
                      <a:pt x="6309957" y="1441007"/>
                    </a:cubicBezTo>
                    <a:lnTo>
                      <a:pt x="6309957" y="1453211"/>
                    </a:lnTo>
                    <a:cubicBezTo>
                      <a:pt x="6309957" y="1453211"/>
                      <a:pt x="6309957" y="1453211"/>
                      <a:pt x="6311629" y="1453211"/>
                    </a:cubicBezTo>
                    <a:lnTo>
                      <a:pt x="6323331" y="1453211"/>
                    </a:lnTo>
                    <a:cubicBezTo>
                      <a:pt x="6323331" y="1453211"/>
                      <a:pt x="6323331" y="1453211"/>
                      <a:pt x="6323331" y="1454954"/>
                    </a:cubicBezTo>
                    <a:lnTo>
                      <a:pt x="6323331" y="1467159"/>
                    </a:lnTo>
                    <a:cubicBezTo>
                      <a:pt x="6323331" y="1467159"/>
                      <a:pt x="6323331" y="1467159"/>
                      <a:pt x="6321659" y="1467159"/>
                    </a:cubicBezTo>
                    <a:lnTo>
                      <a:pt x="6309957" y="1467159"/>
                    </a:lnTo>
                    <a:cubicBezTo>
                      <a:pt x="6309957" y="1467159"/>
                      <a:pt x="6309957" y="1467159"/>
                      <a:pt x="6309957" y="1468902"/>
                    </a:cubicBezTo>
                    <a:lnTo>
                      <a:pt x="6309957" y="1481106"/>
                    </a:lnTo>
                    <a:cubicBezTo>
                      <a:pt x="6309957" y="1481106"/>
                      <a:pt x="6309957" y="1481106"/>
                      <a:pt x="6311629" y="1481106"/>
                    </a:cubicBezTo>
                    <a:lnTo>
                      <a:pt x="6323331" y="1481106"/>
                    </a:lnTo>
                    <a:cubicBezTo>
                      <a:pt x="6323331" y="1481106"/>
                      <a:pt x="6323331" y="1481106"/>
                      <a:pt x="6323331" y="1482414"/>
                    </a:cubicBezTo>
                    <a:lnTo>
                      <a:pt x="6323331" y="1491567"/>
                    </a:lnTo>
                    <a:cubicBezTo>
                      <a:pt x="6323331" y="1491567"/>
                      <a:pt x="6323331" y="1491567"/>
                      <a:pt x="6321659" y="1491567"/>
                    </a:cubicBezTo>
                    <a:lnTo>
                      <a:pt x="6309957" y="1491567"/>
                    </a:lnTo>
                    <a:cubicBezTo>
                      <a:pt x="6309957" y="1491567"/>
                      <a:pt x="6309957" y="1491567"/>
                      <a:pt x="6309957" y="1493310"/>
                    </a:cubicBezTo>
                    <a:lnTo>
                      <a:pt x="6309957" y="1505516"/>
                    </a:lnTo>
                    <a:cubicBezTo>
                      <a:pt x="6309957" y="1505516"/>
                      <a:pt x="6309957" y="1505516"/>
                      <a:pt x="6346735" y="1536899"/>
                    </a:cubicBezTo>
                    <a:cubicBezTo>
                      <a:pt x="6346735" y="1543872"/>
                      <a:pt x="6346735" y="1543872"/>
                      <a:pt x="6345065" y="1543872"/>
                    </a:cubicBezTo>
                    <a:lnTo>
                      <a:pt x="6333361" y="1543872"/>
                    </a:lnTo>
                    <a:cubicBezTo>
                      <a:pt x="6333361" y="1543872"/>
                      <a:pt x="6333361" y="1543872"/>
                      <a:pt x="6333361" y="1582229"/>
                    </a:cubicBezTo>
                    <a:cubicBezTo>
                      <a:pt x="6333361" y="1582229"/>
                      <a:pt x="6333361" y="1582229"/>
                      <a:pt x="6335035" y="1582229"/>
                    </a:cubicBezTo>
                    <a:lnTo>
                      <a:pt x="6346735" y="1582229"/>
                    </a:lnTo>
                    <a:cubicBezTo>
                      <a:pt x="6346735" y="1582229"/>
                      <a:pt x="6346735" y="1582229"/>
                      <a:pt x="6346735" y="1580049"/>
                    </a:cubicBezTo>
                    <a:lnTo>
                      <a:pt x="6346735" y="1564794"/>
                    </a:lnTo>
                    <a:cubicBezTo>
                      <a:pt x="6346735" y="1564794"/>
                      <a:pt x="6346735" y="1564794"/>
                      <a:pt x="6348407" y="1563923"/>
                    </a:cubicBezTo>
                    <a:lnTo>
                      <a:pt x="6360109" y="1557821"/>
                    </a:lnTo>
                    <a:cubicBezTo>
                      <a:pt x="6360109" y="1557821"/>
                      <a:pt x="6360109" y="1557821"/>
                      <a:pt x="6363035" y="1557821"/>
                    </a:cubicBezTo>
                    <a:lnTo>
                      <a:pt x="6383515" y="1557821"/>
                    </a:lnTo>
                    <a:cubicBezTo>
                      <a:pt x="6383515" y="1557821"/>
                      <a:pt x="6383515" y="1557821"/>
                      <a:pt x="6383515" y="1559564"/>
                    </a:cubicBezTo>
                    <a:lnTo>
                      <a:pt x="6383515" y="1571768"/>
                    </a:lnTo>
                    <a:cubicBezTo>
                      <a:pt x="6383515" y="1571768"/>
                      <a:pt x="6383515" y="1571768"/>
                      <a:pt x="6386023" y="1571768"/>
                    </a:cubicBezTo>
                    <a:lnTo>
                      <a:pt x="6403577" y="1571768"/>
                    </a:lnTo>
                    <a:cubicBezTo>
                      <a:pt x="6403577" y="1578741"/>
                      <a:pt x="6403577" y="1578741"/>
                      <a:pt x="6405247" y="1578741"/>
                    </a:cubicBezTo>
                    <a:lnTo>
                      <a:pt x="6416951" y="1578741"/>
                    </a:lnTo>
                    <a:cubicBezTo>
                      <a:pt x="6416951" y="1578741"/>
                      <a:pt x="6416951" y="1578741"/>
                      <a:pt x="6453729" y="1627559"/>
                    </a:cubicBezTo>
                    <a:cubicBezTo>
                      <a:pt x="6453729" y="1627559"/>
                      <a:pt x="6453729" y="1627559"/>
                      <a:pt x="6453729" y="1679864"/>
                    </a:cubicBezTo>
                    <a:cubicBezTo>
                      <a:pt x="6453729" y="1679864"/>
                      <a:pt x="6453729" y="1679864"/>
                      <a:pt x="6455399" y="1679864"/>
                    </a:cubicBezTo>
                    <a:lnTo>
                      <a:pt x="6467103" y="1679864"/>
                    </a:lnTo>
                    <a:cubicBezTo>
                      <a:pt x="6467103" y="1679864"/>
                      <a:pt x="6467103" y="1679864"/>
                      <a:pt x="6467103" y="1676813"/>
                    </a:cubicBezTo>
                    <a:lnTo>
                      <a:pt x="6467103" y="1655456"/>
                    </a:lnTo>
                    <a:cubicBezTo>
                      <a:pt x="6467103" y="1655456"/>
                      <a:pt x="6467103" y="1655456"/>
                      <a:pt x="6468357" y="1655456"/>
                    </a:cubicBezTo>
                    <a:lnTo>
                      <a:pt x="6477133" y="1655456"/>
                    </a:lnTo>
                    <a:cubicBezTo>
                      <a:pt x="6477133" y="1655456"/>
                      <a:pt x="6477133" y="1655456"/>
                      <a:pt x="6477133" y="1657199"/>
                    </a:cubicBezTo>
                    <a:lnTo>
                      <a:pt x="6477133" y="1669403"/>
                    </a:lnTo>
                    <a:cubicBezTo>
                      <a:pt x="6490507" y="1672891"/>
                      <a:pt x="6490507" y="1672891"/>
                      <a:pt x="6490507" y="1596177"/>
                    </a:cubicBezTo>
                    <a:cubicBezTo>
                      <a:pt x="6490507" y="1596177"/>
                      <a:pt x="6490507" y="1596177"/>
                      <a:pt x="6547347" y="1596177"/>
                    </a:cubicBezTo>
                    <a:cubicBezTo>
                      <a:pt x="6547347" y="1596177"/>
                      <a:pt x="6547347" y="1596177"/>
                      <a:pt x="6547347" y="1484594"/>
                    </a:cubicBezTo>
                    <a:cubicBezTo>
                      <a:pt x="6547347" y="1484594"/>
                      <a:pt x="6547347" y="1484594"/>
                      <a:pt x="6600843" y="1484594"/>
                    </a:cubicBezTo>
                    <a:cubicBezTo>
                      <a:pt x="6600843" y="1484594"/>
                      <a:pt x="6600843" y="1484594"/>
                      <a:pt x="6600843" y="1483286"/>
                    </a:cubicBezTo>
                    <a:lnTo>
                      <a:pt x="6600843" y="1474133"/>
                    </a:lnTo>
                    <a:cubicBezTo>
                      <a:pt x="6600843" y="1474133"/>
                      <a:pt x="6600843" y="1474133"/>
                      <a:pt x="6634279" y="1474133"/>
                    </a:cubicBezTo>
                    <a:cubicBezTo>
                      <a:pt x="6634279" y="1474133"/>
                      <a:pt x="6634279" y="1474133"/>
                      <a:pt x="6634279" y="1414854"/>
                    </a:cubicBezTo>
                    <a:cubicBezTo>
                      <a:pt x="6627591" y="1414854"/>
                      <a:pt x="6627591" y="1414854"/>
                      <a:pt x="6627591" y="1412238"/>
                    </a:cubicBezTo>
                    <a:lnTo>
                      <a:pt x="6627591" y="1393932"/>
                    </a:lnTo>
                    <a:lnTo>
                      <a:pt x="6634279" y="1397420"/>
                    </a:lnTo>
                    <a:cubicBezTo>
                      <a:pt x="6634279" y="1397420"/>
                      <a:pt x="6634279" y="1397420"/>
                      <a:pt x="6640967" y="1362549"/>
                    </a:cubicBezTo>
                    <a:cubicBezTo>
                      <a:pt x="6640967" y="1362549"/>
                      <a:pt x="6640967" y="1362549"/>
                      <a:pt x="6647653" y="1397420"/>
                    </a:cubicBezTo>
                    <a:cubicBezTo>
                      <a:pt x="6650997" y="1393932"/>
                      <a:pt x="6650997" y="1393932"/>
                      <a:pt x="6651415" y="1392624"/>
                    </a:cubicBezTo>
                    <a:lnTo>
                      <a:pt x="6654341" y="1383471"/>
                    </a:lnTo>
                    <a:cubicBezTo>
                      <a:pt x="6654341" y="1383471"/>
                      <a:pt x="6654341" y="1383471"/>
                      <a:pt x="6655175" y="1381728"/>
                    </a:cubicBezTo>
                    <a:lnTo>
                      <a:pt x="6661027" y="1369523"/>
                    </a:lnTo>
                    <a:cubicBezTo>
                      <a:pt x="6661027" y="1369523"/>
                      <a:pt x="6661027" y="1369523"/>
                      <a:pt x="6661863" y="1367780"/>
                    </a:cubicBezTo>
                    <a:lnTo>
                      <a:pt x="6667715" y="1355576"/>
                    </a:lnTo>
                    <a:cubicBezTo>
                      <a:pt x="6667715" y="1355576"/>
                      <a:pt x="6667715" y="1355576"/>
                      <a:pt x="6669803" y="1354268"/>
                    </a:cubicBezTo>
                    <a:lnTo>
                      <a:pt x="6684431" y="1345115"/>
                    </a:lnTo>
                    <a:cubicBezTo>
                      <a:pt x="6684431" y="1345115"/>
                      <a:pt x="6684431" y="1345115"/>
                      <a:pt x="6686939" y="1343372"/>
                    </a:cubicBezTo>
                    <a:lnTo>
                      <a:pt x="6704493" y="1331166"/>
                    </a:lnTo>
                    <a:cubicBezTo>
                      <a:pt x="6704493" y="1331166"/>
                      <a:pt x="6704493" y="1331166"/>
                      <a:pt x="6705747" y="1329423"/>
                    </a:cubicBezTo>
                    <a:lnTo>
                      <a:pt x="6714523" y="1317219"/>
                    </a:lnTo>
                    <a:cubicBezTo>
                      <a:pt x="6714523" y="1317219"/>
                      <a:pt x="6714523" y="1317219"/>
                      <a:pt x="6715359" y="1314168"/>
                    </a:cubicBezTo>
                    <a:lnTo>
                      <a:pt x="6721211" y="1292810"/>
                    </a:lnTo>
                    <a:cubicBezTo>
                      <a:pt x="6721211" y="1292810"/>
                      <a:pt x="6721211" y="1292810"/>
                      <a:pt x="6722047" y="1295861"/>
                    </a:cubicBezTo>
                    <a:lnTo>
                      <a:pt x="6727897" y="1317219"/>
                    </a:lnTo>
                    <a:cubicBezTo>
                      <a:pt x="6727897" y="1317219"/>
                      <a:pt x="6727897" y="1317219"/>
                      <a:pt x="6728733" y="1318526"/>
                    </a:cubicBezTo>
                    <a:lnTo>
                      <a:pt x="6734585" y="1327680"/>
                    </a:lnTo>
                    <a:cubicBezTo>
                      <a:pt x="6734585" y="1327680"/>
                      <a:pt x="6734585" y="1327680"/>
                      <a:pt x="6736675" y="1329423"/>
                    </a:cubicBezTo>
                    <a:lnTo>
                      <a:pt x="6751303" y="1341627"/>
                    </a:lnTo>
                    <a:cubicBezTo>
                      <a:pt x="6751303" y="1341627"/>
                      <a:pt x="6751303" y="1341627"/>
                      <a:pt x="6752975" y="1343372"/>
                    </a:cubicBezTo>
                    <a:lnTo>
                      <a:pt x="6764675" y="1355576"/>
                    </a:lnTo>
                    <a:cubicBezTo>
                      <a:pt x="6764675" y="1355576"/>
                      <a:pt x="6764675" y="1355576"/>
                      <a:pt x="6766349" y="1357319"/>
                    </a:cubicBezTo>
                    <a:lnTo>
                      <a:pt x="6778051" y="1369523"/>
                    </a:lnTo>
                    <a:cubicBezTo>
                      <a:pt x="6778051" y="1369523"/>
                      <a:pt x="6778051" y="1369523"/>
                      <a:pt x="6778469" y="1371267"/>
                    </a:cubicBezTo>
                    <a:lnTo>
                      <a:pt x="6781393" y="1383471"/>
                    </a:lnTo>
                    <a:cubicBezTo>
                      <a:pt x="6781393" y="1383471"/>
                      <a:pt x="6781393" y="1383471"/>
                      <a:pt x="6781811" y="1385214"/>
                    </a:cubicBezTo>
                    <a:lnTo>
                      <a:pt x="6784737" y="1397420"/>
                    </a:lnTo>
                    <a:cubicBezTo>
                      <a:pt x="6791423" y="1397420"/>
                      <a:pt x="6791423" y="1397420"/>
                      <a:pt x="6794767" y="1362549"/>
                    </a:cubicBezTo>
                    <a:cubicBezTo>
                      <a:pt x="6794767" y="1362549"/>
                      <a:pt x="6794767" y="1362549"/>
                      <a:pt x="6801455" y="1397420"/>
                    </a:cubicBezTo>
                    <a:cubicBezTo>
                      <a:pt x="6808141" y="1397420"/>
                      <a:pt x="6808141" y="1397420"/>
                      <a:pt x="6808141" y="1400034"/>
                    </a:cubicBezTo>
                    <a:lnTo>
                      <a:pt x="6808141" y="1418342"/>
                    </a:lnTo>
                    <a:cubicBezTo>
                      <a:pt x="6801455" y="1418342"/>
                      <a:pt x="6801455" y="1418342"/>
                      <a:pt x="6801455" y="1467159"/>
                    </a:cubicBezTo>
                    <a:cubicBezTo>
                      <a:pt x="6801455" y="1467159"/>
                      <a:pt x="6801455" y="1467159"/>
                      <a:pt x="6803127" y="1467159"/>
                    </a:cubicBezTo>
                    <a:lnTo>
                      <a:pt x="6814829" y="1467159"/>
                    </a:lnTo>
                    <a:cubicBezTo>
                      <a:pt x="6814829" y="1474133"/>
                      <a:pt x="6814829" y="1474133"/>
                      <a:pt x="6816083" y="1474133"/>
                    </a:cubicBezTo>
                    <a:lnTo>
                      <a:pt x="6824859" y="1474133"/>
                    </a:lnTo>
                    <a:cubicBezTo>
                      <a:pt x="6824859" y="1474133"/>
                      <a:pt x="6824859" y="1474133"/>
                      <a:pt x="6824859" y="1472390"/>
                    </a:cubicBezTo>
                    <a:lnTo>
                      <a:pt x="6824859" y="1460184"/>
                    </a:lnTo>
                    <a:cubicBezTo>
                      <a:pt x="6824859" y="1460184"/>
                      <a:pt x="6824859" y="1460184"/>
                      <a:pt x="6828203" y="1460184"/>
                    </a:cubicBezTo>
                    <a:lnTo>
                      <a:pt x="6851607" y="1460184"/>
                    </a:lnTo>
                    <a:cubicBezTo>
                      <a:pt x="6851607" y="1460184"/>
                      <a:pt x="6851607" y="1460184"/>
                      <a:pt x="6851607" y="1457133"/>
                    </a:cubicBezTo>
                    <a:lnTo>
                      <a:pt x="6851607" y="1435776"/>
                    </a:lnTo>
                    <a:cubicBezTo>
                      <a:pt x="6851607" y="1435776"/>
                      <a:pt x="6851607" y="1435776"/>
                      <a:pt x="6908447" y="1435776"/>
                    </a:cubicBezTo>
                    <a:cubicBezTo>
                      <a:pt x="6908447" y="1435776"/>
                      <a:pt x="6908447" y="1435776"/>
                      <a:pt x="6908447" y="1437956"/>
                    </a:cubicBezTo>
                    <a:lnTo>
                      <a:pt x="6908447" y="1453211"/>
                    </a:lnTo>
                    <a:cubicBezTo>
                      <a:pt x="6908447" y="1453211"/>
                      <a:pt x="6908447" y="1453211"/>
                      <a:pt x="6938539" y="1453211"/>
                    </a:cubicBezTo>
                    <a:cubicBezTo>
                      <a:pt x="6938539" y="1453211"/>
                      <a:pt x="6938539" y="1453211"/>
                      <a:pt x="6938539" y="1456698"/>
                    </a:cubicBezTo>
                    <a:lnTo>
                      <a:pt x="6938539" y="1481106"/>
                    </a:lnTo>
                    <a:cubicBezTo>
                      <a:pt x="6931853" y="1481106"/>
                      <a:pt x="6931853" y="1481106"/>
                      <a:pt x="6931853" y="1482414"/>
                    </a:cubicBezTo>
                    <a:lnTo>
                      <a:pt x="6931853" y="1491567"/>
                    </a:lnTo>
                    <a:cubicBezTo>
                      <a:pt x="6938539" y="1491567"/>
                      <a:pt x="6938539" y="1491567"/>
                      <a:pt x="6938539" y="1494183"/>
                    </a:cubicBezTo>
                    <a:lnTo>
                      <a:pt x="6938539" y="1512489"/>
                    </a:lnTo>
                    <a:lnTo>
                      <a:pt x="6931853" y="1519463"/>
                    </a:lnTo>
                    <a:cubicBezTo>
                      <a:pt x="6931853" y="1519463"/>
                      <a:pt x="6931853" y="1519463"/>
                      <a:pt x="6931853" y="1603151"/>
                    </a:cubicBezTo>
                    <a:cubicBezTo>
                      <a:pt x="6931853" y="1603151"/>
                      <a:pt x="6931853" y="1603151"/>
                      <a:pt x="6934777" y="1603151"/>
                    </a:cubicBezTo>
                    <a:lnTo>
                      <a:pt x="6955257" y="1603151"/>
                    </a:lnTo>
                    <a:cubicBezTo>
                      <a:pt x="6955257" y="1610124"/>
                      <a:pt x="6955257" y="1610124"/>
                      <a:pt x="6957763" y="1610124"/>
                    </a:cubicBezTo>
                    <a:lnTo>
                      <a:pt x="6975319" y="1610124"/>
                    </a:lnTo>
                    <a:cubicBezTo>
                      <a:pt x="6975319" y="1610124"/>
                      <a:pt x="6975319" y="1610124"/>
                      <a:pt x="6975319" y="1613175"/>
                    </a:cubicBezTo>
                    <a:lnTo>
                      <a:pt x="6975319" y="1634534"/>
                    </a:lnTo>
                    <a:cubicBezTo>
                      <a:pt x="6975319" y="1634534"/>
                      <a:pt x="6975319" y="1634534"/>
                      <a:pt x="6977827" y="1634534"/>
                    </a:cubicBezTo>
                    <a:lnTo>
                      <a:pt x="6995379" y="1634534"/>
                    </a:lnTo>
                    <a:cubicBezTo>
                      <a:pt x="6995379" y="1634534"/>
                      <a:pt x="6995379" y="1634534"/>
                      <a:pt x="6995379" y="1631483"/>
                    </a:cubicBezTo>
                    <a:lnTo>
                      <a:pt x="6995379" y="1610124"/>
                    </a:lnTo>
                    <a:cubicBezTo>
                      <a:pt x="6995379" y="1610124"/>
                      <a:pt x="6995379" y="1610124"/>
                      <a:pt x="6998303" y="1608381"/>
                    </a:cubicBezTo>
                    <a:lnTo>
                      <a:pt x="7018783" y="1596177"/>
                    </a:lnTo>
                    <a:cubicBezTo>
                      <a:pt x="7018783" y="1596177"/>
                      <a:pt x="7018783" y="1596177"/>
                      <a:pt x="7018783" y="1564794"/>
                    </a:cubicBezTo>
                    <a:cubicBezTo>
                      <a:pt x="7012097" y="1564794"/>
                      <a:pt x="7012097" y="1564794"/>
                      <a:pt x="7012097" y="1529924"/>
                    </a:cubicBezTo>
                    <a:cubicBezTo>
                      <a:pt x="7012097" y="1529924"/>
                      <a:pt x="7012097" y="1529924"/>
                      <a:pt x="7013767" y="1529924"/>
                    </a:cubicBezTo>
                    <a:lnTo>
                      <a:pt x="7025471" y="1529924"/>
                    </a:lnTo>
                    <a:cubicBezTo>
                      <a:pt x="7025471" y="1526438"/>
                      <a:pt x="7025471" y="1526438"/>
                      <a:pt x="7055563" y="1526438"/>
                    </a:cubicBezTo>
                    <a:cubicBezTo>
                      <a:pt x="7055563" y="1526438"/>
                      <a:pt x="7055563" y="1526438"/>
                      <a:pt x="7055563" y="1524693"/>
                    </a:cubicBezTo>
                    <a:lnTo>
                      <a:pt x="7055563" y="1512489"/>
                    </a:lnTo>
                    <a:cubicBezTo>
                      <a:pt x="7055563" y="1512489"/>
                      <a:pt x="7055563" y="1512489"/>
                      <a:pt x="7058071" y="1512489"/>
                    </a:cubicBezTo>
                    <a:lnTo>
                      <a:pt x="7075623" y="1512489"/>
                    </a:lnTo>
                    <a:cubicBezTo>
                      <a:pt x="7075623" y="1512489"/>
                      <a:pt x="7075623" y="1512489"/>
                      <a:pt x="7075623" y="1338141"/>
                    </a:cubicBezTo>
                    <a:cubicBezTo>
                      <a:pt x="7075623" y="1338141"/>
                      <a:pt x="7075623" y="1338141"/>
                      <a:pt x="7077295" y="1338141"/>
                    </a:cubicBezTo>
                    <a:lnTo>
                      <a:pt x="7088997" y="1338141"/>
                    </a:lnTo>
                    <a:cubicBezTo>
                      <a:pt x="7088997" y="1338141"/>
                      <a:pt x="7088997" y="1338141"/>
                      <a:pt x="7088997" y="1334654"/>
                    </a:cubicBezTo>
                    <a:lnTo>
                      <a:pt x="7088997" y="1310244"/>
                    </a:lnTo>
                    <a:cubicBezTo>
                      <a:pt x="7092341" y="1310244"/>
                      <a:pt x="7092341" y="1310244"/>
                      <a:pt x="7092341" y="1240505"/>
                    </a:cubicBezTo>
                    <a:cubicBezTo>
                      <a:pt x="7092341" y="1240505"/>
                      <a:pt x="7092341" y="1240505"/>
                      <a:pt x="7094013" y="1240505"/>
                    </a:cubicBezTo>
                    <a:lnTo>
                      <a:pt x="7105715" y="1240505"/>
                    </a:lnTo>
                    <a:cubicBezTo>
                      <a:pt x="7105715" y="1240505"/>
                      <a:pt x="7105715" y="1240505"/>
                      <a:pt x="7105715" y="1242249"/>
                    </a:cubicBezTo>
                    <a:lnTo>
                      <a:pt x="7105715" y="1254453"/>
                    </a:lnTo>
                    <a:cubicBezTo>
                      <a:pt x="7112401" y="1254453"/>
                      <a:pt x="7112401" y="1254453"/>
                      <a:pt x="7112401" y="1250966"/>
                    </a:cubicBezTo>
                    <a:lnTo>
                      <a:pt x="7112401" y="1226558"/>
                    </a:lnTo>
                    <a:cubicBezTo>
                      <a:pt x="7112401" y="1226558"/>
                      <a:pt x="7112401" y="1226558"/>
                      <a:pt x="7114491" y="1225686"/>
                    </a:cubicBezTo>
                    <a:lnTo>
                      <a:pt x="7129119" y="1219584"/>
                    </a:lnTo>
                    <a:cubicBezTo>
                      <a:pt x="7129119" y="1219584"/>
                      <a:pt x="7129119" y="1219584"/>
                      <a:pt x="7130791" y="1220456"/>
                    </a:cubicBezTo>
                    <a:lnTo>
                      <a:pt x="7142493" y="1226558"/>
                    </a:lnTo>
                    <a:cubicBezTo>
                      <a:pt x="7142493" y="1226558"/>
                      <a:pt x="7142493" y="1226558"/>
                      <a:pt x="7145001" y="1226558"/>
                    </a:cubicBezTo>
                    <a:lnTo>
                      <a:pt x="7162555" y="1226558"/>
                    </a:lnTo>
                    <a:cubicBezTo>
                      <a:pt x="7162555" y="1226558"/>
                      <a:pt x="7162555" y="1226558"/>
                      <a:pt x="7162555" y="1181226"/>
                    </a:cubicBezTo>
                    <a:cubicBezTo>
                      <a:pt x="7162555" y="1181226"/>
                      <a:pt x="7162555" y="1181226"/>
                      <a:pt x="7164227" y="1181226"/>
                    </a:cubicBezTo>
                    <a:lnTo>
                      <a:pt x="7175927" y="1181226"/>
                    </a:lnTo>
                    <a:cubicBezTo>
                      <a:pt x="7175927" y="1188201"/>
                      <a:pt x="7175927" y="1188201"/>
                      <a:pt x="7178017" y="1188201"/>
                    </a:cubicBezTo>
                    <a:lnTo>
                      <a:pt x="7192647" y="1188201"/>
                    </a:lnTo>
                    <a:cubicBezTo>
                      <a:pt x="7192647" y="1181226"/>
                      <a:pt x="7192647" y="1181226"/>
                      <a:pt x="7194319" y="1181226"/>
                    </a:cubicBezTo>
                    <a:lnTo>
                      <a:pt x="7206021" y="1181226"/>
                    </a:lnTo>
                    <a:cubicBezTo>
                      <a:pt x="7206021" y="1181226"/>
                      <a:pt x="7206021" y="1181226"/>
                      <a:pt x="7206021" y="1233531"/>
                    </a:cubicBezTo>
                    <a:cubicBezTo>
                      <a:pt x="7206021" y="1233531"/>
                      <a:pt x="7206021" y="1233531"/>
                      <a:pt x="7208111" y="1235274"/>
                    </a:cubicBezTo>
                    <a:lnTo>
                      <a:pt x="7222739" y="1247480"/>
                    </a:lnTo>
                    <a:cubicBezTo>
                      <a:pt x="7219395" y="1257941"/>
                      <a:pt x="7219395" y="1257941"/>
                      <a:pt x="7256173" y="1257941"/>
                    </a:cubicBezTo>
                    <a:cubicBezTo>
                      <a:pt x="7256173" y="1257941"/>
                      <a:pt x="7256173" y="1257941"/>
                      <a:pt x="7256173" y="1255761"/>
                    </a:cubicBezTo>
                    <a:lnTo>
                      <a:pt x="7256173" y="1240505"/>
                    </a:lnTo>
                    <a:cubicBezTo>
                      <a:pt x="7256173" y="1240505"/>
                      <a:pt x="7256173" y="1240505"/>
                      <a:pt x="7299639" y="1226558"/>
                    </a:cubicBezTo>
                    <a:cubicBezTo>
                      <a:pt x="7299639" y="1226558"/>
                      <a:pt x="7299639" y="1226558"/>
                      <a:pt x="7299639" y="1224815"/>
                    </a:cubicBezTo>
                    <a:lnTo>
                      <a:pt x="7299639" y="1212609"/>
                    </a:lnTo>
                    <a:cubicBezTo>
                      <a:pt x="7299639" y="1212609"/>
                      <a:pt x="7299639" y="1212609"/>
                      <a:pt x="7300893" y="1212609"/>
                    </a:cubicBezTo>
                    <a:lnTo>
                      <a:pt x="7309669" y="1212609"/>
                    </a:lnTo>
                    <a:cubicBezTo>
                      <a:pt x="7309669" y="1212609"/>
                      <a:pt x="7309669" y="1212609"/>
                      <a:pt x="7309669" y="1211303"/>
                    </a:cubicBezTo>
                    <a:lnTo>
                      <a:pt x="7309669" y="1202148"/>
                    </a:lnTo>
                    <a:cubicBezTo>
                      <a:pt x="7309669" y="1202148"/>
                      <a:pt x="7309669" y="1202148"/>
                      <a:pt x="7313013" y="1202148"/>
                    </a:cubicBezTo>
                    <a:lnTo>
                      <a:pt x="7336417" y="1202148"/>
                    </a:lnTo>
                    <a:cubicBezTo>
                      <a:pt x="7336417" y="1202148"/>
                      <a:pt x="7336417" y="1202148"/>
                      <a:pt x="7336417" y="1203456"/>
                    </a:cubicBezTo>
                    <a:lnTo>
                      <a:pt x="7336417" y="1212609"/>
                    </a:lnTo>
                    <a:cubicBezTo>
                      <a:pt x="7336417" y="1212609"/>
                      <a:pt x="7336417" y="1212609"/>
                      <a:pt x="7338925" y="1212609"/>
                    </a:cubicBezTo>
                    <a:lnTo>
                      <a:pt x="7356479" y="1212609"/>
                    </a:lnTo>
                    <a:cubicBezTo>
                      <a:pt x="7356479" y="1212609"/>
                      <a:pt x="7356479" y="1212609"/>
                      <a:pt x="7356479" y="1215225"/>
                    </a:cubicBezTo>
                    <a:lnTo>
                      <a:pt x="7356479" y="1233531"/>
                    </a:lnTo>
                    <a:cubicBezTo>
                      <a:pt x="7356479" y="1233531"/>
                      <a:pt x="7356479" y="1233531"/>
                      <a:pt x="7393257" y="1233531"/>
                    </a:cubicBezTo>
                    <a:cubicBezTo>
                      <a:pt x="7393257" y="1233531"/>
                      <a:pt x="7393257" y="1233531"/>
                      <a:pt x="7393257" y="1231788"/>
                    </a:cubicBezTo>
                    <a:lnTo>
                      <a:pt x="7393257" y="1219584"/>
                    </a:lnTo>
                    <a:cubicBezTo>
                      <a:pt x="7393257" y="1219584"/>
                      <a:pt x="7393257" y="1219584"/>
                      <a:pt x="7395347" y="1219584"/>
                    </a:cubicBezTo>
                    <a:lnTo>
                      <a:pt x="7409975" y="1219584"/>
                    </a:lnTo>
                    <a:cubicBezTo>
                      <a:pt x="7409975" y="1219584"/>
                      <a:pt x="7409975" y="1219584"/>
                      <a:pt x="7409975" y="1217840"/>
                    </a:cubicBezTo>
                    <a:lnTo>
                      <a:pt x="7409975" y="1205636"/>
                    </a:lnTo>
                    <a:cubicBezTo>
                      <a:pt x="7409975" y="1205636"/>
                      <a:pt x="7409975" y="1205636"/>
                      <a:pt x="7412483" y="1205636"/>
                    </a:cubicBezTo>
                    <a:lnTo>
                      <a:pt x="7430035" y="1205636"/>
                    </a:lnTo>
                    <a:cubicBezTo>
                      <a:pt x="7430035" y="1205636"/>
                      <a:pt x="7430035" y="1205636"/>
                      <a:pt x="7430035" y="1207379"/>
                    </a:cubicBezTo>
                    <a:lnTo>
                      <a:pt x="7430035" y="1219584"/>
                    </a:lnTo>
                    <a:cubicBezTo>
                      <a:pt x="7436723" y="1219584"/>
                      <a:pt x="7436723" y="1219584"/>
                      <a:pt x="7436723" y="1135896"/>
                    </a:cubicBezTo>
                    <a:cubicBezTo>
                      <a:pt x="7436723" y="1135896"/>
                      <a:pt x="7436723" y="1135896"/>
                      <a:pt x="7587181" y="1135896"/>
                    </a:cubicBezTo>
                    <a:cubicBezTo>
                      <a:pt x="7587181" y="1135896"/>
                      <a:pt x="7587181" y="1135896"/>
                      <a:pt x="7587181" y="1247480"/>
                    </a:cubicBezTo>
                    <a:cubicBezTo>
                      <a:pt x="7587181" y="1247480"/>
                      <a:pt x="7587181" y="1247480"/>
                      <a:pt x="7590525" y="1247480"/>
                    </a:cubicBezTo>
                    <a:lnTo>
                      <a:pt x="7613929" y="1247480"/>
                    </a:lnTo>
                    <a:cubicBezTo>
                      <a:pt x="7613929" y="1247480"/>
                      <a:pt x="7613929" y="1247480"/>
                      <a:pt x="7613929" y="1121948"/>
                    </a:cubicBezTo>
                    <a:cubicBezTo>
                      <a:pt x="7613929" y="1121948"/>
                      <a:pt x="7613929" y="1121948"/>
                      <a:pt x="7647365" y="1104513"/>
                    </a:cubicBezTo>
                    <a:cubicBezTo>
                      <a:pt x="7647365" y="1104513"/>
                      <a:pt x="7647365" y="1104513"/>
                      <a:pt x="7690831" y="1104513"/>
                    </a:cubicBezTo>
                    <a:cubicBezTo>
                      <a:pt x="7690831" y="1104513"/>
                      <a:pt x="7690831" y="1104513"/>
                      <a:pt x="7693757" y="1101899"/>
                    </a:cubicBezTo>
                    <a:lnTo>
                      <a:pt x="7714235" y="1083591"/>
                    </a:lnTo>
                    <a:cubicBezTo>
                      <a:pt x="7714235" y="1083591"/>
                      <a:pt x="7714235" y="1083591"/>
                      <a:pt x="7771075" y="1083591"/>
                    </a:cubicBezTo>
                    <a:cubicBezTo>
                      <a:pt x="7771075" y="1083591"/>
                      <a:pt x="7771075" y="1083591"/>
                      <a:pt x="7771075" y="1086207"/>
                    </a:cubicBezTo>
                    <a:lnTo>
                      <a:pt x="7771075" y="1104513"/>
                    </a:lnTo>
                    <a:cubicBezTo>
                      <a:pt x="7771075" y="1104513"/>
                      <a:pt x="7771075" y="1104513"/>
                      <a:pt x="7827915" y="1104513"/>
                    </a:cubicBezTo>
                    <a:cubicBezTo>
                      <a:pt x="7827915" y="1104513"/>
                      <a:pt x="7827915" y="1104513"/>
                      <a:pt x="7827915" y="1240505"/>
                    </a:cubicBezTo>
                    <a:cubicBezTo>
                      <a:pt x="7827915" y="1240505"/>
                      <a:pt x="7827915" y="1240505"/>
                      <a:pt x="7830005" y="1240505"/>
                    </a:cubicBezTo>
                    <a:lnTo>
                      <a:pt x="7844633" y="1240505"/>
                    </a:lnTo>
                    <a:cubicBezTo>
                      <a:pt x="7844633" y="1240505"/>
                      <a:pt x="7844633" y="1240505"/>
                      <a:pt x="7844633" y="1439262"/>
                    </a:cubicBezTo>
                    <a:cubicBezTo>
                      <a:pt x="7844633" y="1439262"/>
                      <a:pt x="7844633" y="1439262"/>
                      <a:pt x="7847975" y="1439262"/>
                    </a:cubicBezTo>
                    <a:lnTo>
                      <a:pt x="7871381" y="1439262"/>
                    </a:lnTo>
                    <a:cubicBezTo>
                      <a:pt x="7871381" y="1439262"/>
                      <a:pt x="7871381" y="1439262"/>
                      <a:pt x="7871381" y="1310244"/>
                    </a:cubicBezTo>
                    <a:cubicBezTo>
                      <a:pt x="7871381" y="1310244"/>
                      <a:pt x="7871381" y="1310244"/>
                      <a:pt x="7872635" y="1309373"/>
                    </a:cubicBezTo>
                    <a:lnTo>
                      <a:pt x="7881411" y="1303271"/>
                    </a:lnTo>
                    <a:cubicBezTo>
                      <a:pt x="7888099" y="1303271"/>
                      <a:pt x="7888099" y="1303271"/>
                      <a:pt x="7888099" y="1305014"/>
                    </a:cubicBezTo>
                    <a:lnTo>
                      <a:pt x="7888099" y="1317219"/>
                    </a:lnTo>
                    <a:cubicBezTo>
                      <a:pt x="7888099" y="1317219"/>
                      <a:pt x="7888099" y="1317219"/>
                      <a:pt x="7891441" y="1315475"/>
                    </a:cubicBezTo>
                    <a:lnTo>
                      <a:pt x="7914847" y="1303271"/>
                    </a:lnTo>
                    <a:cubicBezTo>
                      <a:pt x="7914847" y="1303271"/>
                      <a:pt x="7914847" y="1303271"/>
                      <a:pt x="7917773" y="1303271"/>
                    </a:cubicBezTo>
                    <a:lnTo>
                      <a:pt x="7938251" y="1303271"/>
                    </a:lnTo>
                    <a:cubicBezTo>
                      <a:pt x="7938251" y="1303271"/>
                      <a:pt x="7938251" y="1303271"/>
                      <a:pt x="7938251" y="1540385"/>
                    </a:cubicBezTo>
                    <a:cubicBezTo>
                      <a:pt x="7938251" y="1540385"/>
                      <a:pt x="7938251" y="1540385"/>
                      <a:pt x="7985061" y="1547360"/>
                    </a:cubicBezTo>
                    <a:cubicBezTo>
                      <a:pt x="7985061" y="1543872"/>
                      <a:pt x="7985061" y="1540385"/>
                      <a:pt x="7985061" y="1536899"/>
                    </a:cubicBezTo>
                    <a:cubicBezTo>
                      <a:pt x="8001779" y="1536899"/>
                      <a:pt x="8018495" y="1536899"/>
                      <a:pt x="8035213" y="1536899"/>
                    </a:cubicBezTo>
                    <a:cubicBezTo>
                      <a:pt x="8035213" y="1519463"/>
                      <a:pt x="8035213" y="1505516"/>
                      <a:pt x="8035213" y="1491567"/>
                    </a:cubicBezTo>
                    <a:lnTo>
                      <a:pt x="8048587" y="1491567"/>
                    </a:lnTo>
                    <a:cubicBezTo>
                      <a:pt x="8048587" y="1470645"/>
                      <a:pt x="8048587" y="1453211"/>
                      <a:pt x="8048587" y="1432289"/>
                    </a:cubicBezTo>
                    <a:cubicBezTo>
                      <a:pt x="8051931" y="1432289"/>
                      <a:pt x="8055275" y="1432289"/>
                      <a:pt x="8058619" y="1432289"/>
                    </a:cubicBezTo>
                    <a:cubicBezTo>
                      <a:pt x="8058619" y="1411367"/>
                      <a:pt x="8058619" y="1393932"/>
                      <a:pt x="8058619" y="1373010"/>
                    </a:cubicBezTo>
                    <a:cubicBezTo>
                      <a:pt x="8065305" y="1373010"/>
                      <a:pt x="8071991" y="1373010"/>
                      <a:pt x="8082023" y="1373010"/>
                    </a:cubicBezTo>
                    <a:cubicBezTo>
                      <a:pt x="8105427" y="1366037"/>
                      <a:pt x="8132175" y="1352088"/>
                      <a:pt x="8155579" y="1341627"/>
                    </a:cubicBezTo>
                    <a:cubicBezTo>
                      <a:pt x="8158923" y="1331166"/>
                      <a:pt x="8158923" y="1320705"/>
                      <a:pt x="8158923" y="1310244"/>
                    </a:cubicBezTo>
                    <a:cubicBezTo>
                      <a:pt x="8162267" y="1320705"/>
                      <a:pt x="8162267" y="1331166"/>
                      <a:pt x="8165611" y="1341627"/>
                    </a:cubicBezTo>
                    <a:cubicBezTo>
                      <a:pt x="8192359" y="1355576"/>
                      <a:pt x="8215763" y="1369523"/>
                      <a:pt x="8242511" y="1383471"/>
                    </a:cubicBezTo>
                    <a:cubicBezTo>
                      <a:pt x="8242511" y="1379993"/>
                      <a:pt x="8242511" y="1376516"/>
                      <a:pt x="8242511" y="1376498"/>
                    </a:cubicBezTo>
                    <a:cubicBezTo>
                      <a:pt x="8249197" y="1376498"/>
                      <a:pt x="8255887" y="1376498"/>
                      <a:pt x="8262573" y="1376498"/>
                    </a:cubicBezTo>
                    <a:cubicBezTo>
                      <a:pt x="8262573" y="1393932"/>
                      <a:pt x="8262573" y="1414854"/>
                      <a:pt x="8262573" y="1432289"/>
                    </a:cubicBezTo>
                    <a:cubicBezTo>
                      <a:pt x="8265917" y="1432289"/>
                      <a:pt x="8269259" y="1432289"/>
                      <a:pt x="8272603" y="1432289"/>
                    </a:cubicBezTo>
                    <a:cubicBezTo>
                      <a:pt x="8272603" y="1453211"/>
                      <a:pt x="8272603" y="1474133"/>
                      <a:pt x="8272603" y="1498541"/>
                    </a:cubicBezTo>
                    <a:cubicBezTo>
                      <a:pt x="8275947" y="1498541"/>
                      <a:pt x="8279291" y="1498541"/>
                      <a:pt x="8282635" y="1498541"/>
                    </a:cubicBezTo>
                    <a:cubicBezTo>
                      <a:pt x="8282635" y="1509002"/>
                      <a:pt x="8282635" y="1519463"/>
                      <a:pt x="8282635" y="1529924"/>
                    </a:cubicBezTo>
                    <a:cubicBezTo>
                      <a:pt x="8289321" y="1529924"/>
                      <a:pt x="8296007" y="1529924"/>
                      <a:pt x="8302695" y="1529924"/>
                    </a:cubicBezTo>
                    <a:cubicBezTo>
                      <a:pt x="8302695" y="1547360"/>
                      <a:pt x="8302695" y="1561307"/>
                      <a:pt x="8302695" y="1578741"/>
                    </a:cubicBezTo>
                    <a:cubicBezTo>
                      <a:pt x="8346161" y="1575255"/>
                      <a:pt x="8386283" y="1571768"/>
                      <a:pt x="8429747" y="1568280"/>
                    </a:cubicBezTo>
                    <a:cubicBezTo>
                      <a:pt x="8429747" y="1550846"/>
                      <a:pt x="8429747" y="1536899"/>
                      <a:pt x="8429747" y="1519463"/>
                    </a:cubicBezTo>
                    <a:cubicBezTo>
                      <a:pt x="8453153" y="1519463"/>
                      <a:pt x="8476557" y="1519463"/>
                      <a:pt x="8496619" y="1519463"/>
                    </a:cubicBezTo>
                    <a:cubicBezTo>
                      <a:pt x="8496619" y="1509002"/>
                      <a:pt x="8496619" y="1502028"/>
                      <a:pt x="8496619" y="1491567"/>
                    </a:cubicBezTo>
                    <a:cubicBezTo>
                      <a:pt x="8543429" y="1491567"/>
                      <a:pt x="8590237" y="1491567"/>
                      <a:pt x="8637047" y="1491567"/>
                    </a:cubicBezTo>
                    <a:cubicBezTo>
                      <a:pt x="8637047" y="1498541"/>
                      <a:pt x="8637047" y="1502028"/>
                      <a:pt x="8637047" y="1509002"/>
                    </a:cubicBezTo>
                    <a:cubicBezTo>
                      <a:pt x="8667139" y="1509002"/>
                      <a:pt x="8697229" y="1509002"/>
                      <a:pt x="8727321" y="1509002"/>
                    </a:cubicBezTo>
                    <a:cubicBezTo>
                      <a:pt x="8727321" y="1512489"/>
                      <a:pt x="8727321" y="1515977"/>
                      <a:pt x="8727321" y="1519463"/>
                    </a:cubicBezTo>
                    <a:cubicBezTo>
                      <a:pt x="8734007" y="1519463"/>
                      <a:pt x="8744039" y="1519463"/>
                      <a:pt x="8754069" y="1519463"/>
                    </a:cubicBezTo>
                    <a:cubicBezTo>
                      <a:pt x="8754069" y="1522950"/>
                      <a:pt x="8754069" y="1526438"/>
                      <a:pt x="8754069" y="1529924"/>
                    </a:cubicBezTo>
                    <a:cubicBezTo>
                      <a:pt x="8760755" y="1529924"/>
                      <a:pt x="8770787" y="1529924"/>
                      <a:pt x="8777473" y="1529924"/>
                    </a:cubicBezTo>
                    <a:cubicBezTo>
                      <a:pt x="8777473" y="1519920"/>
                      <a:pt x="8777473" y="1509917"/>
                      <a:pt x="8777473" y="1499913"/>
                    </a:cubicBezTo>
                    <a:lnTo>
                      <a:pt x="8882887" y="1682495"/>
                    </a:lnTo>
                    <a:lnTo>
                      <a:pt x="0" y="1682495"/>
                    </a:lnTo>
                    <a:lnTo>
                      <a:pt x="63077" y="1573241"/>
                    </a:lnTo>
                    <a:cubicBezTo>
                      <a:pt x="82889" y="1571585"/>
                      <a:pt x="102742" y="1569932"/>
                      <a:pt x="123345" y="1568279"/>
                    </a:cubicBezTo>
                    <a:cubicBezTo>
                      <a:pt x="123345" y="1550844"/>
                      <a:pt x="123345" y="1536897"/>
                      <a:pt x="123345" y="1519461"/>
                    </a:cubicBezTo>
                    <a:cubicBezTo>
                      <a:pt x="146749" y="1519461"/>
                      <a:pt x="170153" y="1519461"/>
                      <a:pt x="190215" y="1519461"/>
                    </a:cubicBezTo>
                    <a:cubicBezTo>
                      <a:pt x="190215" y="1509000"/>
                      <a:pt x="190215" y="1502027"/>
                      <a:pt x="190215" y="1491566"/>
                    </a:cubicBezTo>
                    <a:cubicBezTo>
                      <a:pt x="237025" y="1491566"/>
                      <a:pt x="283834" y="1491566"/>
                      <a:pt x="330643" y="1491566"/>
                    </a:cubicBezTo>
                    <a:cubicBezTo>
                      <a:pt x="330643" y="1498539"/>
                      <a:pt x="330643" y="1502027"/>
                      <a:pt x="330643" y="1509000"/>
                    </a:cubicBezTo>
                    <a:cubicBezTo>
                      <a:pt x="360735" y="1509000"/>
                      <a:pt x="390826" y="1509000"/>
                      <a:pt x="420917" y="1509000"/>
                    </a:cubicBezTo>
                    <a:cubicBezTo>
                      <a:pt x="420917" y="1512488"/>
                      <a:pt x="420917" y="1515975"/>
                      <a:pt x="420917" y="1519461"/>
                    </a:cubicBezTo>
                    <a:cubicBezTo>
                      <a:pt x="427605" y="1519461"/>
                      <a:pt x="437635" y="1519461"/>
                      <a:pt x="447665" y="1519461"/>
                    </a:cubicBezTo>
                    <a:cubicBezTo>
                      <a:pt x="447665" y="1522949"/>
                      <a:pt x="447665" y="1526436"/>
                      <a:pt x="447665" y="1529922"/>
                    </a:cubicBezTo>
                    <a:cubicBezTo>
                      <a:pt x="454353" y="1529922"/>
                      <a:pt x="464383" y="1529922"/>
                      <a:pt x="471070" y="1529922"/>
                    </a:cubicBezTo>
                    <a:cubicBezTo>
                      <a:pt x="471070" y="1477619"/>
                      <a:pt x="471070" y="1425314"/>
                      <a:pt x="471070" y="1373009"/>
                    </a:cubicBezTo>
                    <a:cubicBezTo>
                      <a:pt x="494475" y="1366035"/>
                      <a:pt x="517881" y="1359062"/>
                      <a:pt x="541285" y="1352087"/>
                    </a:cubicBezTo>
                    <a:cubicBezTo>
                      <a:pt x="584751" y="1352087"/>
                      <a:pt x="628216" y="1352087"/>
                      <a:pt x="671681" y="1352087"/>
                    </a:cubicBezTo>
                    <a:cubicBezTo>
                      <a:pt x="671681" y="1268400"/>
                      <a:pt x="671681" y="1184712"/>
                      <a:pt x="671681" y="1101026"/>
                    </a:cubicBezTo>
                    <a:cubicBezTo>
                      <a:pt x="681712" y="1094051"/>
                      <a:pt x="695086" y="1090565"/>
                      <a:pt x="708460" y="1083590"/>
                    </a:cubicBezTo>
                    <a:cubicBezTo>
                      <a:pt x="761956" y="1076616"/>
                      <a:pt x="815453" y="1066155"/>
                      <a:pt x="868949" y="1055694"/>
                    </a:cubicBezTo>
                    <a:cubicBezTo>
                      <a:pt x="889011" y="1062668"/>
                      <a:pt x="905728" y="1069643"/>
                      <a:pt x="925789" y="1073129"/>
                    </a:cubicBezTo>
                    <a:cubicBezTo>
                      <a:pt x="929133" y="1076616"/>
                      <a:pt x="932476" y="1080104"/>
                      <a:pt x="935819" y="1083590"/>
                    </a:cubicBezTo>
                    <a:cubicBezTo>
                      <a:pt x="935819" y="1240503"/>
                      <a:pt x="935819" y="1397418"/>
                      <a:pt x="935819" y="1550844"/>
                    </a:cubicBezTo>
                    <a:cubicBezTo>
                      <a:pt x="942507" y="1550844"/>
                      <a:pt x="949193" y="1550844"/>
                      <a:pt x="959224" y="1550844"/>
                    </a:cubicBezTo>
                    <a:cubicBezTo>
                      <a:pt x="959224" y="1488080"/>
                      <a:pt x="959224" y="1425314"/>
                      <a:pt x="959224" y="1362548"/>
                    </a:cubicBezTo>
                    <a:cubicBezTo>
                      <a:pt x="965911" y="1362548"/>
                      <a:pt x="972598" y="1362548"/>
                      <a:pt x="979285" y="1362548"/>
                    </a:cubicBezTo>
                    <a:cubicBezTo>
                      <a:pt x="979285" y="1355574"/>
                      <a:pt x="979285" y="1352087"/>
                      <a:pt x="979285" y="1345113"/>
                    </a:cubicBezTo>
                    <a:cubicBezTo>
                      <a:pt x="985972" y="1341626"/>
                      <a:pt x="992659" y="1338140"/>
                      <a:pt x="999346" y="1334652"/>
                    </a:cubicBezTo>
                    <a:lnTo>
                      <a:pt x="1016063" y="1334652"/>
                    </a:lnTo>
                    <a:cubicBezTo>
                      <a:pt x="1016063" y="1327679"/>
                      <a:pt x="1016063" y="1324191"/>
                      <a:pt x="1016063" y="1317218"/>
                    </a:cubicBezTo>
                    <a:cubicBezTo>
                      <a:pt x="1019407" y="1313730"/>
                      <a:pt x="1026094" y="1310243"/>
                      <a:pt x="1029437" y="1306757"/>
                    </a:cubicBezTo>
                    <a:cubicBezTo>
                      <a:pt x="1039469" y="1306757"/>
                      <a:pt x="1052843" y="1306757"/>
                      <a:pt x="1062874" y="1306757"/>
                    </a:cubicBezTo>
                    <a:cubicBezTo>
                      <a:pt x="1062874" y="1324191"/>
                      <a:pt x="1062874" y="1345113"/>
                      <a:pt x="1062874" y="1362548"/>
                    </a:cubicBezTo>
                    <a:cubicBezTo>
                      <a:pt x="1086279" y="1362548"/>
                      <a:pt x="1109683" y="1362548"/>
                      <a:pt x="1133087" y="1362548"/>
                    </a:cubicBezTo>
                    <a:cubicBezTo>
                      <a:pt x="1133087" y="1428801"/>
                      <a:pt x="1133087" y="1491566"/>
                      <a:pt x="1133087" y="1557819"/>
                    </a:cubicBezTo>
                    <a:cubicBezTo>
                      <a:pt x="1143118" y="1557819"/>
                      <a:pt x="1153149" y="1557819"/>
                      <a:pt x="1159835" y="1557819"/>
                    </a:cubicBezTo>
                    <a:cubicBezTo>
                      <a:pt x="1169866" y="1554332"/>
                      <a:pt x="1176553" y="1550844"/>
                      <a:pt x="1186583" y="1547358"/>
                    </a:cubicBezTo>
                    <a:cubicBezTo>
                      <a:pt x="1186583" y="1540383"/>
                      <a:pt x="1186583" y="1536897"/>
                      <a:pt x="1186583" y="1533410"/>
                    </a:cubicBezTo>
                    <a:cubicBezTo>
                      <a:pt x="1183240" y="1533410"/>
                      <a:pt x="1179897" y="1529922"/>
                      <a:pt x="1176553" y="1529922"/>
                    </a:cubicBezTo>
                    <a:cubicBezTo>
                      <a:pt x="1176553" y="1526436"/>
                      <a:pt x="1176553" y="1522949"/>
                      <a:pt x="1176553" y="1519461"/>
                    </a:cubicBezTo>
                    <a:cubicBezTo>
                      <a:pt x="1179897" y="1515975"/>
                      <a:pt x="1183240" y="1515975"/>
                      <a:pt x="1186583" y="1512488"/>
                    </a:cubicBezTo>
                    <a:cubicBezTo>
                      <a:pt x="1186583" y="1488080"/>
                      <a:pt x="1186583" y="1460183"/>
                      <a:pt x="1186583" y="1435775"/>
                    </a:cubicBezTo>
                    <a:cubicBezTo>
                      <a:pt x="1183240" y="1435775"/>
                      <a:pt x="1179897" y="1432287"/>
                      <a:pt x="1176553" y="1432287"/>
                    </a:cubicBezTo>
                    <a:cubicBezTo>
                      <a:pt x="1176553" y="1428801"/>
                      <a:pt x="1176553" y="1425314"/>
                      <a:pt x="1176553" y="1421826"/>
                    </a:cubicBezTo>
                    <a:cubicBezTo>
                      <a:pt x="1179897" y="1418340"/>
                      <a:pt x="1183240" y="1418340"/>
                      <a:pt x="1186583" y="1414853"/>
                    </a:cubicBezTo>
                    <a:lnTo>
                      <a:pt x="1193271" y="1407879"/>
                    </a:lnTo>
                    <a:lnTo>
                      <a:pt x="1193271" y="1393931"/>
                    </a:lnTo>
                    <a:cubicBezTo>
                      <a:pt x="1189927" y="1393931"/>
                      <a:pt x="1189927" y="1393931"/>
                      <a:pt x="1186583" y="1393931"/>
                    </a:cubicBezTo>
                    <a:cubicBezTo>
                      <a:pt x="1186583" y="1390443"/>
                      <a:pt x="1186583" y="1386957"/>
                      <a:pt x="1186583" y="1383470"/>
                    </a:cubicBezTo>
                    <a:cubicBezTo>
                      <a:pt x="1189927" y="1383470"/>
                      <a:pt x="1193271" y="1379982"/>
                      <a:pt x="1196614" y="1376496"/>
                    </a:cubicBezTo>
                    <a:cubicBezTo>
                      <a:pt x="1199957" y="1334652"/>
                      <a:pt x="1209988" y="1299783"/>
                      <a:pt x="1250110" y="1278861"/>
                    </a:cubicBezTo>
                    <a:cubicBezTo>
                      <a:pt x="1246767" y="1278861"/>
                      <a:pt x="1246767" y="1275374"/>
                      <a:pt x="1243423" y="1275374"/>
                    </a:cubicBezTo>
                    <a:cubicBezTo>
                      <a:pt x="1243423" y="1271886"/>
                      <a:pt x="1243423" y="1268400"/>
                      <a:pt x="1243423" y="1264913"/>
                    </a:cubicBezTo>
                    <a:cubicBezTo>
                      <a:pt x="1246767" y="1264913"/>
                      <a:pt x="1250110" y="1261425"/>
                      <a:pt x="1253453" y="1261425"/>
                    </a:cubicBezTo>
                    <a:cubicBezTo>
                      <a:pt x="1253453" y="1254452"/>
                      <a:pt x="1253453" y="1250964"/>
                      <a:pt x="1253453" y="1247478"/>
                    </a:cubicBezTo>
                    <a:cubicBezTo>
                      <a:pt x="1256797" y="1247478"/>
                      <a:pt x="1256797" y="1247478"/>
                      <a:pt x="1260141" y="1247478"/>
                    </a:cubicBezTo>
                    <a:cubicBezTo>
                      <a:pt x="1260141" y="1237017"/>
                      <a:pt x="1260141" y="1226556"/>
                      <a:pt x="1260141" y="1216095"/>
                    </a:cubicBezTo>
                    <a:cubicBezTo>
                      <a:pt x="1256797" y="1216095"/>
                      <a:pt x="1256797" y="1216095"/>
                      <a:pt x="1253453" y="1216095"/>
                    </a:cubicBezTo>
                    <a:cubicBezTo>
                      <a:pt x="1253453" y="1212608"/>
                      <a:pt x="1253453" y="1212608"/>
                      <a:pt x="1253453" y="1209122"/>
                    </a:cubicBezTo>
                    <a:lnTo>
                      <a:pt x="1260141" y="1205634"/>
                    </a:lnTo>
                    <a:cubicBezTo>
                      <a:pt x="1266827" y="1198661"/>
                      <a:pt x="1270171" y="1191686"/>
                      <a:pt x="1276858" y="1181225"/>
                    </a:cubicBezTo>
                    <a:cubicBezTo>
                      <a:pt x="1280201" y="1174251"/>
                      <a:pt x="1280201" y="1170765"/>
                      <a:pt x="1280201" y="1167278"/>
                    </a:cubicBezTo>
                    <a:cubicBezTo>
                      <a:pt x="1273515" y="1156817"/>
                      <a:pt x="1273515" y="1139382"/>
                      <a:pt x="1280201" y="1128921"/>
                    </a:cubicBezTo>
                    <a:cubicBezTo>
                      <a:pt x="1280203" y="1128917"/>
                      <a:pt x="1280225" y="1128848"/>
                      <a:pt x="1280620" y="1127613"/>
                    </a:cubicBezTo>
                    <a:lnTo>
                      <a:pt x="1283545" y="1118460"/>
                    </a:lnTo>
                    <a:cubicBezTo>
                      <a:pt x="1283547" y="1118465"/>
                      <a:pt x="1283569" y="1118534"/>
                      <a:pt x="1283963" y="1119768"/>
                    </a:cubicBezTo>
                    <a:lnTo>
                      <a:pt x="1286889" y="1128921"/>
                    </a:lnTo>
                    <a:cubicBezTo>
                      <a:pt x="1293575" y="1139382"/>
                      <a:pt x="1296919" y="1156817"/>
                      <a:pt x="1290232" y="1167278"/>
                    </a:cubicBezTo>
                    <a:cubicBezTo>
                      <a:pt x="1290232" y="1170765"/>
                      <a:pt x="1290232" y="1174251"/>
                      <a:pt x="1290232" y="1177739"/>
                    </a:cubicBezTo>
                    <a:cubicBezTo>
                      <a:pt x="1296919" y="1188200"/>
                      <a:pt x="1303606" y="1198661"/>
                      <a:pt x="1306951" y="1205634"/>
                    </a:cubicBezTo>
                    <a:cubicBezTo>
                      <a:pt x="1310295" y="1205634"/>
                      <a:pt x="1310295" y="1209122"/>
                      <a:pt x="1313638" y="1209122"/>
                    </a:cubicBezTo>
                    <a:cubicBezTo>
                      <a:pt x="1313638" y="1212608"/>
                      <a:pt x="1313638" y="1212608"/>
                      <a:pt x="1313638" y="1216095"/>
                    </a:cubicBezTo>
                    <a:cubicBezTo>
                      <a:pt x="1310295" y="1226556"/>
                      <a:pt x="1310295" y="1237017"/>
                      <a:pt x="1310295" y="1247478"/>
                    </a:cubicBezTo>
                    <a:cubicBezTo>
                      <a:pt x="1316981" y="1250964"/>
                      <a:pt x="1316981" y="1254452"/>
                      <a:pt x="1316981" y="1261425"/>
                    </a:cubicBezTo>
                    <a:lnTo>
                      <a:pt x="1323669" y="1264913"/>
                    </a:lnTo>
                    <a:cubicBezTo>
                      <a:pt x="1323669" y="1268400"/>
                      <a:pt x="1323669" y="1271886"/>
                      <a:pt x="1323669" y="1275374"/>
                    </a:cubicBezTo>
                    <a:cubicBezTo>
                      <a:pt x="1320325" y="1278861"/>
                      <a:pt x="1320325" y="1278861"/>
                      <a:pt x="1316981" y="1278861"/>
                    </a:cubicBezTo>
                    <a:cubicBezTo>
                      <a:pt x="1337042" y="1289322"/>
                      <a:pt x="1348745" y="1303270"/>
                      <a:pt x="1356268" y="1319833"/>
                    </a:cubicBezTo>
                    <a:lnTo>
                      <a:pt x="1369603" y="1373009"/>
                    </a:lnTo>
                    <a:lnTo>
                      <a:pt x="1417287" y="1373009"/>
                    </a:lnTo>
                    <a:lnTo>
                      <a:pt x="1417287" y="1329494"/>
                    </a:lnTo>
                    <a:lnTo>
                      <a:pt x="1409211" y="1329494"/>
                    </a:lnTo>
                    <a:cubicBezTo>
                      <a:pt x="1409211" y="1329459"/>
                      <a:pt x="1409211" y="1326621"/>
                      <a:pt x="1409211" y="1086294"/>
                    </a:cubicBezTo>
                    <a:cubicBezTo>
                      <a:pt x="1409228" y="1086294"/>
                      <a:pt x="1409934" y="1086294"/>
                      <a:pt x="1439612" y="1086294"/>
                    </a:cubicBezTo>
                    <a:cubicBezTo>
                      <a:pt x="1439618" y="1086285"/>
                      <a:pt x="1439673" y="1086162"/>
                      <a:pt x="1440372" y="1084673"/>
                    </a:cubicBezTo>
                    <a:lnTo>
                      <a:pt x="1445691" y="1073324"/>
                    </a:lnTo>
                    <a:cubicBezTo>
                      <a:pt x="1445705" y="1073325"/>
                      <a:pt x="1445874" y="1073352"/>
                      <a:pt x="1448352" y="1073729"/>
                    </a:cubicBezTo>
                    <a:lnTo>
                      <a:pt x="1466972" y="1076565"/>
                    </a:lnTo>
                    <a:cubicBezTo>
                      <a:pt x="1466976" y="1076580"/>
                      <a:pt x="1467033" y="1076732"/>
                      <a:pt x="1467732" y="1078593"/>
                    </a:cubicBezTo>
                    <a:lnTo>
                      <a:pt x="1473051" y="1092779"/>
                    </a:lnTo>
                    <a:cubicBezTo>
                      <a:pt x="1473072" y="1092780"/>
                      <a:pt x="1473966" y="1092855"/>
                      <a:pt x="1512572" y="1096022"/>
                    </a:cubicBezTo>
                    <a:cubicBezTo>
                      <a:pt x="1512572" y="1095992"/>
                      <a:pt x="1512572" y="1093697"/>
                      <a:pt x="1512572" y="911190"/>
                    </a:cubicBezTo>
                    <a:cubicBezTo>
                      <a:pt x="1512585" y="911190"/>
                      <a:pt x="1512764" y="911190"/>
                      <a:pt x="1515612" y="911190"/>
                    </a:cubicBezTo>
                    <a:lnTo>
                      <a:pt x="1536893" y="911190"/>
                    </a:lnTo>
                    <a:cubicBezTo>
                      <a:pt x="1536893" y="911157"/>
                      <a:pt x="1536893" y="908586"/>
                      <a:pt x="1536893" y="706902"/>
                    </a:cubicBezTo>
                    <a:cubicBezTo>
                      <a:pt x="1536905" y="706902"/>
                      <a:pt x="1537067" y="706902"/>
                      <a:pt x="1539552" y="706902"/>
                    </a:cubicBezTo>
                    <a:lnTo>
                      <a:pt x="1558173" y="706902"/>
                    </a:lnTo>
                    <a:cubicBezTo>
                      <a:pt x="1558173" y="706877"/>
                      <a:pt x="1558173" y="704768"/>
                      <a:pt x="1558173" y="535041"/>
                    </a:cubicBezTo>
                    <a:cubicBezTo>
                      <a:pt x="1564253" y="531798"/>
                      <a:pt x="1564253" y="531798"/>
                      <a:pt x="1564253" y="492885"/>
                    </a:cubicBezTo>
                    <a:cubicBezTo>
                      <a:pt x="1564263" y="492885"/>
                      <a:pt x="1564443" y="492885"/>
                      <a:pt x="1567293" y="492885"/>
                    </a:cubicBezTo>
                    <a:lnTo>
                      <a:pt x="1588574" y="492885"/>
                    </a:lnTo>
                    <a:cubicBezTo>
                      <a:pt x="1588590" y="492851"/>
                      <a:pt x="1589499" y="490800"/>
                      <a:pt x="1643294" y="369665"/>
                    </a:cubicBezTo>
                    <a:cubicBezTo>
                      <a:pt x="1643294" y="369644"/>
                      <a:pt x="1643345" y="366717"/>
                      <a:pt x="16493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F4A9CB5-61DF-46F8-AFB5-DF535285C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9023" y="5325691"/>
                <a:ext cx="3651746" cy="581593"/>
              </a:xfrm>
              <a:custGeom>
                <a:avLst/>
                <a:gdLst>
                  <a:gd name="connsiteX0" fmla="*/ 5307865 w 12192148"/>
                  <a:gd name="connsiteY0" fmla="*/ 0 h 1941773"/>
                  <a:gd name="connsiteX1" fmla="*/ 5817217 w 12192148"/>
                  <a:gd name="connsiteY1" fmla="*/ 0 h 1941773"/>
                  <a:gd name="connsiteX2" fmla="*/ 5817217 w 12192148"/>
                  <a:gd name="connsiteY2" fmla="*/ 697113 h 1941773"/>
                  <a:gd name="connsiteX3" fmla="*/ 6190042 w 12192148"/>
                  <a:gd name="connsiteY3" fmla="*/ 697113 h 1941773"/>
                  <a:gd name="connsiteX4" fmla="*/ 6190042 w 12192148"/>
                  <a:gd name="connsiteY4" fmla="*/ 1325570 h 1941773"/>
                  <a:gd name="connsiteX5" fmla="*/ 6489353 w 12192148"/>
                  <a:gd name="connsiteY5" fmla="*/ 1325570 h 1941773"/>
                  <a:gd name="connsiteX6" fmla="*/ 6489353 w 12192148"/>
                  <a:gd name="connsiteY6" fmla="*/ 1114324 h 1941773"/>
                  <a:gd name="connsiteX7" fmla="*/ 6898935 w 12192148"/>
                  <a:gd name="connsiteY7" fmla="*/ 1114324 h 1941773"/>
                  <a:gd name="connsiteX8" fmla="*/ 6898935 w 12192148"/>
                  <a:gd name="connsiteY8" fmla="*/ 348556 h 1941773"/>
                  <a:gd name="connsiteX9" fmla="*/ 7219249 w 12192148"/>
                  <a:gd name="connsiteY9" fmla="*/ 348556 h 1941773"/>
                  <a:gd name="connsiteX10" fmla="*/ 7219249 w 12192148"/>
                  <a:gd name="connsiteY10" fmla="*/ 1093199 h 1941773"/>
                  <a:gd name="connsiteX11" fmla="*/ 7413539 w 12192148"/>
                  <a:gd name="connsiteY11" fmla="*/ 1093199 h 1941773"/>
                  <a:gd name="connsiteX12" fmla="*/ 7413539 w 12192148"/>
                  <a:gd name="connsiteY12" fmla="*/ 517553 h 1941773"/>
                  <a:gd name="connsiteX13" fmla="*/ 7875631 w 12192148"/>
                  <a:gd name="connsiteY13" fmla="*/ 517553 h 1941773"/>
                  <a:gd name="connsiteX14" fmla="*/ 7875631 w 12192148"/>
                  <a:gd name="connsiteY14" fmla="*/ 1103761 h 1941773"/>
                  <a:gd name="connsiteX15" fmla="*/ 8342975 w 12192148"/>
                  <a:gd name="connsiteY15" fmla="*/ 1103761 h 1941773"/>
                  <a:gd name="connsiteX16" fmla="*/ 8342975 w 12192148"/>
                  <a:gd name="connsiteY16" fmla="*/ 739362 h 1941773"/>
                  <a:gd name="connsiteX17" fmla="*/ 8852328 w 12192148"/>
                  <a:gd name="connsiteY17" fmla="*/ 739362 h 1941773"/>
                  <a:gd name="connsiteX18" fmla="*/ 8852328 w 12192148"/>
                  <a:gd name="connsiteY18" fmla="*/ 1093199 h 1941773"/>
                  <a:gd name="connsiteX19" fmla="*/ 9240906 w 12192148"/>
                  <a:gd name="connsiteY19" fmla="*/ 1093199 h 1941773"/>
                  <a:gd name="connsiteX20" fmla="*/ 9240906 w 12192148"/>
                  <a:gd name="connsiteY20" fmla="*/ 924202 h 1941773"/>
                  <a:gd name="connsiteX21" fmla="*/ 9503459 w 12192148"/>
                  <a:gd name="connsiteY21" fmla="*/ 929483 h 1941773"/>
                  <a:gd name="connsiteX22" fmla="*/ 9503459 w 12192148"/>
                  <a:gd name="connsiteY22" fmla="*/ 781611 h 1941773"/>
                  <a:gd name="connsiteX23" fmla="*/ 9771263 w 12192148"/>
                  <a:gd name="connsiteY23" fmla="*/ 781611 h 1941773"/>
                  <a:gd name="connsiteX24" fmla="*/ 9771263 w 12192148"/>
                  <a:gd name="connsiteY24" fmla="*/ 918921 h 1941773"/>
                  <a:gd name="connsiteX25" fmla="*/ 10028565 w 12192148"/>
                  <a:gd name="connsiteY25" fmla="*/ 918921 h 1941773"/>
                  <a:gd name="connsiteX26" fmla="*/ 10028565 w 12192148"/>
                  <a:gd name="connsiteY26" fmla="*/ 765768 h 1941773"/>
                  <a:gd name="connsiteX27" fmla="*/ 10280615 w 12192148"/>
                  <a:gd name="connsiteY27" fmla="*/ 771049 h 1941773"/>
                  <a:gd name="connsiteX28" fmla="*/ 10280615 w 12192148"/>
                  <a:gd name="connsiteY28" fmla="*/ 190122 h 1941773"/>
                  <a:gd name="connsiteX29" fmla="*/ 10789968 w 12192148"/>
                  <a:gd name="connsiteY29" fmla="*/ 190122 h 1941773"/>
                  <a:gd name="connsiteX30" fmla="*/ 10789968 w 12192148"/>
                  <a:gd name="connsiteY30" fmla="*/ 697113 h 1941773"/>
                  <a:gd name="connsiteX31" fmla="*/ 11168044 w 12192148"/>
                  <a:gd name="connsiteY31" fmla="*/ 697113 h 1941773"/>
                  <a:gd name="connsiteX32" fmla="*/ 11168044 w 12192148"/>
                  <a:gd name="connsiteY32" fmla="*/ 1621315 h 1941773"/>
                  <a:gd name="connsiteX33" fmla="*/ 11467354 w 12192148"/>
                  <a:gd name="connsiteY33" fmla="*/ 1621315 h 1941773"/>
                  <a:gd name="connsiteX34" fmla="*/ 11467354 w 12192148"/>
                  <a:gd name="connsiteY34" fmla="*/ 1114324 h 1941773"/>
                  <a:gd name="connsiteX35" fmla="*/ 11871686 w 12192148"/>
                  <a:gd name="connsiteY35" fmla="*/ 1114324 h 1941773"/>
                  <a:gd name="connsiteX36" fmla="*/ 11871686 w 12192148"/>
                  <a:gd name="connsiteY36" fmla="*/ 348556 h 1941773"/>
                  <a:gd name="connsiteX37" fmla="*/ 12192000 w 12192148"/>
                  <a:gd name="connsiteY37" fmla="*/ 348556 h 1941773"/>
                  <a:gd name="connsiteX38" fmla="*/ 12192000 w 12192148"/>
                  <a:gd name="connsiteY38" fmla="*/ 1754103 h 1941773"/>
                  <a:gd name="connsiteX39" fmla="*/ 12192000 w 12192148"/>
                  <a:gd name="connsiteY39" fmla="*/ 1896676 h 1941773"/>
                  <a:gd name="connsiteX40" fmla="*/ 12192148 w 12192148"/>
                  <a:gd name="connsiteY40" fmla="*/ 1896676 h 1941773"/>
                  <a:gd name="connsiteX41" fmla="*/ 12192148 w 12192148"/>
                  <a:gd name="connsiteY41" fmla="*/ 1941773 h 1941773"/>
                  <a:gd name="connsiteX42" fmla="*/ 0 w 12192148"/>
                  <a:gd name="connsiteY42" fmla="*/ 1941773 h 1941773"/>
                  <a:gd name="connsiteX43" fmla="*/ 0 w 12192148"/>
                  <a:gd name="connsiteY43" fmla="*/ 1896676 h 1941773"/>
                  <a:gd name="connsiteX44" fmla="*/ 0 w 12192148"/>
                  <a:gd name="connsiteY44" fmla="*/ 1573784 h 1941773"/>
                  <a:gd name="connsiteX45" fmla="*/ 112847 w 12192148"/>
                  <a:gd name="connsiteY45" fmla="*/ 1573784 h 1941773"/>
                  <a:gd name="connsiteX46" fmla="*/ 293106 w 12192148"/>
                  <a:gd name="connsiteY46" fmla="*/ 1573784 h 1941773"/>
                  <a:gd name="connsiteX47" fmla="*/ 293106 w 12192148"/>
                  <a:gd name="connsiteY47" fmla="*/ 411930 h 1941773"/>
                  <a:gd name="connsiteX48" fmla="*/ 655428 w 12192148"/>
                  <a:gd name="connsiteY48" fmla="*/ 411930 h 1941773"/>
                  <a:gd name="connsiteX49" fmla="*/ 655428 w 12192148"/>
                  <a:gd name="connsiteY49" fmla="*/ 1373100 h 1941773"/>
                  <a:gd name="connsiteX50" fmla="*/ 791956 w 12192148"/>
                  <a:gd name="connsiteY50" fmla="*/ 1188260 h 1941773"/>
                  <a:gd name="connsiteX51" fmla="*/ 954739 w 12192148"/>
                  <a:gd name="connsiteY51" fmla="*/ 1399506 h 1941773"/>
                  <a:gd name="connsiteX52" fmla="*/ 1101768 w 12192148"/>
                  <a:gd name="connsiteY52" fmla="*/ 1188260 h 1941773"/>
                  <a:gd name="connsiteX53" fmla="*/ 1264551 w 12192148"/>
                  <a:gd name="connsiteY53" fmla="*/ 1399506 h 1941773"/>
                  <a:gd name="connsiteX54" fmla="*/ 1411580 w 12192148"/>
                  <a:gd name="connsiteY54" fmla="*/ 1188260 h 1941773"/>
                  <a:gd name="connsiteX55" fmla="*/ 1574363 w 12192148"/>
                  <a:gd name="connsiteY55" fmla="*/ 1399506 h 1941773"/>
                  <a:gd name="connsiteX56" fmla="*/ 1574363 w 12192148"/>
                  <a:gd name="connsiteY56" fmla="*/ 1447036 h 1941773"/>
                  <a:gd name="connsiteX57" fmla="*/ 1721393 w 12192148"/>
                  <a:gd name="connsiteY57" fmla="*/ 1447036 h 1941773"/>
                  <a:gd name="connsiteX58" fmla="*/ 1721393 w 12192148"/>
                  <a:gd name="connsiteY58" fmla="*/ 1299164 h 1941773"/>
                  <a:gd name="connsiteX59" fmla="*/ 1537606 w 12192148"/>
                  <a:gd name="connsiteY59" fmla="*/ 1072074 h 1941773"/>
                  <a:gd name="connsiteX60" fmla="*/ 1721393 w 12192148"/>
                  <a:gd name="connsiteY60" fmla="*/ 844985 h 1941773"/>
                  <a:gd name="connsiteX61" fmla="*/ 1721393 w 12192148"/>
                  <a:gd name="connsiteY61" fmla="*/ 586208 h 1941773"/>
                  <a:gd name="connsiteX62" fmla="*/ 1815912 w 12192148"/>
                  <a:gd name="connsiteY62" fmla="*/ 586208 h 1941773"/>
                  <a:gd name="connsiteX63" fmla="*/ 1815912 w 12192148"/>
                  <a:gd name="connsiteY63" fmla="*/ 844985 h 1941773"/>
                  <a:gd name="connsiteX64" fmla="*/ 1999699 w 12192148"/>
                  <a:gd name="connsiteY64" fmla="*/ 1072074 h 1941773"/>
                  <a:gd name="connsiteX65" fmla="*/ 1815912 w 12192148"/>
                  <a:gd name="connsiteY65" fmla="*/ 1299164 h 1941773"/>
                  <a:gd name="connsiteX66" fmla="*/ 1815912 w 12192148"/>
                  <a:gd name="connsiteY66" fmla="*/ 1447036 h 1941773"/>
                  <a:gd name="connsiteX67" fmla="*/ 1941937 w 12192148"/>
                  <a:gd name="connsiteY67" fmla="*/ 1447036 h 1941773"/>
                  <a:gd name="connsiteX68" fmla="*/ 1941937 w 12192148"/>
                  <a:gd name="connsiteY68" fmla="*/ 1293883 h 1941773"/>
                  <a:gd name="connsiteX69" fmla="*/ 2099469 w 12192148"/>
                  <a:gd name="connsiteY69" fmla="*/ 1293883 h 1941773"/>
                  <a:gd name="connsiteX70" fmla="*/ 2099469 w 12192148"/>
                  <a:gd name="connsiteY70" fmla="*/ 1093199 h 1941773"/>
                  <a:gd name="connsiteX71" fmla="*/ 2440788 w 12192148"/>
                  <a:gd name="connsiteY71" fmla="*/ 1093199 h 1941773"/>
                  <a:gd name="connsiteX72" fmla="*/ 2440788 w 12192148"/>
                  <a:gd name="connsiteY72" fmla="*/ 517553 h 1941773"/>
                  <a:gd name="connsiteX73" fmla="*/ 2897630 w 12192148"/>
                  <a:gd name="connsiteY73" fmla="*/ 517553 h 1941773"/>
                  <a:gd name="connsiteX74" fmla="*/ 2897630 w 12192148"/>
                  <a:gd name="connsiteY74" fmla="*/ 1103761 h 1941773"/>
                  <a:gd name="connsiteX75" fmla="*/ 3364974 w 12192148"/>
                  <a:gd name="connsiteY75" fmla="*/ 1103761 h 1941773"/>
                  <a:gd name="connsiteX76" fmla="*/ 3364974 w 12192148"/>
                  <a:gd name="connsiteY76" fmla="*/ 739362 h 1941773"/>
                  <a:gd name="connsiteX77" fmla="*/ 3879577 w 12192148"/>
                  <a:gd name="connsiteY77" fmla="*/ 739362 h 1941773"/>
                  <a:gd name="connsiteX78" fmla="*/ 3879577 w 12192148"/>
                  <a:gd name="connsiteY78" fmla="*/ 1093199 h 1941773"/>
                  <a:gd name="connsiteX79" fmla="*/ 4268157 w 12192148"/>
                  <a:gd name="connsiteY79" fmla="*/ 1093199 h 1941773"/>
                  <a:gd name="connsiteX80" fmla="*/ 4268157 w 12192148"/>
                  <a:gd name="connsiteY80" fmla="*/ 924202 h 1941773"/>
                  <a:gd name="connsiteX81" fmla="*/ 4530710 w 12192148"/>
                  <a:gd name="connsiteY81" fmla="*/ 929483 h 1941773"/>
                  <a:gd name="connsiteX82" fmla="*/ 4530710 w 12192148"/>
                  <a:gd name="connsiteY82" fmla="*/ 781611 h 1941773"/>
                  <a:gd name="connsiteX83" fmla="*/ 4798513 w 12192148"/>
                  <a:gd name="connsiteY83" fmla="*/ 781611 h 1941773"/>
                  <a:gd name="connsiteX84" fmla="*/ 4798513 w 12192148"/>
                  <a:gd name="connsiteY84" fmla="*/ 918921 h 1941773"/>
                  <a:gd name="connsiteX85" fmla="*/ 5055815 w 12192148"/>
                  <a:gd name="connsiteY85" fmla="*/ 918921 h 1941773"/>
                  <a:gd name="connsiteX86" fmla="*/ 5055815 w 12192148"/>
                  <a:gd name="connsiteY86" fmla="*/ 765768 h 1941773"/>
                  <a:gd name="connsiteX87" fmla="*/ 5307865 w 12192148"/>
                  <a:gd name="connsiteY87" fmla="*/ 771049 h 1941773"/>
                  <a:gd name="connsiteX88" fmla="*/ 5307865 w 12192148"/>
                  <a:gd name="connsiteY88" fmla="*/ 0 h 1941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2192148" h="1941773">
                    <a:moveTo>
                      <a:pt x="5307865" y="0"/>
                    </a:moveTo>
                    <a:cubicBezTo>
                      <a:pt x="5307865" y="0"/>
                      <a:pt x="5307865" y="0"/>
                      <a:pt x="5817217" y="0"/>
                    </a:cubicBezTo>
                    <a:cubicBezTo>
                      <a:pt x="5817217" y="0"/>
                      <a:pt x="5817217" y="0"/>
                      <a:pt x="5817217" y="697113"/>
                    </a:cubicBezTo>
                    <a:cubicBezTo>
                      <a:pt x="5817217" y="697113"/>
                      <a:pt x="5817217" y="697113"/>
                      <a:pt x="6190042" y="697113"/>
                    </a:cubicBezTo>
                    <a:cubicBezTo>
                      <a:pt x="6190042" y="697113"/>
                      <a:pt x="6190042" y="697113"/>
                      <a:pt x="6190042" y="1325570"/>
                    </a:cubicBezTo>
                    <a:cubicBezTo>
                      <a:pt x="6190042" y="1325570"/>
                      <a:pt x="6190042" y="1325570"/>
                      <a:pt x="6489353" y="1325570"/>
                    </a:cubicBezTo>
                    <a:cubicBezTo>
                      <a:pt x="6489353" y="1325570"/>
                      <a:pt x="6489353" y="1325570"/>
                      <a:pt x="6489353" y="1114324"/>
                    </a:cubicBezTo>
                    <a:cubicBezTo>
                      <a:pt x="6489353" y="1114324"/>
                      <a:pt x="6489353" y="1114324"/>
                      <a:pt x="6898935" y="1114324"/>
                    </a:cubicBezTo>
                    <a:cubicBezTo>
                      <a:pt x="6898935" y="1114324"/>
                      <a:pt x="6898935" y="1114324"/>
                      <a:pt x="6898935" y="348556"/>
                    </a:cubicBezTo>
                    <a:cubicBezTo>
                      <a:pt x="6898935" y="348556"/>
                      <a:pt x="6898935" y="348556"/>
                      <a:pt x="7219249" y="348556"/>
                    </a:cubicBezTo>
                    <a:cubicBezTo>
                      <a:pt x="7219249" y="348556"/>
                      <a:pt x="7219249" y="348556"/>
                      <a:pt x="7219249" y="1093199"/>
                    </a:cubicBezTo>
                    <a:cubicBezTo>
                      <a:pt x="7219249" y="1093199"/>
                      <a:pt x="7219249" y="1093199"/>
                      <a:pt x="7413539" y="1093199"/>
                    </a:cubicBezTo>
                    <a:cubicBezTo>
                      <a:pt x="7413539" y="1093199"/>
                      <a:pt x="7413539" y="1093199"/>
                      <a:pt x="7413539" y="517553"/>
                    </a:cubicBezTo>
                    <a:cubicBezTo>
                      <a:pt x="7413539" y="517553"/>
                      <a:pt x="7413539" y="517553"/>
                      <a:pt x="7875631" y="517553"/>
                    </a:cubicBezTo>
                    <a:cubicBezTo>
                      <a:pt x="7875631" y="517553"/>
                      <a:pt x="7875631" y="517553"/>
                      <a:pt x="7875631" y="1103761"/>
                    </a:cubicBezTo>
                    <a:cubicBezTo>
                      <a:pt x="7875631" y="1103761"/>
                      <a:pt x="7875631" y="1103761"/>
                      <a:pt x="8342975" y="1103761"/>
                    </a:cubicBezTo>
                    <a:cubicBezTo>
                      <a:pt x="8342975" y="1103761"/>
                      <a:pt x="8342975" y="1103761"/>
                      <a:pt x="8342975" y="739362"/>
                    </a:cubicBezTo>
                    <a:cubicBezTo>
                      <a:pt x="8342975" y="739362"/>
                      <a:pt x="8342975" y="739362"/>
                      <a:pt x="8852328" y="739362"/>
                    </a:cubicBezTo>
                    <a:cubicBezTo>
                      <a:pt x="8852328" y="739362"/>
                      <a:pt x="8852328" y="739362"/>
                      <a:pt x="8852328" y="1093199"/>
                    </a:cubicBezTo>
                    <a:cubicBezTo>
                      <a:pt x="8852328" y="1093199"/>
                      <a:pt x="8852328" y="1093199"/>
                      <a:pt x="9240906" y="1093199"/>
                    </a:cubicBezTo>
                    <a:cubicBezTo>
                      <a:pt x="9240906" y="1093199"/>
                      <a:pt x="9240906" y="1093199"/>
                      <a:pt x="9240906" y="924202"/>
                    </a:cubicBezTo>
                    <a:cubicBezTo>
                      <a:pt x="9240906" y="924202"/>
                      <a:pt x="9240906" y="924202"/>
                      <a:pt x="9503459" y="929483"/>
                    </a:cubicBezTo>
                    <a:cubicBezTo>
                      <a:pt x="9503459" y="929483"/>
                      <a:pt x="9503459" y="929483"/>
                      <a:pt x="9503459" y="781611"/>
                    </a:cubicBezTo>
                    <a:cubicBezTo>
                      <a:pt x="9503459" y="781611"/>
                      <a:pt x="9503459" y="781611"/>
                      <a:pt x="9771263" y="781611"/>
                    </a:cubicBezTo>
                    <a:cubicBezTo>
                      <a:pt x="9771263" y="781611"/>
                      <a:pt x="9771263" y="781611"/>
                      <a:pt x="9771263" y="918921"/>
                    </a:cubicBezTo>
                    <a:cubicBezTo>
                      <a:pt x="9771263" y="918921"/>
                      <a:pt x="9771263" y="918921"/>
                      <a:pt x="10028565" y="918921"/>
                    </a:cubicBezTo>
                    <a:cubicBezTo>
                      <a:pt x="10028565" y="918921"/>
                      <a:pt x="10028565" y="918921"/>
                      <a:pt x="10028565" y="765768"/>
                    </a:cubicBezTo>
                    <a:cubicBezTo>
                      <a:pt x="10028565" y="765768"/>
                      <a:pt x="10028565" y="765768"/>
                      <a:pt x="10280615" y="771049"/>
                    </a:cubicBezTo>
                    <a:cubicBezTo>
                      <a:pt x="10280615" y="771049"/>
                      <a:pt x="10280615" y="771049"/>
                      <a:pt x="10280615" y="190122"/>
                    </a:cubicBezTo>
                    <a:cubicBezTo>
                      <a:pt x="10280615" y="190122"/>
                      <a:pt x="10280615" y="190122"/>
                      <a:pt x="10789968" y="190122"/>
                    </a:cubicBezTo>
                    <a:cubicBezTo>
                      <a:pt x="10789968" y="190122"/>
                      <a:pt x="10789968" y="190122"/>
                      <a:pt x="10789968" y="697113"/>
                    </a:cubicBezTo>
                    <a:cubicBezTo>
                      <a:pt x="10789968" y="697113"/>
                      <a:pt x="10789968" y="697113"/>
                      <a:pt x="11168044" y="697113"/>
                    </a:cubicBezTo>
                    <a:cubicBezTo>
                      <a:pt x="11168044" y="697113"/>
                      <a:pt x="11168044" y="697113"/>
                      <a:pt x="11168044" y="1621315"/>
                    </a:cubicBezTo>
                    <a:cubicBezTo>
                      <a:pt x="11168044" y="1621315"/>
                      <a:pt x="11168044" y="1621315"/>
                      <a:pt x="11467354" y="1621315"/>
                    </a:cubicBezTo>
                    <a:cubicBezTo>
                      <a:pt x="11467354" y="1621315"/>
                      <a:pt x="11467354" y="1621315"/>
                      <a:pt x="11467354" y="1114324"/>
                    </a:cubicBezTo>
                    <a:cubicBezTo>
                      <a:pt x="11467354" y="1114324"/>
                      <a:pt x="11467354" y="1114324"/>
                      <a:pt x="11871686" y="1114324"/>
                    </a:cubicBezTo>
                    <a:cubicBezTo>
                      <a:pt x="11871686" y="1114324"/>
                      <a:pt x="11871686" y="1114324"/>
                      <a:pt x="11871686" y="348556"/>
                    </a:cubicBezTo>
                    <a:cubicBezTo>
                      <a:pt x="11871686" y="348556"/>
                      <a:pt x="11871686" y="348556"/>
                      <a:pt x="12192000" y="348556"/>
                    </a:cubicBezTo>
                    <a:cubicBezTo>
                      <a:pt x="12192000" y="348556"/>
                      <a:pt x="12192000" y="348556"/>
                      <a:pt x="12192000" y="1754103"/>
                    </a:cubicBezTo>
                    <a:lnTo>
                      <a:pt x="12192000" y="1896676"/>
                    </a:lnTo>
                    <a:lnTo>
                      <a:pt x="12192148" y="1896676"/>
                    </a:lnTo>
                    <a:lnTo>
                      <a:pt x="12192148" y="1941773"/>
                    </a:lnTo>
                    <a:lnTo>
                      <a:pt x="0" y="1941773"/>
                    </a:lnTo>
                    <a:lnTo>
                      <a:pt x="0" y="1896676"/>
                    </a:lnTo>
                    <a:lnTo>
                      <a:pt x="0" y="1573784"/>
                    </a:lnTo>
                    <a:lnTo>
                      <a:pt x="112847" y="1573784"/>
                    </a:lnTo>
                    <a:cubicBezTo>
                      <a:pt x="165111" y="1573784"/>
                      <a:pt x="224842" y="1573784"/>
                      <a:pt x="293106" y="1573784"/>
                    </a:cubicBezTo>
                    <a:cubicBezTo>
                      <a:pt x="293106" y="1573784"/>
                      <a:pt x="293106" y="1573784"/>
                      <a:pt x="293106" y="411930"/>
                    </a:cubicBezTo>
                    <a:cubicBezTo>
                      <a:pt x="293106" y="411930"/>
                      <a:pt x="293106" y="411930"/>
                      <a:pt x="655428" y="411930"/>
                    </a:cubicBezTo>
                    <a:cubicBezTo>
                      <a:pt x="655428" y="411930"/>
                      <a:pt x="655428" y="411930"/>
                      <a:pt x="655428" y="1373100"/>
                    </a:cubicBezTo>
                    <a:cubicBezTo>
                      <a:pt x="676433" y="1315008"/>
                      <a:pt x="734194" y="1188260"/>
                      <a:pt x="791956" y="1188260"/>
                    </a:cubicBezTo>
                    <a:cubicBezTo>
                      <a:pt x="875973" y="1188260"/>
                      <a:pt x="954739" y="1399506"/>
                      <a:pt x="954739" y="1399506"/>
                    </a:cubicBezTo>
                    <a:cubicBezTo>
                      <a:pt x="954739" y="1399506"/>
                      <a:pt x="1023002" y="1188260"/>
                      <a:pt x="1101768" y="1188260"/>
                    </a:cubicBezTo>
                    <a:cubicBezTo>
                      <a:pt x="1180534" y="1188260"/>
                      <a:pt x="1264551" y="1399506"/>
                      <a:pt x="1264551" y="1399506"/>
                    </a:cubicBezTo>
                    <a:cubicBezTo>
                      <a:pt x="1264551" y="1399506"/>
                      <a:pt x="1332815" y="1188260"/>
                      <a:pt x="1411580" y="1188260"/>
                    </a:cubicBezTo>
                    <a:cubicBezTo>
                      <a:pt x="1490347" y="1188260"/>
                      <a:pt x="1574363" y="1399506"/>
                      <a:pt x="1574363" y="1399506"/>
                    </a:cubicBezTo>
                    <a:cubicBezTo>
                      <a:pt x="1574363" y="1399506"/>
                      <a:pt x="1574363" y="1399506"/>
                      <a:pt x="1574363" y="1447036"/>
                    </a:cubicBezTo>
                    <a:cubicBezTo>
                      <a:pt x="1574363" y="1447036"/>
                      <a:pt x="1574363" y="1447036"/>
                      <a:pt x="1721393" y="1447036"/>
                    </a:cubicBezTo>
                    <a:cubicBezTo>
                      <a:pt x="1721393" y="1447036"/>
                      <a:pt x="1721393" y="1447036"/>
                      <a:pt x="1721393" y="1299164"/>
                    </a:cubicBezTo>
                    <a:cubicBezTo>
                      <a:pt x="1616372" y="1278040"/>
                      <a:pt x="1537606" y="1182979"/>
                      <a:pt x="1537606" y="1072074"/>
                    </a:cubicBezTo>
                    <a:cubicBezTo>
                      <a:pt x="1537606" y="961170"/>
                      <a:pt x="1616372" y="866110"/>
                      <a:pt x="1721393" y="844985"/>
                    </a:cubicBezTo>
                    <a:cubicBezTo>
                      <a:pt x="1721393" y="844985"/>
                      <a:pt x="1721393" y="844985"/>
                      <a:pt x="1721393" y="586208"/>
                    </a:cubicBezTo>
                    <a:cubicBezTo>
                      <a:pt x="1721393" y="586208"/>
                      <a:pt x="1721393" y="586208"/>
                      <a:pt x="1815912" y="586208"/>
                    </a:cubicBezTo>
                    <a:cubicBezTo>
                      <a:pt x="1815912" y="586208"/>
                      <a:pt x="1815912" y="586208"/>
                      <a:pt x="1815912" y="844985"/>
                    </a:cubicBezTo>
                    <a:cubicBezTo>
                      <a:pt x="1920933" y="866110"/>
                      <a:pt x="1999699" y="961170"/>
                      <a:pt x="1999699" y="1072074"/>
                    </a:cubicBezTo>
                    <a:cubicBezTo>
                      <a:pt x="1999699" y="1188260"/>
                      <a:pt x="1920933" y="1278040"/>
                      <a:pt x="1815912" y="1299164"/>
                    </a:cubicBezTo>
                    <a:cubicBezTo>
                      <a:pt x="1815912" y="1299164"/>
                      <a:pt x="1815912" y="1299164"/>
                      <a:pt x="1815912" y="1447036"/>
                    </a:cubicBezTo>
                    <a:cubicBezTo>
                      <a:pt x="1815912" y="1447036"/>
                      <a:pt x="1815912" y="1447036"/>
                      <a:pt x="1941937" y="1447036"/>
                    </a:cubicBezTo>
                    <a:cubicBezTo>
                      <a:pt x="1941937" y="1447036"/>
                      <a:pt x="1941937" y="1447036"/>
                      <a:pt x="1941937" y="1293883"/>
                    </a:cubicBezTo>
                    <a:cubicBezTo>
                      <a:pt x="1941937" y="1293883"/>
                      <a:pt x="1941937" y="1293883"/>
                      <a:pt x="2099469" y="1293883"/>
                    </a:cubicBezTo>
                    <a:cubicBezTo>
                      <a:pt x="2099469" y="1293883"/>
                      <a:pt x="2099469" y="1293883"/>
                      <a:pt x="2099469" y="1093199"/>
                    </a:cubicBezTo>
                    <a:cubicBezTo>
                      <a:pt x="2099469" y="1093199"/>
                      <a:pt x="2099469" y="1093199"/>
                      <a:pt x="2440788" y="1093199"/>
                    </a:cubicBezTo>
                    <a:cubicBezTo>
                      <a:pt x="2440788" y="1093199"/>
                      <a:pt x="2440788" y="1093199"/>
                      <a:pt x="2440788" y="517553"/>
                    </a:cubicBezTo>
                    <a:cubicBezTo>
                      <a:pt x="2440788" y="517553"/>
                      <a:pt x="2440788" y="517553"/>
                      <a:pt x="2897630" y="517553"/>
                    </a:cubicBezTo>
                    <a:cubicBezTo>
                      <a:pt x="2897630" y="517553"/>
                      <a:pt x="2897630" y="517553"/>
                      <a:pt x="2897630" y="1103761"/>
                    </a:cubicBezTo>
                    <a:cubicBezTo>
                      <a:pt x="2897630" y="1103761"/>
                      <a:pt x="2897630" y="1103761"/>
                      <a:pt x="3364974" y="1103761"/>
                    </a:cubicBezTo>
                    <a:cubicBezTo>
                      <a:pt x="3364974" y="1103761"/>
                      <a:pt x="3364974" y="1103761"/>
                      <a:pt x="3364974" y="739362"/>
                    </a:cubicBezTo>
                    <a:cubicBezTo>
                      <a:pt x="3364974" y="739362"/>
                      <a:pt x="3364974" y="739362"/>
                      <a:pt x="3879577" y="739362"/>
                    </a:cubicBezTo>
                    <a:cubicBezTo>
                      <a:pt x="3879577" y="739362"/>
                      <a:pt x="3879577" y="739362"/>
                      <a:pt x="3879577" y="1093199"/>
                    </a:cubicBezTo>
                    <a:cubicBezTo>
                      <a:pt x="3879577" y="1093199"/>
                      <a:pt x="3879577" y="1093199"/>
                      <a:pt x="4268157" y="1093199"/>
                    </a:cubicBezTo>
                    <a:cubicBezTo>
                      <a:pt x="4268157" y="1093199"/>
                      <a:pt x="4268157" y="1093199"/>
                      <a:pt x="4268157" y="924202"/>
                    </a:cubicBezTo>
                    <a:cubicBezTo>
                      <a:pt x="4268157" y="924202"/>
                      <a:pt x="4268157" y="924202"/>
                      <a:pt x="4530710" y="929483"/>
                    </a:cubicBezTo>
                    <a:cubicBezTo>
                      <a:pt x="4530710" y="929483"/>
                      <a:pt x="4530710" y="929483"/>
                      <a:pt x="4530710" y="781611"/>
                    </a:cubicBezTo>
                    <a:cubicBezTo>
                      <a:pt x="4530710" y="781611"/>
                      <a:pt x="4530710" y="781611"/>
                      <a:pt x="4798513" y="781611"/>
                    </a:cubicBezTo>
                    <a:cubicBezTo>
                      <a:pt x="4798513" y="781611"/>
                      <a:pt x="4798513" y="781611"/>
                      <a:pt x="4798513" y="918921"/>
                    </a:cubicBezTo>
                    <a:cubicBezTo>
                      <a:pt x="4798513" y="918921"/>
                      <a:pt x="4798513" y="918921"/>
                      <a:pt x="5055815" y="918921"/>
                    </a:cubicBezTo>
                    <a:cubicBezTo>
                      <a:pt x="5055815" y="918921"/>
                      <a:pt x="5055815" y="918921"/>
                      <a:pt x="5055815" y="765768"/>
                    </a:cubicBezTo>
                    <a:cubicBezTo>
                      <a:pt x="5055815" y="765768"/>
                      <a:pt x="5055815" y="765768"/>
                      <a:pt x="5307865" y="771049"/>
                    </a:cubicBezTo>
                    <a:cubicBezTo>
                      <a:pt x="5307865" y="771049"/>
                      <a:pt x="5307865" y="771049"/>
                      <a:pt x="53078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B777D76-4194-48A4-973D-2715DCF64D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97027" y="5437014"/>
                <a:ext cx="873128" cy="470270"/>
              </a:xfrm>
              <a:custGeom>
                <a:avLst/>
                <a:gdLst>
                  <a:gd name="connsiteX0" fmla="*/ 651947 w 873128"/>
                  <a:gd name="connsiteY0" fmla="*/ 0 h 470270"/>
                  <a:gd name="connsiteX1" fmla="*/ 694592 w 873128"/>
                  <a:gd name="connsiteY1" fmla="*/ 13081 h 470270"/>
                  <a:gd name="connsiteX2" fmla="*/ 702118 w 873128"/>
                  <a:gd name="connsiteY2" fmla="*/ 20929 h 470270"/>
                  <a:gd name="connsiteX3" fmla="*/ 702118 w 873128"/>
                  <a:gd name="connsiteY3" fmla="*/ 371496 h 470270"/>
                  <a:gd name="connsiteX4" fmla="*/ 719678 w 873128"/>
                  <a:gd name="connsiteY4" fmla="*/ 371496 h 470270"/>
                  <a:gd name="connsiteX5" fmla="*/ 719678 w 873128"/>
                  <a:gd name="connsiteY5" fmla="*/ 230223 h 470270"/>
                  <a:gd name="connsiteX6" fmla="*/ 734729 w 873128"/>
                  <a:gd name="connsiteY6" fmla="*/ 230223 h 470270"/>
                  <a:gd name="connsiteX7" fmla="*/ 734729 w 873128"/>
                  <a:gd name="connsiteY7" fmla="*/ 217142 h 470270"/>
                  <a:gd name="connsiteX8" fmla="*/ 749780 w 873128"/>
                  <a:gd name="connsiteY8" fmla="*/ 209294 h 470270"/>
                  <a:gd name="connsiteX9" fmla="*/ 762322 w 873128"/>
                  <a:gd name="connsiteY9" fmla="*/ 209294 h 470270"/>
                  <a:gd name="connsiteX10" fmla="*/ 762322 w 873128"/>
                  <a:gd name="connsiteY10" fmla="*/ 196214 h 470270"/>
                  <a:gd name="connsiteX11" fmla="*/ 772356 w 873128"/>
                  <a:gd name="connsiteY11" fmla="*/ 188365 h 470270"/>
                  <a:gd name="connsiteX12" fmla="*/ 797443 w 873128"/>
                  <a:gd name="connsiteY12" fmla="*/ 188365 h 470270"/>
                  <a:gd name="connsiteX13" fmla="*/ 797443 w 873128"/>
                  <a:gd name="connsiteY13" fmla="*/ 230223 h 470270"/>
                  <a:gd name="connsiteX14" fmla="*/ 850122 w 873128"/>
                  <a:gd name="connsiteY14" fmla="*/ 230223 h 470270"/>
                  <a:gd name="connsiteX15" fmla="*/ 850122 w 873128"/>
                  <a:gd name="connsiteY15" fmla="*/ 376729 h 470270"/>
                  <a:gd name="connsiteX16" fmla="*/ 870190 w 873128"/>
                  <a:gd name="connsiteY16" fmla="*/ 376729 h 470270"/>
                  <a:gd name="connsiteX17" fmla="*/ 873128 w 873128"/>
                  <a:gd name="connsiteY17" fmla="*/ 375580 h 470270"/>
                  <a:gd name="connsiteX18" fmla="*/ 873128 w 873128"/>
                  <a:gd name="connsiteY18" fmla="*/ 470270 h 470270"/>
                  <a:gd name="connsiteX19" fmla="*/ 0 w 873128"/>
                  <a:gd name="connsiteY19" fmla="*/ 470270 h 470270"/>
                  <a:gd name="connsiteX20" fmla="*/ 47325 w 873128"/>
                  <a:gd name="connsiteY20" fmla="*/ 388300 h 470270"/>
                  <a:gd name="connsiteX21" fmla="*/ 92542 w 873128"/>
                  <a:gd name="connsiteY21" fmla="*/ 384577 h 470270"/>
                  <a:gd name="connsiteX22" fmla="*/ 92542 w 873128"/>
                  <a:gd name="connsiteY22" fmla="*/ 347950 h 470270"/>
                  <a:gd name="connsiteX23" fmla="*/ 142713 w 873128"/>
                  <a:gd name="connsiteY23" fmla="*/ 347950 h 470270"/>
                  <a:gd name="connsiteX24" fmla="*/ 142713 w 873128"/>
                  <a:gd name="connsiteY24" fmla="*/ 327022 h 470270"/>
                  <a:gd name="connsiteX25" fmla="*/ 248072 w 873128"/>
                  <a:gd name="connsiteY25" fmla="*/ 327022 h 470270"/>
                  <a:gd name="connsiteX26" fmla="*/ 248072 w 873128"/>
                  <a:gd name="connsiteY26" fmla="*/ 340102 h 470270"/>
                  <a:gd name="connsiteX27" fmla="*/ 315802 w 873128"/>
                  <a:gd name="connsiteY27" fmla="*/ 340102 h 470270"/>
                  <a:gd name="connsiteX28" fmla="*/ 315802 w 873128"/>
                  <a:gd name="connsiteY28" fmla="*/ 347950 h 470270"/>
                  <a:gd name="connsiteX29" fmla="*/ 335870 w 873128"/>
                  <a:gd name="connsiteY29" fmla="*/ 347950 h 470270"/>
                  <a:gd name="connsiteX30" fmla="*/ 335870 w 873128"/>
                  <a:gd name="connsiteY30" fmla="*/ 355799 h 470270"/>
                  <a:gd name="connsiteX31" fmla="*/ 353430 w 873128"/>
                  <a:gd name="connsiteY31" fmla="*/ 355799 h 470270"/>
                  <a:gd name="connsiteX32" fmla="*/ 353430 w 873128"/>
                  <a:gd name="connsiteY32" fmla="*/ 238072 h 470270"/>
                  <a:gd name="connsiteX33" fmla="*/ 406110 w 873128"/>
                  <a:gd name="connsiteY33" fmla="*/ 222375 h 470270"/>
                  <a:gd name="connsiteX34" fmla="*/ 503943 w 873128"/>
                  <a:gd name="connsiteY34" fmla="*/ 222375 h 470270"/>
                  <a:gd name="connsiteX35" fmla="*/ 503943 w 873128"/>
                  <a:gd name="connsiteY35" fmla="*/ 34011 h 470270"/>
                  <a:gd name="connsiteX36" fmla="*/ 531537 w 873128"/>
                  <a:gd name="connsiteY36" fmla="*/ 20929 h 470270"/>
                  <a:gd name="connsiteX37" fmla="*/ 651947 w 873128"/>
                  <a:gd name="connsiteY37" fmla="*/ 0 h 47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73128" h="470270">
                    <a:moveTo>
                      <a:pt x="651947" y="0"/>
                    </a:moveTo>
                    <a:cubicBezTo>
                      <a:pt x="666999" y="5232"/>
                      <a:pt x="679541" y="10465"/>
                      <a:pt x="694592" y="13081"/>
                    </a:cubicBezTo>
                    <a:cubicBezTo>
                      <a:pt x="697101" y="15697"/>
                      <a:pt x="699609" y="18314"/>
                      <a:pt x="702118" y="20929"/>
                    </a:cubicBezTo>
                    <a:cubicBezTo>
                      <a:pt x="702118" y="138657"/>
                      <a:pt x="702118" y="256385"/>
                      <a:pt x="702118" y="371496"/>
                    </a:cubicBezTo>
                    <a:cubicBezTo>
                      <a:pt x="707135" y="371496"/>
                      <a:pt x="712152" y="371496"/>
                      <a:pt x="719678" y="371496"/>
                    </a:cubicBezTo>
                    <a:cubicBezTo>
                      <a:pt x="719678" y="324406"/>
                      <a:pt x="719678" y="277315"/>
                      <a:pt x="719678" y="230223"/>
                    </a:cubicBezTo>
                    <a:cubicBezTo>
                      <a:pt x="724695" y="230223"/>
                      <a:pt x="729712" y="230223"/>
                      <a:pt x="734729" y="230223"/>
                    </a:cubicBezTo>
                    <a:cubicBezTo>
                      <a:pt x="734729" y="224991"/>
                      <a:pt x="734729" y="222375"/>
                      <a:pt x="734729" y="217142"/>
                    </a:cubicBezTo>
                    <a:cubicBezTo>
                      <a:pt x="739746" y="214526"/>
                      <a:pt x="744763" y="211911"/>
                      <a:pt x="749780" y="209294"/>
                    </a:cubicBezTo>
                    <a:lnTo>
                      <a:pt x="762322" y="209294"/>
                    </a:lnTo>
                    <a:cubicBezTo>
                      <a:pt x="762322" y="204062"/>
                      <a:pt x="762322" y="201445"/>
                      <a:pt x="762322" y="196214"/>
                    </a:cubicBezTo>
                    <a:cubicBezTo>
                      <a:pt x="764831" y="193597"/>
                      <a:pt x="769848" y="190980"/>
                      <a:pt x="772356" y="188365"/>
                    </a:cubicBezTo>
                    <a:cubicBezTo>
                      <a:pt x="779883" y="188365"/>
                      <a:pt x="789917" y="188365"/>
                      <a:pt x="797443" y="188365"/>
                    </a:cubicBezTo>
                    <a:cubicBezTo>
                      <a:pt x="797443" y="201445"/>
                      <a:pt x="797443" y="217142"/>
                      <a:pt x="797443" y="230223"/>
                    </a:cubicBezTo>
                    <a:cubicBezTo>
                      <a:pt x="815003" y="230223"/>
                      <a:pt x="832563" y="230223"/>
                      <a:pt x="850122" y="230223"/>
                    </a:cubicBezTo>
                    <a:cubicBezTo>
                      <a:pt x="850122" y="279931"/>
                      <a:pt x="850122" y="327022"/>
                      <a:pt x="850122" y="376729"/>
                    </a:cubicBezTo>
                    <a:cubicBezTo>
                      <a:pt x="857648" y="376729"/>
                      <a:pt x="865174" y="376729"/>
                      <a:pt x="870190" y="376729"/>
                    </a:cubicBezTo>
                    <a:lnTo>
                      <a:pt x="873128" y="375580"/>
                    </a:lnTo>
                    <a:lnTo>
                      <a:pt x="873128" y="470270"/>
                    </a:lnTo>
                    <a:lnTo>
                      <a:pt x="0" y="470270"/>
                    </a:lnTo>
                    <a:lnTo>
                      <a:pt x="47325" y="388300"/>
                    </a:lnTo>
                    <a:cubicBezTo>
                      <a:pt x="62189" y="387058"/>
                      <a:pt x="77084" y="385817"/>
                      <a:pt x="92542" y="384577"/>
                    </a:cubicBezTo>
                    <a:cubicBezTo>
                      <a:pt x="92542" y="371496"/>
                      <a:pt x="92542" y="361032"/>
                      <a:pt x="92542" y="347950"/>
                    </a:cubicBezTo>
                    <a:cubicBezTo>
                      <a:pt x="110102" y="347950"/>
                      <a:pt x="127661" y="347950"/>
                      <a:pt x="142713" y="347950"/>
                    </a:cubicBezTo>
                    <a:cubicBezTo>
                      <a:pt x="142713" y="340102"/>
                      <a:pt x="142713" y="334870"/>
                      <a:pt x="142713" y="327022"/>
                    </a:cubicBezTo>
                    <a:cubicBezTo>
                      <a:pt x="177833" y="327022"/>
                      <a:pt x="212952" y="327022"/>
                      <a:pt x="248072" y="327022"/>
                    </a:cubicBezTo>
                    <a:cubicBezTo>
                      <a:pt x="248072" y="332253"/>
                      <a:pt x="248072" y="334870"/>
                      <a:pt x="248072" y="340102"/>
                    </a:cubicBezTo>
                    <a:cubicBezTo>
                      <a:pt x="270649" y="340102"/>
                      <a:pt x="293225" y="340102"/>
                      <a:pt x="315802" y="340102"/>
                    </a:cubicBezTo>
                    <a:cubicBezTo>
                      <a:pt x="315802" y="342719"/>
                      <a:pt x="315802" y="345335"/>
                      <a:pt x="315802" y="347950"/>
                    </a:cubicBezTo>
                    <a:cubicBezTo>
                      <a:pt x="320820" y="347950"/>
                      <a:pt x="328345" y="347950"/>
                      <a:pt x="335870" y="347950"/>
                    </a:cubicBezTo>
                    <a:cubicBezTo>
                      <a:pt x="335870" y="350567"/>
                      <a:pt x="335870" y="353184"/>
                      <a:pt x="335870" y="355799"/>
                    </a:cubicBezTo>
                    <a:cubicBezTo>
                      <a:pt x="340888" y="355799"/>
                      <a:pt x="348413" y="355799"/>
                      <a:pt x="353430" y="355799"/>
                    </a:cubicBezTo>
                    <a:cubicBezTo>
                      <a:pt x="353430" y="316558"/>
                      <a:pt x="353430" y="277315"/>
                      <a:pt x="353430" y="238072"/>
                    </a:cubicBezTo>
                    <a:cubicBezTo>
                      <a:pt x="370990" y="232840"/>
                      <a:pt x="388551" y="227608"/>
                      <a:pt x="406110" y="222375"/>
                    </a:cubicBezTo>
                    <a:cubicBezTo>
                      <a:pt x="438722" y="222375"/>
                      <a:pt x="471332" y="222375"/>
                      <a:pt x="503943" y="222375"/>
                    </a:cubicBezTo>
                    <a:cubicBezTo>
                      <a:pt x="503943" y="159587"/>
                      <a:pt x="503943" y="96798"/>
                      <a:pt x="503943" y="34011"/>
                    </a:cubicBezTo>
                    <a:cubicBezTo>
                      <a:pt x="511469" y="28778"/>
                      <a:pt x="521503" y="26163"/>
                      <a:pt x="531537" y="20929"/>
                    </a:cubicBezTo>
                    <a:cubicBezTo>
                      <a:pt x="571673" y="15697"/>
                      <a:pt x="611811" y="7849"/>
                      <a:pt x="6519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F425CE8-B4C6-4829-B772-893241422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0769" y="5371762"/>
                <a:ext cx="1673378" cy="535522"/>
              </a:xfrm>
              <a:custGeom>
                <a:avLst/>
                <a:gdLst>
                  <a:gd name="connsiteX0" fmla="*/ 527275 w 1404080"/>
                  <a:gd name="connsiteY0" fmla="*/ 0 h 449340"/>
                  <a:gd name="connsiteX1" fmla="*/ 569920 w 1404080"/>
                  <a:gd name="connsiteY1" fmla="*/ 0 h 449340"/>
                  <a:gd name="connsiteX2" fmla="*/ 569920 w 1404080"/>
                  <a:gd name="connsiteY2" fmla="*/ 1963 h 449340"/>
                  <a:gd name="connsiteX3" fmla="*/ 569920 w 1404080"/>
                  <a:gd name="connsiteY3" fmla="*/ 15697 h 449340"/>
                  <a:gd name="connsiteX4" fmla="*/ 612566 w 1404080"/>
                  <a:gd name="connsiteY4" fmla="*/ 15697 h 449340"/>
                  <a:gd name="connsiteX5" fmla="*/ 612566 w 1404080"/>
                  <a:gd name="connsiteY5" fmla="*/ 117728 h 449340"/>
                  <a:gd name="connsiteX6" fmla="*/ 614134 w 1404080"/>
                  <a:gd name="connsiteY6" fmla="*/ 117728 h 449340"/>
                  <a:gd name="connsiteX7" fmla="*/ 625109 w 1404080"/>
                  <a:gd name="connsiteY7" fmla="*/ 117728 h 449340"/>
                  <a:gd name="connsiteX8" fmla="*/ 625109 w 1404080"/>
                  <a:gd name="connsiteY8" fmla="*/ 266850 h 449340"/>
                  <a:gd name="connsiteX9" fmla="*/ 627616 w 1404080"/>
                  <a:gd name="connsiteY9" fmla="*/ 266850 h 449340"/>
                  <a:gd name="connsiteX10" fmla="*/ 645177 w 1404080"/>
                  <a:gd name="connsiteY10" fmla="*/ 266850 h 449340"/>
                  <a:gd name="connsiteX11" fmla="*/ 645177 w 1404080"/>
                  <a:gd name="connsiteY11" fmla="*/ 170051 h 449340"/>
                  <a:gd name="connsiteX12" fmla="*/ 646118 w 1404080"/>
                  <a:gd name="connsiteY12" fmla="*/ 169398 h 449340"/>
                  <a:gd name="connsiteX13" fmla="*/ 652702 w 1404080"/>
                  <a:gd name="connsiteY13" fmla="*/ 164820 h 449340"/>
                  <a:gd name="connsiteX14" fmla="*/ 657720 w 1404080"/>
                  <a:gd name="connsiteY14" fmla="*/ 166127 h 449340"/>
                  <a:gd name="connsiteX15" fmla="*/ 657720 w 1404080"/>
                  <a:gd name="connsiteY15" fmla="*/ 175284 h 449340"/>
                  <a:gd name="connsiteX16" fmla="*/ 660227 w 1404080"/>
                  <a:gd name="connsiteY16" fmla="*/ 173976 h 449340"/>
                  <a:gd name="connsiteX17" fmla="*/ 677788 w 1404080"/>
                  <a:gd name="connsiteY17" fmla="*/ 164820 h 449340"/>
                  <a:gd name="connsiteX18" fmla="*/ 679984 w 1404080"/>
                  <a:gd name="connsiteY18" fmla="*/ 164820 h 449340"/>
                  <a:gd name="connsiteX19" fmla="*/ 695348 w 1404080"/>
                  <a:gd name="connsiteY19" fmla="*/ 164820 h 449340"/>
                  <a:gd name="connsiteX20" fmla="*/ 695348 w 1404080"/>
                  <a:gd name="connsiteY20" fmla="*/ 342719 h 449340"/>
                  <a:gd name="connsiteX21" fmla="*/ 730468 w 1404080"/>
                  <a:gd name="connsiteY21" fmla="*/ 347952 h 449340"/>
                  <a:gd name="connsiteX22" fmla="*/ 730468 w 1404080"/>
                  <a:gd name="connsiteY22" fmla="*/ 340104 h 449340"/>
                  <a:gd name="connsiteX23" fmla="*/ 768095 w 1404080"/>
                  <a:gd name="connsiteY23" fmla="*/ 340104 h 449340"/>
                  <a:gd name="connsiteX24" fmla="*/ 768095 w 1404080"/>
                  <a:gd name="connsiteY24" fmla="*/ 306093 h 449340"/>
                  <a:gd name="connsiteX25" fmla="*/ 778129 w 1404080"/>
                  <a:gd name="connsiteY25" fmla="*/ 306093 h 449340"/>
                  <a:gd name="connsiteX26" fmla="*/ 778129 w 1404080"/>
                  <a:gd name="connsiteY26" fmla="*/ 261618 h 449340"/>
                  <a:gd name="connsiteX27" fmla="*/ 785656 w 1404080"/>
                  <a:gd name="connsiteY27" fmla="*/ 261618 h 449340"/>
                  <a:gd name="connsiteX28" fmla="*/ 785656 w 1404080"/>
                  <a:gd name="connsiteY28" fmla="*/ 217143 h 449340"/>
                  <a:gd name="connsiteX29" fmla="*/ 803216 w 1404080"/>
                  <a:gd name="connsiteY29" fmla="*/ 217143 h 449340"/>
                  <a:gd name="connsiteX30" fmla="*/ 858402 w 1404080"/>
                  <a:gd name="connsiteY30" fmla="*/ 193597 h 449340"/>
                  <a:gd name="connsiteX31" fmla="*/ 860911 w 1404080"/>
                  <a:gd name="connsiteY31" fmla="*/ 170051 h 449340"/>
                  <a:gd name="connsiteX32" fmla="*/ 865929 w 1404080"/>
                  <a:gd name="connsiteY32" fmla="*/ 193597 h 449340"/>
                  <a:gd name="connsiteX33" fmla="*/ 923625 w 1404080"/>
                  <a:gd name="connsiteY33" fmla="*/ 224991 h 449340"/>
                  <a:gd name="connsiteX34" fmla="*/ 923625 w 1404080"/>
                  <a:gd name="connsiteY34" fmla="*/ 219760 h 449340"/>
                  <a:gd name="connsiteX35" fmla="*/ 938677 w 1404080"/>
                  <a:gd name="connsiteY35" fmla="*/ 219760 h 449340"/>
                  <a:gd name="connsiteX36" fmla="*/ 938677 w 1404080"/>
                  <a:gd name="connsiteY36" fmla="*/ 261618 h 449340"/>
                  <a:gd name="connsiteX37" fmla="*/ 946202 w 1404080"/>
                  <a:gd name="connsiteY37" fmla="*/ 261618 h 449340"/>
                  <a:gd name="connsiteX38" fmla="*/ 946202 w 1404080"/>
                  <a:gd name="connsiteY38" fmla="*/ 311325 h 449340"/>
                  <a:gd name="connsiteX39" fmla="*/ 953729 w 1404080"/>
                  <a:gd name="connsiteY39" fmla="*/ 311325 h 449340"/>
                  <a:gd name="connsiteX40" fmla="*/ 953729 w 1404080"/>
                  <a:gd name="connsiteY40" fmla="*/ 334871 h 449340"/>
                  <a:gd name="connsiteX41" fmla="*/ 968779 w 1404080"/>
                  <a:gd name="connsiteY41" fmla="*/ 334871 h 449340"/>
                  <a:gd name="connsiteX42" fmla="*/ 968779 w 1404080"/>
                  <a:gd name="connsiteY42" fmla="*/ 371497 h 449340"/>
                  <a:gd name="connsiteX43" fmla="*/ 1064103 w 1404080"/>
                  <a:gd name="connsiteY43" fmla="*/ 363648 h 449340"/>
                  <a:gd name="connsiteX44" fmla="*/ 1064103 w 1404080"/>
                  <a:gd name="connsiteY44" fmla="*/ 327022 h 449340"/>
                  <a:gd name="connsiteX45" fmla="*/ 1114275 w 1404080"/>
                  <a:gd name="connsiteY45" fmla="*/ 327022 h 449340"/>
                  <a:gd name="connsiteX46" fmla="*/ 1114275 w 1404080"/>
                  <a:gd name="connsiteY46" fmla="*/ 306093 h 449340"/>
                  <a:gd name="connsiteX47" fmla="*/ 1219634 w 1404080"/>
                  <a:gd name="connsiteY47" fmla="*/ 306093 h 449340"/>
                  <a:gd name="connsiteX48" fmla="*/ 1219634 w 1404080"/>
                  <a:gd name="connsiteY48" fmla="*/ 319174 h 449340"/>
                  <a:gd name="connsiteX49" fmla="*/ 1287364 w 1404080"/>
                  <a:gd name="connsiteY49" fmla="*/ 319174 h 449340"/>
                  <a:gd name="connsiteX50" fmla="*/ 1287364 w 1404080"/>
                  <a:gd name="connsiteY50" fmla="*/ 327022 h 449340"/>
                  <a:gd name="connsiteX51" fmla="*/ 1307432 w 1404080"/>
                  <a:gd name="connsiteY51" fmla="*/ 327022 h 449340"/>
                  <a:gd name="connsiteX52" fmla="*/ 1307432 w 1404080"/>
                  <a:gd name="connsiteY52" fmla="*/ 334871 h 449340"/>
                  <a:gd name="connsiteX53" fmla="*/ 1324991 w 1404080"/>
                  <a:gd name="connsiteY53" fmla="*/ 334871 h 449340"/>
                  <a:gd name="connsiteX54" fmla="*/ 1324991 w 1404080"/>
                  <a:gd name="connsiteY54" fmla="*/ 312354 h 449340"/>
                  <a:gd name="connsiteX55" fmla="*/ 1404080 w 1404080"/>
                  <a:gd name="connsiteY55" fmla="*/ 449340 h 449340"/>
                  <a:gd name="connsiteX56" fmla="*/ 0 w 1404080"/>
                  <a:gd name="connsiteY56" fmla="*/ 449340 h 449340"/>
                  <a:gd name="connsiteX57" fmla="*/ 0 w 1404080"/>
                  <a:gd name="connsiteY57" fmla="*/ 387854 h 449340"/>
                  <a:gd name="connsiteX58" fmla="*/ 5498 w 1404080"/>
                  <a:gd name="connsiteY58" fmla="*/ 384578 h 449340"/>
                  <a:gd name="connsiteX59" fmla="*/ 5498 w 1404080"/>
                  <a:gd name="connsiteY59" fmla="*/ 361033 h 449340"/>
                  <a:gd name="connsiteX60" fmla="*/ 482 w 1404080"/>
                  <a:gd name="connsiteY60" fmla="*/ 334871 h 449340"/>
                  <a:gd name="connsiteX61" fmla="*/ 1734 w 1404080"/>
                  <a:gd name="connsiteY61" fmla="*/ 334871 h 449340"/>
                  <a:gd name="connsiteX62" fmla="*/ 10516 w 1404080"/>
                  <a:gd name="connsiteY62" fmla="*/ 334871 h 449340"/>
                  <a:gd name="connsiteX63" fmla="*/ 33093 w 1404080"/>
                  <a:gd name="connsiteY63" fmla="*/ 332255 h 449340"/>
                  <a:gd name="connsiteX64" fmla="*/ 33093 w 1404080"/>
                  <a:gd name="connsiteY64" fmla="*/ 330946 h 449340"/>
                  <a:gd name="connsiteX65" fmla="*/ 33093 w 1404080"/>
                  <a:gd name="connsiteY65" fmla="*/ 321790 h 449340"/>
                  <a:gd name="connsiteX66" fmla="*/ 34974 w 1404080"/>
                  <a:gd name="connsiteY66" fmla="*/ 321790 h 449340"/>
                  <a:gd name="connsiteX67" fmla="*/ 48143 w 1404080"/>
                  <a:gd name="connsiteY67" fmla="*/ 321790 h 449340"/>
                  <a:gd name="connsiteX68" fmla="*/ 48143 w 1404080"/>
                  <a:gd name="connsiteY68" fmla="*/ 190982 h 449340"/>
                  <a:gd name="connsiteX69" fmla="*/ 49398 w 1404080"/>
                  <a:gd name="connsiteY69" fmla="*/ 190982 h 449340"/>
                  <a:gd name="connsiteX70" fmla="*/ 58177 w 1404080"/>
                  <a:gd name="connsiteY70" fmla="*/ 190982 h 449340"/>
                  <a:gd name="connsiteX71" fmla="*/ 58177 w 1404080"/>
                  <a:gd name="connsiteY71" fmla="*/ 188365 h 449340"/>
                  <a:gd name="connsiteX72" fmla="*/ 58177 w 1404080"/>
                  <a:gd name="connsiteY72" fmla="*/ 170051 h 449340"/>
                  <a:gd name="connsiteX73" fmla="*/ 60686 w 1404080"/>
                  <a:gd name="connsiteY73" fmla="*/ 117728 h 449340"/>
                  <a:gd name="connsiteX74" fmla="*/ 61941 w 1404080"/>
                  <a:gd name="connsiteY74" fmla="*/ 117728 h 449340"/>
                  <a:gd name="connsiteX75" fmla="*/ 70720 w 1404080"/>
                  <a:gd name="connsiteY75" fmla="*/ 117728 h 449340"/>
                  <a:gd name="connsiteX76" fmla="*/ 70720 w 1404080"/>
                  <a:gd name="connsiteY76" fmla="*/ 119037 h 449340"/>
                  <a:gd name="connsiteX77" fmla="*/ 70720 w 1404080"/>
                  <a:gd name="connsiteY77" fmla="*/ 128193 h 449340"/>
                  <a:gd name="connsiteX78" fmla="*/ 75737 w 1404080"/>
                  <a:gd name="connsiteY78" fmla="*/ 125577 h 449340"/>
                  <a:gd name="connsiteX79" fmla="*/ 75737 w 1404080"/>
                  <a:gd name="connsiteY79" fmla="*/ 107264 h 449340"/>
                  <a:gd name="connsiteX80" fmla="*/ 77305 w 1404080"/>
                  <a:gd name="connsiteY80" fmla="*/ 106610 h 449340"/>
                  <a:gd name="connsiteX81" fmla="*/ 88280 w 1404080"/>
                  <a:gd name="connsiteY81" fmla="*/ 102032 h 449340"/>
                  <a:gd name="connsiteX82" fmla="*/ 89534 w 1404080"/>
                  <a:gd name="connsiteY82" fmla="*/ 102686 h 449340"/>
                  <a:gd name="connsiteX83" fmla="*/ 98314 w 1404080"/>
                  <a:gd name="connsiteY83" fmla="*/ 107264 h 449340"/>
                  <a:gd name="connsiteX84" fmla="*/ 100195 w 1404080"/>
                  <a:gd name="connsiteY84" fmla="*/ 107264 h 449340"/>
                  <a:gd name="connsiteX85" fmla="*/ 113366 w 1404080"/>
                  <a:gd name="connsiteY85" fmla="*/ 107264 h 449340"/>
                  <a:gd name="connsiteX86" fmla="*/ 113366 w 1404080"/>
                  <a:gd name="connsiteY86" fmla="*/ 73253 h 449340"/>
                  <a:gd name="connsiteX87" fmla="*/ 114620 w 1404080"/>
                  <a:gd name="connsiteY87" fmla="*/ 73253 h 449340"/>
                  <a:gd name="connsiteX88" fmla="*/ 123398 w 1404080"/>
                  <a:gd name="connsiteY88" fmla="*/ 73253 h 449340"/>
                  <a:gd name="connsiteX89" fmla="*/ 124966 w 1404080"/>
                  <a:gd name="connsiteY89" fmla="*/ 78486 h 449340"/>
                  <a:gd name="connsiteX90" fmla="*/ 135943 w 1404080"/>
                  <a:gd name="connsiteY90" fmla="*/ 78486 h 449340"/>
                  <a:gd name="connsiteX91" fmla="*/ 137197 w 1404080"/>
                  <a:gd name="connsiteY91" fmla="*/ 73253 h 449340"/>
                  <a:gd name="connsiteX92" fmla="*/ 145977 w 1404080"/>
                  <a:gd name="connsiteY92" fmla="*/ 73253 h 449340"/>
                  <a:gd name="connsiteX93" fmla="*/ 145977 w 1404080"/>
                  <a:gd name="connsiteY93" fmla="*/ 112496 h 449340"/>
                  <a:gd name="connsiteX94" fmla="*/ 147545 w 1404080"/>
                  <a:gd name="connsiteY94" fmla="*/ 113804 h 449340"/>
                  <a:gd name="connsiteX95" fmla="*/ 158520 w 1404080"/>
                  <a:gd name="connsiteY95" fmla="*/ 122961 h 449340"/>
                  <a:gd name="connsiteX96" fmla="*/ 183605 w 1404080"/>
                  <a:gd name="connsiteY96" fmla="*/ 130810 h 449340"/>
                  <a:gd name="connsiteX97" fmla="*/ 183605 w 1404080"/>
                  <a:gd name="connsiteY97" fmla="*/ 129174 h 449340"/>
                  <a:gd name="connsiteX98" fmla="*/ 183605 w 1404080"/>
                  <a:gd name="connsiteY98" fmla="*/ 117728 h 449340"/>
                  <a:gd name="connsiteX99" fmla="*/ 216216 w 1404080"/>
                  <a:gd name="connsiteY99" fmla="*/ 107264 h 449340"/>
                  <a:gd name="connsiteX100" fmla="*/ 216216 w 1404080"/>
                  <a:gd name="connsiteY100" fmla="*/ 105957 h 449340"/>
                  <a:gd name="connsiteX101" fmla="*/ 216216 w 1404080"/>
                  <a:gd name="connsiteY101" fmla="*/ 96799 h 449340"/>
                  <a:gd name="connsiteX102" fmla="*/ 217157 w 1404080"/>
                  <a:gd name="connsiteY102" fmla="*/ 96799 h 449340"/>
                  <a:gd name="connsiteX103" fmla="*/ 223741 w 1404080"/>
                  <a:gd name="connsiteY103" fmla="*/ 96799 h 449340"/>
                  <a:gd name="connsiteX104" fmla="*/ 223741 w 1404080"/>
                  <a:gd name="connsiteY104" fmla="*/ 95819 h 449340"/>
                  <a:gd name="connsiteX105" fmla="*/ 223741 w 1404080"/>
                  <a:gd name="connsiteY105" fmla="*/ 88950 h 449340"/>
                  <a:gd name="connsiteX106" fmla="*/ 226250 w 1404080"/>
                  <a:gd name="connsiteY106" fmla="*/ 88950 h 449340"/>
                  <a:gd name="connsiteX107" fmla="*/ 243809 w 1404080"/>
                  <a:gd name="connsiteY107" fmla="*/ 88950 h 449340"/>
                  <a:gd name="connsiteX108" fmla="*/ 243809 w 1404080"/>
                  <a:gd name="connsiteY108" fmla="*/ 89931 h 449340"/>
                  <a:gd name="connsiteX109" fmla="*/ 243809 w 1404080"/>
                  <a:gd name="connsiteY109" fmla="*/ 96799 h 449340"/>
                  <a:gd name="connsiteX110" fmla="*/ 245691 w 1404080"/>
                  <a:gd name="connsiteY110" fmla="*/ 96799 h 449340"/>
                  <a:gd name="connsiteX111" fmla="*/ 258861 w 1404080"/>
                  <a:gd name="connsiteY111" fmla="*/ 96799 h 449340"/>
                  <a:gd name="connsiteX112" fmla="*/ 258861 w 1404080"/>
                  <a:gd name="connsiteY112" fmla="*/ 98761 h 449340"/>
                  <a:gd name="connsiteX113" fmla="*/ 258861 w 1404080"/>
                  <a:gd name="connsiteY113" fmla="*/ 112496 h 449340"/>
                  <a:gd name="connsiteX114" fmla="*/ 286455 w 1404080"/>
                  <a:gd name="connsiteY114" fmla="*/ 112496 h 449340"/>
                  <a:gd name="connsiteX115" fmla="*/ 286455 w 1404080"/>
                  <a:gd name="connsiteY115" fmla="*/ 111188 h 449340"/>
                  <a:gd name="connsiteX116" fmla="*/ 286455 w 1404080"/>
                  <a:gd name="connsiteY116" fmla="*/ 102032 h 449340"/>
                  <a:gd name="connsiteX117" fmla="*/ 288023 w 1404080"/>
                  <a:gd name="connsiteY117" fmla="*/ 102032 h 449340"/>
                  <a:gd name="connsiteX118" fmla="*/ 298998 w 1404080"/>
                  <a:gd name="connsiteY118" fmla="*/ 102032 h 449340"/>
                  <a:gd name="connsiteX119" fmla="*/ 298998 w 1404080"/>
                  <a:gd name="connsiteY119" fmla="*/ 100723 h 449340"/>
                  <a:gd name="connsiteX120" fmla="*/ 298998 w 1404080"/>
                  <a:gd name="connsiteY120" fmla="*/ 91567 h 449340"/>
                  <a:gd name="connsiteX121" fmla="*/ 300879 w 1404080"/>
                  <a:gd name="connsiteY121" fmla="*/ 91567 h 449340"/>
                  <a:gd name="connsiteX122" fmla="*/ 314048 w 1404080"/>
                  <a:gd name="connsiteY122" fmla="*/ 91567 h 449340"/>
                  <a:gd name="connsiteX123" fmla="*/ 314048 w 1404080"/>
                  <a:gd name="connsiteY123" fmla="*/ 92875 h 449340"/>
                  <a:gd name="connsiteX124" fmla="*/ 314048 w 1404080"/>
                  <a:gd name="connsiteY124" fmla="*/ 102032 h 449340"/>
                  <a:gd name="connsiteX125" fmla="*/ 319066 w 1404080"/>
                  <a:gd name="connsiteY125" fmla="*/ 39243 h 449340"/>
                  <a:gd name="connsiteX126" fmla="*/ 431950 w 1404080"/>
                  <a:gd name="connsiteY126" fmla="*/ 39243 h 449340"/>
                  <a:gd name="connsiteX127" fmla="*/ 431950 w 1404080"/>
                  <a:gd name="connsiteY127" fmla="*/ 122961 h 449340"/>
                  <a:gd name="connsiteX128" fmla="*/ 434459 w 1404080"/>
                  <a:gd name="connsiteY128" fmla="*/ 122961 h 449340"/>
                  <a:gd name="connsiteX129" fmla="*/ 452018 w 1404080"/>
                  <a:gd name="connsiteY129" fmla="*/ 122961 h 449340"/>
                  <a:gd name="connsiteX130" fmla="*/ 452018 w 1404080"/>
                  <a:gd name="connsiteY130" fmla="*/ 28778 h 449340"/>
                  <a:gd name="connsiteX131" fmla="*/ 477104 w 1404080"/>
                  <a:gd name="connsiteY131" fmla="*/ 15697 h 449340"/>
                  <a:gd name="connsiteX132" fmla="*/ 509716 w 1404080"/>
                  <a:gd name="connsiteY132" fmla="*/ 15697 h 449340"/>
                  <a:gd name="connsiteX133" fmla="*/ 511911 w 1404080"/>
                  <a:gd name="connsiteY133" fmla="*/ 13736 h 449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404080" h="449340">
                    <a:moveTo>
                      <a:pt x="527275" y="0"/>
                    </a:moveTo>
                    <a:cubicBezTo>
                      <a:pt x="527275" y="0"/>
                      <a:pt x="527275" y="0"/>
                      <a:pt x="569920" y="0"/>
                    </a:cubicBezTo>
                    <a:cubicBezTo>
                      <a:pt x="569920" y="0"/>
                      <a:pt x="569920" y="0"/>
                      <a:pt x="569920" y="1963"/>
                    </a:cubicBezTo>
                    <a:lnTo>
                      <a:pt x="569920" y="15697"/>
                    </a:lnTo>
                    <a:cubicBezTo>
                      <a:pt x="569920" y="15697"/>
                      <a:pt x="569920" y="15697"/>
                      <a:pt x="612566" y="15697"/>
                    </a:cubicBezTo>
                    <a:cubicBezTo>
                      <a:pt x="612566" y="15697"/>
                      <a:pt x="612566" y="15697"/>
                      <a:pt x="612566" y="117728"/>
                    </a:cubicBezTo>
                    <a:cubicBezTo>
                      <a:pt x="612566" y="117728"/>
                      <a:pt x="612566" y="117728"/>
                      <a:pt x="614134" y="117728"/>
                    </a:cubicBezTo>
                    <a:lnTo>
                      <a:pt x="625109" y="117728"/>
                    </a:lnTo>
                    <a:cubicBezTo>
                      <a:pt x="625109" y="117728"/>
                      <a:pt x="625109" y="117728"/>
                      <a:pt x="625109" y="266850"/>
                    </a:cubicBezTo>
                    <a:cubicBezTo>
                      <a:pt x="625109" y="266850"/>
                      <a:pt x="625109" y="266850"/>
                      <a:pt x="627616" y="266850"/>
                    </a:cubicBezTo>
                    <a:lnTo>
                      <a:pt x="645177" y="266850"/>
                    </a:lnTo>
                    <a:cubicBezTo>
                      <a:pt x="645177" y="266850"/>
                      <a:pt x="645177" y="266850"/>
                      <a:pt x="645177" y="170051"/>
                    </a:cubicBezTo>
                    <a:cubicBezTo>
                      <a:pt x="645177" y="170051"/>
                      <a:pt x="645177" y="170051"/>
                      <a:pt x="646118" y="169398"/>
                    </a:cubicBezTo>
                    <a:lnTo>
                      <a:pt x="652702" y="164820"/>
                    </a:lnTo>
                    <a:cubicBezTo>
                      <a:pt x="657720" y="164820"/>
                      <a:pt x="657720" y="164820"/>
                      <a:pt x="657720" y="166127"/>
                    </a:cubicBezTo>
                    <a:lnTo>
                      <a:pt x="657720" y="175284"/>
                    </a:lnTo>
                    <a:cubicBezTo>
                      <a:pt x="657720" y="175284"/>
                      <a:pt x="657720" y="175284"/>
                      <a:pt x="660227" y="173976"/>
                    </a:cubicBezTo>
                    <a:lnTo>
                      <a:pt x="677788" y="164820"/>
                    </a:lnTo>
                    <a:cubicBezTo>
                      <a:pt x="677788" y="164820"/>
                      <a:pt x="677788" y="164820"/>
                      <a:pt x="679984" y="164820"/>
                    </a:cubicBezTo>
                    <a:lnTo>
                      <a:pt x="695348" y="164820"/>
                    </a:lnTo>
                    <a:cubicBezTo>
                      <a:pt x="695348" y="164820"/>
                      <a:pt x="695348" y="164820"/>
                      <a:pt x="695348" y="342719"/>
                    </a:cubicBezTo>
                    <a:cubicBezTo>
                      <a:pt x="695348" y="342719"/>
                      <a:pt x="695348" y="342719"/>
                      <a:pt x="730468" y="347952"/>
                    </a:cubicBezTo>
                    <a:cubicBezTo>
                      <a:pt x="730468" y="345335"/>
                      <a:pt x="730468" y="342719"/>
                      <a:pt x="730468" y="340104"/>
                    </a:cubicBezTo>
                    <a:cubicBezTo>
                      <a:pt x="743011" y="340104"/>
                      <a:pt x="755552" y="340104"/>
                      <a:pt x="768095" y="340104"/>
                    </a:cubicBezTo>
                    <a:cubicBezTo>
                      <a:pt x="768095" y="327022"/>
                      <a:pt x="768095" y="316558"/>
                      <a:pt x="768095" y="306093"/>
                    </a:cubicBezTo>
                    <a:lnTo>
                      <a:pt x="778129" y="306093"/>
                    </a:lnTo>
                    <a:cubicBezTo>
                      <a:pt x="778129" y="290395"/>
                      <a:pt x="778129" y="277315"/>
                      <a:pt x="778129" y="261618"/>
                    </a:cubicBezTo>
                    <a:cubicBezTo>
                      <a:pt x="780638" y="261618"/>
                      <a:pt x="783147" y="261618"/>
                      <a:pt x="785656" y="261618"/>
                    </a:cubicBezTo>
                    <a:cubicBezTo>
                      <a:pt x="785656" y="245921"/>
                      <a:pt x="785656" y="232840"/>
                      <a:pt x="785656" y="217143"/>
                    </a:cubicBezTo>
                    <a:cubicBezTo>
                      <a:pt x="790673" y="217143"/>
                      <a:pt x="795689" y="217143"/>
                      <a:pt x="803216" y="217143"/>
                    </a:cubicBezTo>
                    <a:cubicBezTo>
                      <a:pt x="820775" y="211911"/>
                      <a:pt x="840843" y="201446"/>
                      <a:pt x="858402" y="193597"/>
                    </a:cubicBezTo>
                    <a:cubicBezTo>
                      <a:pt x="860911" y="185749"/>
                      <a:pt x="860911" y="177900"/>
                      <a:pt x="860911" y="170051"/>
                    </a:cubicBezTo>
                    <a:cubicBezTo>
                      <a:pt x="863420" y="177900"/>
                      <a:pt x="863420" y="185749"/>
                      <a:pt x="865929" y="193597"/>
                    </a:cubicBezTo>
                    <a:cubicBezTo>
                      <a:pt x="885997" y="204063"/>
                      <a:pt x="903557" y="214527"/>
                      <a:pt x="923625" y="224991"/>
                    </a:cubicBezTo>
                    <a:cubicBezTo>
                      <a:pt x="923625" y="222382"/>
                      <a:pt x="923625" y="219773"/>
                      <a:pt x="923625" y="219760"/>
                    </a:cubicBezTo>
                    <a:cubicBezTo>
                      <a:pt x="928641" y="219760"/>
                      <a:pt x="933661" y="219760"/>
                      <a:pt x="938677" y="219760"/>
                    </a:cubicBezTo>
                    <a:cubicBezTo>
                      <a:pt x="938677" y="232840"/>
                      <a:pt x="938677" y="248537"/>
                      <a:pt x="938677" y="261618"/>
                    </a:cubicBezTo>
                    <a:cubicBezTo>
                      <a:pt x="941186" y="261618"/>
                      <a:pt x="943693" y="261618"/>
                      <a:pt x="946202" y="261618"/>
                    </a:cubicBezTo>
                    <a:cubicBezTo>
                      <a:pt x="946202" y="277315"/>
                      <a:pt x="946202" y="293012"/>
                      <a:pt x="946202" y="311325"/>
                    </a:cubicBezTo>
                    <a:cubicBezTo>
                      <a:pt x="948711" y="311325"/>
                      <a:pt x="951220" y="311325"/>
                      <a:pt x="953729" y="311325"/>
                    </a:cubicBezTo>
                    <a:cubicBezTo>
                      <a:pt x="953729" y="319174"/>
                      <a:pt x="953729" y="327022"/>
                      <a:pt x="953729" y="334871"/>
                    </a:cubicBezTo>
                    <a:cubicBezTo>
                      <a:pt x="958745" y="334871"/>
                      <a:pt x="963761" y="334871"/>
                      <a:pt x="968779" y="334871"/>
                    </a:cubicBezTo>
                    <a:cubicBezTo>
                      <a:pt x="968779" y="347952"/>
                      <a:pt x="968779" y="358416"/>
                      <a:pt x="968779" y="371497"/>
                    </a:cubicBezTo>
                    <a:cubicBezTo>
                      <a:pt x="1001391" y="368881"/>
                      <a:pt x="1031493" y="366265"/>
                      <a:pt x="1064103" y="363648"/>
                    </a:cubicBezTo>
                    <a:cubicBezTo>
                      <a:pt x="1064103" y="350568"/>
                      <a:pt x="1064103" y="340104"/>
                      <a:pt x="1064103" y="327022"/>
                    </a:cubicBezTo>
                    <a:cubicBezTo>
                      <a:pt x="1081663" y="327022"/>
                      <a:pt x="1099223" y="327022"/>
                      <a:pt x="1114275" y="327022"/>
                    </a:cubicBezTo>
                    <a:cubicBezTo>
                      <a:pt x="1114275" y="319174"/>
                      <a:pt x="1114275" y="313941"/>
                      <a:pt x="1114275" y="306093"/>
                    </a:cubicBezTo>
                    <a:cubicBezTo>
                      <a:pt x="1149395" y="306093"/>
                      <a:pt x="1184514" y="306093"/>
                      <a:pt x="1219634" y="306093"/>
                    </a:cubicBezTo>
                    <a:cubicBezTo>
                      <a:pt x="1219634" y="311325"/>
                      <a:pt x="1219634" y="313941"/>
                      <a:pt x="1219634" y="319174"/>
                    </a:cubicBezTo>
                    <a:cubicBezTo>
                      <a:pt x="1242211" y="319174"/>
                      <a:pt x="1264787" y="319174"/>
                      <a:pt x="1287364" y="319174"/>
                    </a:cubicBezTo>
                    <a:cubicBezTo>
                      <a:pt x="1287364" y="321790"/>
                      <a:pt x="1287364" y="324407"/>
                      <a:pt x="1287364" y="327022"/>
                    </a:cubicBezTo>
                    <a:cubicBezTo>
                      <a:pt x="1292380" y="327022"/>
                      <a:pt x="1299907" y="327022"/>
                      <a:pt x="1307432" y="327022"/>
                    </a:cubicBezTo>
                    <a:cubicBezTo>
                      <a:pt x="1307432" y="329638"/>
                      <a:pt x="1307432" y="332255"/>
                      <a:pt x="1307432" y="334871"/>
                    </a:cubicBezTo>
                    <a:cubicBezTo>
                      <a:pt x="1312448" y="334871"/>
                      <a:pt x="1319975" y="334871"/>
                      <a:pt x="1324991" y="334871"/>
                    </a:cubicBezTo>
                    <a:cubicBezTo>
                      <a:pt x="1324991" y="327365"/>
                      <a:pt x="1324991" y="319860"/>
                      <a:pt x="1324991" y="312354"/>
                    </a:cubicBezTo>
                    <a:lnTo>
                      <a:pt x="1404080" y="449340"/>
                    </a:lnTo>
                    <a:lnTo>
                      <a:pt x="0" y="449340"/>
                    </a:lnTo>
                    <a:lnTo>
                      <a:pt x="0" y="387854"/>
                    </a:lnTo>
                    <a:lnTo>
                      <a:pt x="5498" y="384578"/>
                    </a:lnTo>
                    <a:cubicBezTo>
                      <a:pt x="5498" y="384578"/>
                      <a:pt x="5498" y="384578"/>
                      <a:pt x="5498" y="361033"/>
                    </a:cubicBezTo>
                    <a:cubicBezTo>
                      <a:pt x="482" y="361033"/>
                      <a:pt x="482" y="361033"/>
                      <a:pt x="482" y="334871"/>
                    </a:cubicBezTo>
                    <a:cubicBezTo>
                      <a:pt x="482" y="334871"/>
                      <a:pt x="482" y="334871"/>
                      <a:pt x="1734" y="334871"/>
                    </a:cubicBezTo>
                    <a:lnTo>
                      <a:pt x="10516" y="334871"/>
                    </a:lnTo>
                    <a:cubicBezTo>
                      <a:pt x="10516" y="332255"/>
                      <a:pt x="10516" y="332255"/>
                      <a:pt x="33093" y="332255"/>
                    </a:cubicBezTo>
                    <a:cubicBezTo>
                      <a:pt x="33093" y="332255"/>
                      <a:pt x="33093" y="332255"/>
                      <a:pt x="33093" y="330946"/>
                    </a:cubicBezTo>
                    <a:lnTo>
                      <a:pt x="33093" y="321790"/>
                    </a:lnTo>
                    <a:cubicBezTo>
                      <a:pt x="33093" y="321790"/>
                      <a:pt x="33093" y="321790"/>
                      <a:pt x="34974" y="321790"/>
                    </a:cubicBezTo>
                    <a:lnTo>
                      <a:pt x="48143" y="321790"/>
                    </a:lnTo>
                    <a:cubicBezTo>
                      <a:pt x="48143" y="321790"/>
                      <a:pt x="48143" y="321790"/>
                      <a:pt x="48143" y="190982"/>
                    </a:cubicBezTo>
                    <a:cubicBezTo>
                      <a:pt x="48143" y="190982"/>
                      <a:pt x="48143" y="190982"/>
                      <a:pt x="49398" y="190982"/>
                    </a:cubicBezTo>
                    <a:lnTo>
                      <a:pt x="58177" y="190982"/>
                    </a:lnTo>
                    <a:cubicBezTo>
                      <a:pt x="58177" y="190982"/>
                      <a:pt x="58177" y="190982"/>
                      <a:pt x="58177" y="188365"/>
                    </a:cubicBezTo>
                    <a:lnTo>
                      <a:pt x="58177" y="170051"/>
                    </a:lnTo>
                    <a:cubicBezTo>
                      <a:pt x="60686" y="170051"/>
                      <a:pt x="60686" y="170051"/>
                      <a:pt x="60686" y="117728"/>
                    </a:cubicBezTo>
                    <a:cubicBezTo>
                      <a:pt x="60686" y="117728"/>
                      <a:pt x="60686" y="117728"/>
                      <a:pt x="61941" y="117728"/>
                    </a:cubicBezTo>
                    <a:lnTo>
                      <a:pt x="70720" y="117728"/>
                    </a:lnTo>
                    <a:cubicBezTo>
                      <a:pt x="70720" y="117728"/>
                      <a:pt x="70720" y="117728"/>
                      <a:pt x="70720" y="119037"/>
                    </a:cubicBezTo>
                    <a:lnTo>
                      <a:pt x="70720" y="128193"/>
                    </a:lnTo>
                    <a:cubicBezTo>
                      <a:pt x="75737" y="128193"/>
                      <a:pt x="75737" y="128193"/>
                      <a:pt x="75737" y="125577"/>
                    </a:cubicBezTo>
                    <a:lnTo>
                      <a:pt x="75737" y="107264"/>
                    </a:lnTo>
                    <a:cubicBezTo>
                      <a:pt x="75737" y="107264"/>
                      <a:pt x="75737" y="107264"/>
                      <a:pt x="77305" y="106610"/>
                    </a:cubicBezTo>
                    <a:lnTo>
                      <a:pt x="88280" y="102032"/>
                    </a:lnTo>
                    <a:cubicBezTo>
                      <a:pt x="88280" y="102032"/>
                      <a:pt x="88280" y="102032"/>
                      <a:pt x="89534" y="102686"/>
                    </a:cubicBezTo>
                    <a:lnTo>
                      <a:pt x="98314" y="107264"/>
                    </a:lnTo>
                    <a:cubicBezTo>
                      <a:pt x="98314" y="107264"/>
                      <a:pt x="98314" y="107264"/>
                      <a:pt x="100195" y="107264"/>
                    </a:cubicBezTo>
                    <a:lnTo>
                      <a:pt x="113366" y="107264"/>
                    </a:lnTo>
                    <a:cubicBezTo>
                      <a:pt x="113366" y="107264"/>
                      <a:pt x="113366" y="107264"/>
                      <a:pt x="113366" y="73253"/>
                    </a:cubicBezTo>
                    <a:cubicBezTo>
                      <a:pt x="113366" y="73253"/>
                      <a:pt x="113366" y="73253"/>
                      <a:pt x="114620" y="73253"/>
                    </a:cubicBezTo>
                    <a:lnTo>
                      <a:pt x="123398" y="73253"/>
                    </a:lnTo>
                    <a:cubicBezTo>
                      <a:pt x="123398" y="78486"/>
                      <a:pt x="123398" y="78486"/>
                      <a:pt x="124966" y="78486"/>
                    </a:cubicBezTo>
                    <a:lnTo>
                      <a:pt x="135943" y="78486"/>
                    </a:lnTo>
                    <a:cubicBezTo>
                      <a:pt x="135943" y="73253"/>
                      <a:pt x="135943" y="73253"/>
                      <a:pt x="137197" y="73253"/>
                    </a:cubicBezTo>
                    <a:lnTo>
                      <a:pt x="145977" y="73253"/>
                    </a:lnTo>
                    <a:cubicBezTo>
                      <a:pt x="145977" y="73253"/>
                      <a:pt x="145977" y="73253"/>
                      <a:pt x="145977" y="112496"/>
                    </a:cubicBezTo>
                    <a:cubicBezTo>
                      <a:pt x="145977" y="112496"/>
                      <a:pt x="145977" y="112496"/>
                      <a:pt x="147545" y="113804"/>
                    </a:cubicBezTo>
                    <a:lnTo>
                      <a:pt x="158520" y="122961"/>
                    </a:lnTo>
                    <a:cubicBezTo>
                      <a:pt x="156011" y="130810"/>
                      <a:pt x="156011" y="130810"/>
                      <a:pt x="183605" y="130810"/>
                    </a:cubicBezTo>
                    <a:cubicBezTo>
                      <a:pt x="183605" y="130810"/>
                      <a:pt x="183605" y="130810"/>
                      <a:pt x="183605" y="129174"/>
                    </a:cubicBezTo>
                    <a:lnTo>
                      <a:pt x="183605" y="117728"/>
                    </a:lnTo>
                    <a:cubicBezTo>
                      <a:pt x="183605" y="117728"/>
                      <a:pt x="183605" y="117728"/>
                      <a:pt x="216216" y="107264"/>
                    </a:cubicBezTo>
                    <a:cubicBezTo>
                      <a:pt x="216216" y="107264"/>
                      <a:pt x="216216" y="107264"/>
                      <a:pt x="216216" y="105957"/>
                    </a:cubicBezTo>
                    <a:lnTo>
                      <a:pt x="216216" y="96799"/>
                    </a:lnTo>
                    <a:cubicBezTo>
                      <a:pt x="216216" y="96799"/>
                      <a:pt x="216216" y="96799"/>
                      <a:pt x="217157" y="96799"/>
                    </a:cubicBezTo>
                    <a:lnTo>
                      <a:pt x="223741" y="96799"/>
                    </a:lnTo>
                    <a:cubicBezTo>
                      <a:pt x="223741" y="96799"/>
                      <a:pt x="223741" y="96799"/>
                      <a:pt x="223741" y="95819"/>
                    </a:cubicBezTo>
                    <a:lnTo>
                      <a:pt x="223741" y="88950"/>
                    </a:lnTo>
                    <a:cubicBezTo>
                      <a:pt x="223741" y="88950"/>
                      <a:pt x="223741" y="88950"/>
                      <a:pt x="226250" y="88950"/>
                    </a:cubicBezTo>
                    <a:lnTo>
                      <a:pt x="243809" y="88950"/>
                    </a:lnTo>
                    <a:cubicBezTo>
                      <a:pt x="243809" y="88950"/>
                      <a:pt x="243809" y="88950"/>
                      <a:pt x="243809" y="89931"/>
                    </a:cubicBezTo>
                    <a:lnTo>
                      <a:pt x="243809" y="96799"/>
                    </a:lnTo>
                    <a:cubicBezTo>
                      <a:pt x="243809" y="96799"/>
                      <a:pt x="243809" y="96799"/>
                      <a:pt x="245691" y="96799"/>
                    </a:cubicBezTo>
                    <a:lnTo>
                      <a:pt x="258861" y="96799"/>
                    </a:lnTo>
                    <a:cubicBezTo>
                      <a:pt x="258861" y="96799"/>
                      <a:pt x="258861" y="96799"/>
                      <a:pt x="258861" y="98761"/>
                    </a:cubicBezTo>
                    <a:lnTo>
                      <a:pt x="258861" y="112496"/>
                    </a:lnTo>
                    <a:cubicBezTo>
                      <a:pt x="258861" y="112496"/>
                      <a:pt x="258861" y="112496"/>
                      <a:pt x="286455" y="112496"/>
                    </a:cubicBezTo>
                    <a:cubicBezTo>
                      <a:pt x="286455" y="112496"/>
                      <a:pt x="286455" y="112496"/>
                      <a:pt x="286455" y="111188"/>
                    </a:cubicBezTo>
                    <a:lnTo>
                      <a:pt x="286455" y="102032"/>
                    </a:lnTo>
                    <a:cubicBezTo>
                      <a:pt x="286455" y="102032"/>
                      <a:pt x="286455" y="102032"/>
                      <a:pt x="288023" y="102032"/>
                    </a:cubicBezTo>
                    <a:lnTo>
                      <a:pt x="298998" y="102032"/>
                    </a:lnTo>
                    <a:cubicBezTo>
                      <a:pt x="298998" y="102032"/>
                      <a:pt x="298998" y="102032"/>
                      <a:pt x="298998" y="100723"/>
                    </a:cubicBezTo>
                    <a:lnTo>
                      <a:pt x="298998" y="91567"/>
                    </a:lnTo>
                    <a:cubicBezTo>
                      <a:pt x="298998" y="91567"/>
                      <a:pt x="298998" y="91567"/>
                      <a:pt x="300879" y="91567"/>
                    </a:cubicBezTo>
                    <a:lnTo>
                      <a:pt x="314048" y="91567"/>
                    </a:lnTo>
                    <a:cubicBezTo>
                      <a:pt x="314048" y="91567"/>
                      <a:pt x="314048" y="91567"/>
                      <a:pt x="314048" y="92875"/>
                    </a:cubicBezTo>
                    <a:lnTo>
                      <a:pt x="314048" y="102032"/>
                    </a:lnTo>
                    <a:cubicBezTo>
                      <a:pt x="319066" y="102032"/>
                      <a:pt x="319066" y="102032"/>
                      <a:pt x="319066" y="39243"/>
                    </a:cubicBezTo>
                    <a:cubicBezTo>
                      <a:pt x="319066" y="39243"/>
                      <a:pt x="319066" y="39243"/>
                      <a:pt x="431950" y="39243"/>
                    </a:cubicBezTo>
                    <a:cubicBezTo>
                      <a:pt x="431950" y="39243"/>
                      <a:pt x="431950" y="39243"/>
                      <a:pt x="431950" y="122961"/>
                    </a:cubicBezTo>
                    <a:cubicBezTo>
                      <a:pt x="431950" y="122961"/>
                      <a:pt x="431950" y="122961"/>
                      <a:pt x="434459" y="122961"/>
                    </a:cubicBezTo>
                    <a:lnTo>
                      <a:pt x="452018" y="122961"/>
                    </a:lnTo>
                    <a:cubicBezTo>
                      <a:pt x="452018" y="122961"/>
                      <a:pt x="452018" y="122961"/>
                      <a:pt x="452018" y="28778"/>
                    </a:cubicBezTo>
                    <a:cubicBezTo>
                      <a:pt x="452018" y="28778"/>
                      <a:pt x="452018" y="28778"/>
                      <a:pt x="477104" y="15697"/>
                    </a:cubicBezTo>
                    <a:cubicBezTo>
                      <a:pt x="477104" y="15697"/>
                      <a:pt x="477104" y="15697"/>
                      <a:pt x="509716" y="15697"/>
                    </a:cubicBezTo>
                    <a:cubicBezTo>
                      <a:pt x="509716" y="15697"/>
                      <a:pt x="509716" y="15697"/>
                      <a:pt x="511911" y="137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2962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gradFill>
            <a:gsLst>
              <a:gs pos="0">
                <a:schemeClr val="accent2">
                  <a:alpha val="80000"/>
                </a:schemeClr>
              </a:gs>
              <a:gs pos="100000">
                <a:schemeClr val="accent6">
                  <a:alpha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94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526C01-745B-427F-B078-9C92CD21BD54}"/>
              </a:ext>
            </a:extLst>
          </p:cNvPr>
          <p:cNvSpPr>
            <a:spLocks/>
          </p:cNvSpPr>
          <p:nvPr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6">
                <a:lumMod val="80000"/>
                <a:lumOff val="20000"/>
              </a:schemeClr>
            </a:gs>
            <a:gs pos="100000">
              <a:schemeClr val="accent2">
                <a:lumMod val="80000"/>
                <a:lumOff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9B6EFA-7E22-44C6-BCE1-F0377954A51E}"/>
              </a:ext>
            </a:extLst>
          </p:cNvPr>
          <p:cNvSpPr/>
          <p:nvPr userDrawn="1"/>
        </p:nvSpPr>
        <p:spPr>
          <a:xfrm>
            <a:off x="0" y="0"/>
            <a:ext cx="12192000" cy="3183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1A57D199-1B9C-4D9D-8C67-113091E9C9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9192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BD89A8AB-6025-49A8-B5B9-D1B7584D3A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68860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496D300D-9D4F-4FD3-85D5-999AF0FB63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8528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633A620C-7688-4744-A9BB-C21079361E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68196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9B36D4-3608-472D-9300-6DE1125B928F}"/>
              </a:ext>
            </a:extLst>
          </p:cNvPr>
          <p:cNvSpPr>
            <a:spLocks/>
          </p:cNvSpPr>
          <p:nvPr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20B62FB-D734-4B06-B6C0-007A8B0CCD8B}"/>
              </a:ext>
            </a:extLst>
          </p:cNvPr>
          <p:cNvSpPr/>
          <p:nvPr userDrawn="1"/>
        </p:nvSpPr>
        <p:spPr>
          <a:xfrm>
            <a:off x="-2" y="598819"/>
            <a:ext cx="7915278" cy="5660362"/>
          </a:xfrm>
          <a:custGeom>
            <a:avLst/>
            <a:gdLst>
              <a:gd name="connsiteX0" fmla="*/ 0 w 7915278"/>
              <a:gd name="connsiteY0" fmla="*/ 0 h 5660362"/>
              <a:gd name="connsiteX1" fmla="*/ 5085097 w 7915278"/>
              <a:gd name="connsiteY1" fmla="*/ 0 h 5660362"/>
              <a:gd name="connsiteX2" fmla="*/ 7915278 w 7915278"/>
              <a:gd name="connsiteY2" fmla="*/ 2830181 h 5660362"/>
              <a:gd name="connsiteX3" fmla="*/ 7915277 w 7915278"/>
              <a:gd name="connsiteY3" fmla="*/ 2830181 h 5660362"/>
              <a:gd name="connsiteX4" fmla="*/ 5085096 w 7915278"/>
              <a:gd name="connsiteY4" fmla="*/ 5660362 h 5660362"/>
              <a:gd name="connsiteX5" fmla="*/ 0 w 7915278"/>
              <a:gd name="connsiteY5" fmla="*/ 5660361 h 566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5278" h="5660362">
                <a:moveTo>
                  <a:pt x="0" y="0"/>
                </a:moveTo>
                <a:lnTo>
                  <a:pt x="5085097" y="0"/>
                </a:lnTo>
                <a:cubicBezTo>
                  <a:pt x="6648163" y="0"/>
                  <a:pt x="7915278" y="1267115"/>
                  <a:pt x="7915278" y="2830181"/>
                </a:cubicBezTo>
                <a:lnTo>
                  <a:pt x="7915277" y="2830181"/>
                </a:lnTo>
                <a:cubicBezTo>
                  <a:pt x="7915277" y="4393247"/>
                  <a:pt x="6648162" y="5660362"/>
                  <a:pt x="5085096" y="5660362"/>
                </a:cubicBezTo>
                <a:lnTo>
                  <a:pt x="0" y="566036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821688-412D-4F50-A962-E45BB413EC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875416"/>
            <a:ext cx="7553328" cy="5107168"/>
          </a:xfrm>
          <a:custGeom>
            <a:avLst/>
            <a:gdLst>
              <a:gd name="connsiteX0" fmla="*/ 0 w 7553328"/>
              <a:gd name="connsiteY0" fmla="*/ 0 h 5107168"/>
              <a:gd name="connsiteX1" fmla="*/ 4999744 w 7553328"/>
              <a:gd name="connsiteY1" fmla="*/ 0 h 5107168"/>
              <a:gd name="connsiteX2" fmla="*/ 7553328 w 7553328"/>
              <a:gd name="connsiteY2" fmla="*/ 2553584 h 5107168"/>
              <a:gd name="connsiteX3" fmla="*/ 7553327 w 7553328"/>
              <a:gd name="connsiteY3" fmla="*/ 2553584 h 5107168"/>
              <a:gd name="connsiteX4" fmla="*/ 4999743 w 7553328"/>
              <a:gd name="connsiteY4" fmla="*/ 5107168 h 5107168"/>
              <a:gd name="connsiteX5" fmla="*/ 0 w 7553328"/>
              <a:gd name="connsiteY5" fmla="*/ 5107167 h 51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3328" h="5107168">
                <a:moveTo>
                  <a:pt x="0" y="0"/>
                </a:moveTo>
                <a:lnTo>
                  <a:pt x="4999744" y="0"/>
                </a:lnTo>
                <a:cubicBezTo>
                  <a:pt x="6410050" y="0"/>
                  <a:pt x="7553328" y="1143278"/>
                  <a:pt x="7553328" y="2553584"/>
                </a:cubicBezTo>
                <a:lnTo>
                  <a:pt x="7553327" y="2553584"/>
                </a:lnTo>
                <a:cubicBezTo>
                  <a:pt x="7553327" y="3963890"/>
                  <a:pt x="6410049" y="5107168"/>
                  <a:pt x="4999743" y="5107168"/>
                </a:cubicBezTo>
                <a:lnTo>
                  <a:pt x="0" y="51071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759143-40FE-49A9-8939-662F1C2414CF}"/>
              </a:ext>
            </a:extLst>
          </p:cNvPr>
          <p:cNvGrpSpPr/>
          <p:nvPr/>
        </p:nvGrpSpPr>
        <p:grpSpPr>
          <a:xfrm>
            <a:off x="8977766" y="3352775"/>
            <a:ext cx="2433635" cy="2283032"/>
            <a:chOff x="916503" y="173245"/>
            <a:chExt cx="6788222" cy="63681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623EC40-64C7-430B-B631-F870E8ED720B}"/>
                </a:ext>
              </a:extLst>
            </p:cNvPr>
            <p:cNvGrpSpPr/>
            <p:nvPr/>
          </p:nvGrpSpPr>
          <p:grpSpPr>
            <a:xfrm>
              <a:off x="5231831" y="3428023"/>
              <a:ext cx="2472894" cy="2413102"/>
              <a:chOff x="5231831" y="3428023"/>
              <a:chExt cx="2472894" cy="241310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AD31226-6E68-4B4E-A20D-F91C7D76A00C}"/>
                  </a:ext>
                </a:extLst>
              </p:cNvPr>
              <p:cNvGrpSpPr/>
              <p:nvPr/>
            </p:nvGrpSpPr>
            <p:grpSpPr>
              <a:xfrm>
                <a:off x="5231831" y="3428023"/>
                <a:ext cx="2472894" cy="2413102"/>
                <a:chOff x="5231831" y="3428023"/>
                <a:chExt cx="2472894" cy="2413102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A34F55D1-C467-4328-9FF4-F53FDC0E1EA4}"/>
                    </a:ext>
                  </a:extLst>
                </p:cNvPr>
                <p:cNvGrpSpPr/>
                <p:nvPr/>
              </p:nvGrpSpPr>
              <p:grpSpPr>
                <a:xfrm>
                  <a:off x="5231831" y="3428023"/>
                  <a:ext cx="2472894" cy="2413102"/>
                  <a:chOff x="7183539" y="3588026"/>
                  <a:chExt cx="2663686" cy="2599281"/>
                </a:xfrm>
                <a:effectLst/>
              </p:grpSpPr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FA367D03-21BE-40B4-82A2-6234A6765774}"/>
                      </a:ext>
                    </a:extLst>
                  </p:cNvPr>
                  <p:cNvSpPr/>
                  <p:nvPr/>
                </p:nvSpPr>
                <p:spPr>
                  <a:xfrm>
                    <a:off x="7581038" y="4032040"/>
                    <a:ext cx="2266187" cy="2155201"/>
                  </a:xfrm>
                  <a:custGeom>
                    <a:avLst/>
                    <a:gdLst>
                      <a:gd name="connsiteX0" fmla="*/ 0 w 2266187"/>
                      <a:gd name="connsiteY0" fmla="*/ 78585 h 2155201"/>
                      <a:gd name="connsiteX1" fmla="*/ 40883 w 2266187"/>
                      <a:gd name="connsiteY1" fmla="*/ 2155201 h 2155201"/>
                      <a:gd name="connsiteX2" fmla="*/ 2239154 w 2266187"/>
                      <a:gd name="connsiteY2" fmla="*/ 2013535 h 2155201"/>
                      <a:gd name="connsiteX3" fmla="*/ 2266188 w 2266187"/>
                      <a:gd name="connsiteY3" fmla="*/ 1978086 h 2155201"/>
                      <a:gd name="connsiteX4" fmla="*/ 2266188 w 2266187"/>
                      <a:gd name="connsiteY4" fmla="*/ 0 h 2155201"/>
                      <a:gd name="connsiteX5" fmla="*/ 0 w 2266187"/>
                      <a:gd name="connsiteY5" fmla="*/ 78585 h 2155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66187" h="2155201">
                        <a:moveTo>
                          <a:pt x="0" y="78585"/>
                        </a:moveTo>
                        <a:lnTo>
                          <a:pt x="40883" y="2155201"/>
                        </a:lnTo>
                        <a:lnTo>
                          <a:pt x="2239154" y="2013535"/>
                        </a:lnTo>
                        <a:cubicBezTo>
                          <a:pt x="2254327" y="2012541"/>
                          <a:pt x="2266188" y="1996970"/>
                          <a:pt x="2266188" y="1978086"/>
                        </a:cubicBezTo>
                        <a:lnTo>
                          <a:pt x="2266188" y="0"/>
                        </a:lnTo>
                        <a:lnTo>
                          <a:pt x="0" y="78585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DEB26FC1-A528-4D9A-9AB9-5359A562F626}"/>
                      </a:ext>
                    </a:extLst>
                  </p:cNvPr>
                  <p:cNvSpPr/>
                  <p:nvPr/>
                </p:nvSpPr>
                <p:spPr>
                  <a:xfrm>
                    <a:off x="7183539" y="3703651"/>
                    <a:ext cx="438315" cy="2483656"/>
                  </a:xfrm>
                  <a:custGeom>
                    <a:avLst/>
                    <a:gdLst>
                      <a:gd name="connsiteX0" fmla="*/ 0 w 438315"/>
                      <a:gd name="connsiteY0" fmla="*/ 0 h 2483656"/>
                      <a:gd name="connsiteX1" fmla="*/ 397499 w 438315"/>
                      <a:gd name="connsiteY1" fmla="*/ 406974 h 2483656"/>
                      <a:gd name="connsiteX2" fmla="*/ 438316 w 438315"/>
                      <a:gd name="connsiteY2" fmla="*/ 2483656 h 2483656"/>
                      <a:gd name="connsiteX3" fmla="*/ 55725 w 438315"/>
                      <a:gd name="connsiteY3" fmla="*/ 2002602 h 2483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315" h="2483656">
                        <a:moveTo>
                          <a:pt x="0" y="0"/>
                        </a:moveTo>
                        <a:lnTo>
                          <a:pt x="397499" y="406974"/>
                        </a:lnTo>
                        <a:lnTo>
                          <a:pt x="438316" y="2483656"/>
                        </a:lnTo>
                        <a:lnTo>
                          <a:pt x="55725" y="2002602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BE3188CC-53FA-4E7E-8549-A0DDFCCEDB7D}"/>
                      </a:ext>
                    </a:extLst>
                  </p:cNvPr>
                  <p:cNvSpPr/>
                  <p:nvPr/>
                </p:nvSpPr>
                <p:spPr>
                  <a:xfrm>
                    <a:off x="7183539" y="3588026"/>
                    <a:ext cx="2663686" cy="522599"/>
                  </a:xfrm>
                  <a:custGeom>
                    <a:avLst/>
                    <a:gdLst>
                      <a:gd name="connsiteX0" fmla="*/ 2180711 w 2663686"/>
                      <a:gd name="connsiteY0" fmla="*/ 0 h 522599"/>
                      <a:gd name="connsiteX1" fmla="*/ 0 w 2663686"/>
                      <a:gd name="connsiteY1" fmla="*/ 115625 h 522599"/>
                      <a:gd name="connsiteX2" fmla="*/ 397499 w 2663686"/>
                      <a:gd name="connsiteY2" fmla="*/ 522599 h 522599"/>
                      <a:gd name="connsiteX3" fmla="*/ 2663687 w 2663686"/>
                      <a:gd name="connsiteY3" fmla="*/ 444014 h 5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3686" h="522599">
                        <a:moveTo>
                          <a:pt x="2180711" y="0"/>
                        </a:moveTo>
                        <a:lnTo>
                          <a:pt x="0" y="115625"/>
                        </a:lnTo>
                        <a:lnTo>
                          <a:pt x="397499" y="522599"/>
                        </a:lnTo>
                        <a:lnTo>
                          <a:pt x="2663687" y="444014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D1E4410F-B184-4E9D-8A5C-2833B38E8F5B}"/>
                    </a:ext>
                  </a:extLst>
                </p:cNvPr>
                <p:cNvSpPr/>
                <p:nvPr/>
              </p:nvSpPr>
              <p:spPr>
                <a:xfrm>
                  <a:off x="5355572" y="3562643"/>
                  <a:ext cx="2124881" cy="433747"/>
                </a:xfrm>
                <a:custGeom>
                  <a:avLst/>
                  <a:gdLst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0 w 1343109"/>
                    <a:gd name="connsiteY5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14160 w 1343109"/>
                    <a:gd name="connsiteY5" fmla="*/ 127506 h 170941"/>
                    <a:gd name="connsiteX6" fmla="*/ 0 w 1343109"/>
                    <a:gd name="connsiteY6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23685 w 1343109"/>
                    <a:gd name="connsiteY5" fmla="*/ 163225 h 170941"/>
                    <a:gd name="connsiteX6" fmla="*/ 0 w 1343109"/>
                    <a:gd name="connsiteY6" fmla="*/ 170941 h 170941"/>
                    <a:gd name="connsiteX0" fmla="*/ 0 w 1355015"/>
                    <a:gd name="connsiteY0" fmla="*/ 137603 h 163225"/>
                    <a:gd name="connsiteX1" fmla="*/ 14619 w 1355015"/>
                    <a:gd name="connsiteY1" fmla="*/ 54267 h 163225"/>
                    <a:gd name="connsiteX2" fmla="*/ 1319742 w 1355015"/>
                    <a:gd name="connsiteY2" fmla="*/ 0 h 163225"/>
                    <a:gd name="connsiteX3" fmla="*/ 1355015 w 1355015"/>
                    <a:gd name="connsiteY3" fmla="*/ 32560 h 163225"/>
                    <a:gd name="connsiteX4" fmla="*/ 44466 w 1355015"/>
                    <a:gd name="connsiteY4" fmla="*/ 86827 h 163225"/>
                    <a:gd name="connsiteX5" fmla="*/ 35591 w 1355015"/>
                    <a:gd name="connsiteY5" fmla="*/ 163225 h 163225"/>
                    <a:gd name="connsiteX6" fmla="*/ 0 w 1355015"/>
                    <a:gd name="connsiteY6" fmla="*/ 137603 h 163225"/>
                    <a:gd name="connsiteX0" fmla="*/ 0 w 1350252"/>
                    <a:gd name="connsiteY0" fmla="*/ 144747 h 163225"/>
                    <a:gd name="connsiteX1" fmla="*/ 9856 w 1350252"/>
                    <a:gd name="connsiteY1" fmla="*/ 54267 h 163225"/>
                    <a:gd name="connsiteX2" fmla="*/ 1314979 w 1350252"/>
                    <a:gd name="connsiteY2" fmla="*/ 0 h 163225"/>
                    <a:gd name="connsiteX3" fmla="*/ 1350252 w 1350252"/>
                    <a:gd name="connsiteY3" fmla="*/ 32560 h 163225"/>
                    <a:gd name="connsiteX4" fmla="*/ 39703 w 1350252"/>
                    <a:gd name="connsiteY4" fmla="*/ 86827 h 163225"/>
                    <a:gd name="connsiteX5" fmla="*/ 30828 w 1350252"/>
                    <a:gd name="connsiteY5" fmla="*/ 163225 h 163225"/>
                    <a:gd name="connsiteX6" fmla="*/ 0 w 1350252"/>
                    <a:gd name="connsiteY6" fmla="*/ 144747 h 163225"/>
                    <a:gd name="connsiteX0" fmla="*/ 0 w 1350252"/>
                    <a:gd name="connsiteY0" fmla="*/ 144747 h 167987"/>
                    <a:gd name="connsiteX1" fmla="*/ 9856 w 1350252"/>
                    <a:gd name="connsiteY1" fmla="*/ 54267 h 167987"/>
                    <a:gd name="connsiteX2" fmla="*/ 1314979 w 1350252"/>
                    <a:gd name="connsiteY2" fmla="*/ 0 h 167987"/>
                    <a:gd name="connsiteX3" fmla="*/ 1350252 w 1350252"/>
                    <a:gd name="connsiteY3" fmla="*/ 32560 h 167987"/>
                    <a:gd name="connsiteX4" fmla="*/ 39703 w 1350252"/>
                    <a:gd name="connsiteY4" fmla="*/ 86827 h 167987"/>
                    <a:gd name="connsiteX5" fmla="*/ 37972 w 1350252"/>
                    <a:gd name="connsiteY5" fmla="*/ 167987 h 167987"/>
                    <a:gd name="connsiteX6" fmla="*/ 0 w 1350252"/>
                    <a:gd name="connsiteY6" fmla="*/ 144747 h 167987"/>
                    <a:gd name="connsiteX0" fmla="*/ 0 w 1343108"/>
                    <a:gd name="connsiteY0" fmla="*/ 137604 h 167987"/>
                    <a:gd name="connsiteX1" fmla="*/ 2712 w 1343108"/>
                    <a:gd name="connsiteY1" fmla="*/ 54267 h 167987"/>
                    <a:gd name="connsiteX2" fmla="*/ 1307835 w 1343108"/>
                    <a:gd name="connsiteY2" fmla="*/ 0 h 167987"/>
                    <a:gd name="connsiteX3" fmla="*/ 1343108 w 1343108"/>
                    <a:gd name="connsiteY3" fmla="*/ 32560 h 167987"/>
                    <a:gd name="connsiteX4" fmla="*/ 32559 w 1343108"/>
                    <a:gd name="connsiteY4" fmla="*/ 86827 h 167987"/>
                    <a:gd name="connsiteX5" fmla="*/ 30828 w 1343108"/>
                    <a:gd name="connsiteY5" fmla="*/ 167987 h 167987"/>
                    <a:gd name="connsiteX6" fmla="*/ 0 w 1343108"/>
                    <a:gd name="connsiteY6" fmla="*/ 137604 h 167987"/>
                    <a:gd name="connsiteX0" fmla="*/ 0 w 1350252"/>
                    <a:gd name="connsiteY0" fmla="*/ 137604 h 167987"/>
                    <a:gd name="connsiteX1" fmla="*/ 2712 w 1350252"/>
                    <a:gd name="connsiteY1" fmla="*/ 54267 h 167987"/>
                    <a:gd name="connsiteX2" fmla="*/ 1307835 w 1350252"/>
                    <a:gd name="connsiteY2" fmla="*/ 0 h 167987"/>
                    <a:gd name="connsiteX3" fmla="*/ 1350252 w 1350252"/>
                    <a:gd name="connsiteY3" fmla="*/ 30178 h 167987"/>
                    <a:gd name="connsiteX4" fmla="*/ 32559 w 1350252"/>
                    <a:gd name="connsiteY4" fmla="*/ 86827 h 167987"/>
                    <a:gd name="connsiteX5" fmla="*/ 30828 w 1350252"/>
                    <a:gd name="connsiteY5" fmla="*/ 167987 h 167987"/>
                    <a:gd name="connsiteX6" fmla="*/ 0 w 1350252"/>
                    <a:gd name="connsiteY6" fmla="*/ 137604 h 167987"/>
                    <a:gd name="connsiteX0" fmla="*/ 0 w 1355015"/>
                    <a:gd name="connsiteY0" fmla="*/ 189991 h 189991"/>
                    <a:gd name="connsiteX1" fmla="*/ 7475 w 1355015"/>
                    <a:gd name="connsiteY1" fmla="*/ 54267 h 189991"/>
                    <a:gd name="connsiteX2" fmla="*/ 1312598 w 1355015"/>
                    <a:gd name="connsiteY2" fmla="*/ 0 h 189991"/>
                    <a:gd name="connsiteX3" fmla="*/ 1355015 w 1355015"/>
                    <a:gd name="connsiteY3" fmla="*/ 30178 h 189991"/>
                    <a:gd name="connsiteX4" fmla="*/ 37322 w 1355015"/>
                    <a:gd name="connsiteY4" fmla="*/ 86827 h 189991"/>
                    <a:gd name="connsiteX5" fmla="*/ 35591 w 1355015"/>
                    <a:gd name="connsiteY5" fmla="*/ 167987 h 189991"/>
                    <a:gd name="connsiteX6" fmla="*/ 0 w 1355015"/>
                    <a:gd name="connsiteY6" fmla="*/ 189991 h 189991"/>
                    <a:gd name="connsiteX0" fmla="*/ 0 w 1355015"/>
                    <a:gd name="connsiteY0" fmla="*/ 189991 h 215612"/>
                    <a:gd name="connsiteX1" fmla="*/ 7475 w 1355015"/>
                    <a:gd name="connsiteY1" fmla="*/ 54267 h 215612"/>
                    <a:gd name="connsiteX2" fmla="*/ 1312598 w 1355015"/>
                    <a:gd name="connsiteY2" fmla="*/ 0 h 215612"/>
                    <a:gd name="connsiteX3" fmla="*/ 1355015 w 1355015"/>
                    <a:gd name="connsiteY3" fmla="*/ 30178 h 215612"/>
                    <a:gd name="connsiteX4" fmla="*/ 37322 w 1355015"/>
                    <a:gd name="connsiteY4" fmla="*/ 86827 h 215612"/>
                    <a:gd name="connsiteX5" fmla="*/ 35591 w 1355015"/>
                    <a:gd name="connsiteY5" fmla="*/ 215612 h 215612"/>
                    <a:gd name="connsiteX6" fmla="*/ 0 w 1355015"/>
                    <a:gd name="connsiteY6" fmla="*/ 189991 h 215612"/>
                    <a:gd name="connsiteX0" fmla="*/ 2189 w 1347679"/>
                    <a:gd name="connsiteY0" fmla="*/ 185228 h 215612"/>
                    <a:gd name="connsiteX1" fmla="*/ 139 w 1347679"/>
                    <a:gd name="connsiteY1" fmla="*/ 54267 h 215612"/>
                    <a:gd name="connsiteX2" fmla="*/ 1305262 w 1347679"/>
                    <a:gd name="connsiteY2" fmla="*/ 0 h 215612"/>
                    <a:gd name="connsiteX3" fmla="*/ 1347679 w 1347679"/>
                    <a:gd name="connsiteY3" fmla="*/ 30178 h 215612"/>
                    <a:gd name="connsiteX4" fmla="*/ 29986 w 1347679"/>
                    <a:gd name="connsiteY4" fmla="*/ 86827 h 215612"/>
                    <a:gd name="connsiteX5" fmla="*/ 28255 w 1347679"/>
                    <a:gd name="connsiteY5" fmla="*/ 215612 h 215612"/>
                    <a:gd name="connsiteX6" fmla="*/ 2189 w 1347679"/>
                    <a:gd name="connsiteY6" fmla="*/ 185228 h 215612"/>
                    <a:gd name="connsiteX0" fmla="*/ 2189 w 1359882"/>
                    <a:gd name="connsiteY0" fmla="*/ 185228 h 215612"/>
                    <a:gd name="connsiteX1" fmla="*/ 139 w 1359882"/>
                    <a:gd name="connsiteY1" fmla="*/ 54267 h 215612"/>
                    <a:gd name="connsiteX2" fmla="*/ 1305262 w 1359882"/>
                    <a:gd name="connsiteY2" fmla="*/ 0 h 215612"/>
                    <a:gd name="connsiteX3" fmla="*/ 1359882 w 1359882"/>
                    <a:gd name="connsiteY3" fmla="*/ 46448 h 215612"/>
                    <a:gd name="connsiteX4" fmla="*/ 29986 w 1359882"/>
                    <a:gd name="connsiteY4" fmla="*/ 86827 h 215612"/>
                    <a:gd name="connsiteX5" fmla="*/ 28255 w 1359882"/>
                    <a:gd name="connsiteY5" fmla="*/ 215612 h 215612"/>
                    <a:gd name="connsiteX6" fmla="*/ 2189 w 1359882"/>
                    <a:gd name="connsiteY6" fmla="*/ 185228 h 215612"/>
                    <a:gd name="connsiteX0" fmla="*/ 2189 w 1359882"/>
                    <a:gd name="connsiteY0" fmla="*/ 173025 h 203409"/>
                    <a:gd name="connsiteX1" fmla="*/ 139 w 1359882"/>
                    <a:gd name="connsiteY1" fmla="*/ 42064 h 203409"/>
                    <a:gd name="connsiteX2" fmla="*/ 1313397 w 1359882"/>
                    <a:gd name="connsiteY2" fmla="*/ 0 h 203409"/>
                    <a:gd name="connsiteX3" fmla="*/ 1359882 w 1359882"/>
                    <a:gd name="connsiteY3" fmla="*/ 34245 h 203409"/>
                    <a:gd name="connsiteX4" fmla="*/ 29986 w 1359882"/>
                    <a:gd name="connsiteY4" fmla="*/ 74624 h 203409"/>
                    <a:gd name="connsiteX5" fmla="*/ 28255 w 1359882"/>
                    <a:gd name="connsiteY5" fmla="*/ 203409 h 203409"/>
                    <a:gd name="connsiteX6" fmla="*/ 2189 w 1359882"/>
                    <a:gd name="connsiteY6" fmla="*/ 173025 h 203409"/>
                    <a:gd name="connsiteX0" fmla="*/ 2189 w 1359882"/>
                    <a:gd name="connsiteY0" fmla="*/ 182156 h 212540"/>
                    <a:gd name="connsiteX1" fmla="*/ 139 w 1359882"/>
                    <a:gd name="connsiteY1" fmla="*/ 51195 h 212540"/>
                    <a:gd name="connsiteX2" fmla="*/ 960342 w 1359882"/>
                    <a:gd name="connsiteY2" fmla="*/ 0 h 212540"/>
                    <a:gd name="connsiteX3" fmla="*/ 1359882 w 1359882"/>
                    <a:gd name="connsiteY3" fmla="*/ 43376 h 212540"/>
                    <a:gd name="connsiteX4" fmla="*/ 29986 w 1359882"/>
                    <a:gd name="connsiteY4" fmla="*/ 83755 h 212540"/>
                    <a:gd name="connsiteX5" fmla="*/ 28255 w 1359882"/>
                    <a:gd name="connsiteY5" fmla="*/ 212540 h 212540"/>
                    <a:gd name="connsiteX6" fmla="*/ 2189 w 1359882"/>
                    <a:gd name="connsiteY6" fmla="*/ 182156 h 212540"/>
                    <a:gd name="connsiteX0" fmla="*/ 2189 w 1009870"/>
                    <a:gd name="connsiteY0" fmla="*/ 182156 h 212540"/>
                    <a:gd name="connsiteX1" fmla="*/ 139 w 1009870"/>
                    <a:gd name="connsiteY1" fmla="*/ 51195 h 212540"/>
                    <a:gd name="connsiteX2" fmla="*/ 960342 w 1009870"/>
                    <a:gd name="connsiteY2" fmla="*/ 0 h 212540"/>
                    <a:gd name="connsiteX3" fmla="*/ 1009870 w 1009870"/>
                    <a:gd name="connsiteY3" fmla="*/ 32724 h 212540"/>
                    <a:gd name="connsiteX4" fmla="*/ 29986 w 1009870"/>
                    <a:gd name="connsiteY4" fmla="*/ 83755 h 212540"/>
                    <a:gd name="connsiteX5" fmla="*/ 28255 w 1009870"/>
                    <a:gd name="connsiteY5" fmla="*/ 212540 h 212540"/>
                    <a:gd name="connsiteX6" fmla="*/ 2189 w 1009870"/>
                    <a:gd name="connsiteY6" fmla="*/ 182156 h 212540"/>
                    <a:gd name="connsiteX0" fmla="*/ 2189 w 1003783"/>
                    <a:gd name="connsiteY0" fmla="*/ 182156 h 212540"/>
                    <a:gd name="connsiteX1" fmla="*/ 139 w 1003783"/>
                    <a:gd name="connsiteY1" fmla="*/ 51195 h 212540"/>
                    <a:gd name="connsiteX2" fmla="*/ 960342 w 1003783"/>
                    <a:gd name="connsiteY2" fmla="*/ 0 h 212540"/>
                    <a:gd name="connsiteX3" fmla="*/ 1003783 w 1003783"/>
                    <a:gd name="connsiteY3" fmla="*/ 26637 h 212540"/>
                    <a:gd name="connsiteX4" fmla="*/ 29986 w 1003783"/>
                    <a:gd name="connsiteY4" fmla="*/ 83755 h 212540"/>
                    <a:gd name="connsiteX5" fmla="*/ 28255 w 1003783"/>
                    <a:gd name="connsiteY5" fmla="*/ 212540 h 212540"/>
                    <a:gd name="connsiteX6" fmla="*/ 2189 w 1003783"/>
                    <a:gd name="connsiteY6" fmla="*/ 182156 h 212540"/>
                    <a:gd name="connsiteX0" fmla="*/ 2189 w 1003783"/>
                    <a:gd name="connsiteY0" fmla="*/ 183678 h 214062"/>
                    <a:gd name="connsiteX1" fmla="*/ 139 w 1003783"/>
                    <a:gd name="connsiteY1" fmla="*/ 52717 h 214062"/>
                    <a:gd name="connsiteX2" fmla="*/ 969473 w 1003783"/>
                    <a:gd name="connsiteY2" fmla="*/ 0 h 214062"/>
                    <a:gd name="connsiteX3" fmla="*/ 1003783 w 1003783"/>
                    <a:gd name="connsiteY3" fmla="*/ 28159 h 214062"/>
                    <a:gd name="connsiteX4" fmla="*/ 29986 w 1003783"/>
                    <a:gd name="connsiteY4" fmla="*/ 85277 h 214062"/>
                    <a:gd name="connsiteX5" fmla="*/ 28255 w 1003783"/>
                    <a:gd name="connsiteY5" fmla="*/ 214062 h 214062"/>
                    <a:gd name="connsiteX6" fmla="*/ 2189 w 1003783"/>
                    <a:gd name="connsiteY6" fmla="*/ 183678 h 214062"/>
                    <a:gd name="connsiteX0" fmla="*/ 2189 w 1019001"/>
                    <a:gd name="connsiteY0" fmla="*/ 183678 h 214062"/>
                    <a:gd name="connsiteX1" fmla="*/ 139 w 1019001"/>
                    <a:gd name="connsiteY1" fmla="*/ 52717 h 214062"/>
                    <a:gd name="connsiteX2" fmla="*/ 969473 w 1019001"/>
                    <a:gd name="connsiteY2" fmla="*/ 0 h 214062"/>
                    <a:gd name="connsiteX3" fmla="*/ 1019001 w 1019001"/>
                    <a:gd name="connsiteY3" fmla="*/ 49464 h 214062"/>
                    <a:gd name="connsiteX4" fmla="*/ 29986 w 1019001"/>
                    <a:gd name="connsiteY4" fmla="*/ 85277 h 214062"/>
                    <a:gd name="connsiteX5" fmla="*/ 28255 w 1019001"/>
                    <a:gd name="connsiteY5" fmla="*/ 214062 h 214062"/>
                    <a:gd name="connsiteX6" fmla="*/ 2189 w 1019001"/>
                    <a:gd name="connsiteY6" fmla="*/ 183678 h 214062"/>
                    <a:gd name="connsiteX0" fmla="*/ 2189 w 1019001"/>
                    <a:gd name="connsiteY0" fmla="*/ 171503 h 201887"/>
                    <a:gd name="connsiteX1" fmla="*/ 139 w 1019001"/>
                    <a:gd name="connsiteY1" fmla="*/ 40542 h 201887"/>
                    <a:gd name="connsiteX2" fmla="*/ 986212 w 1019001"/>
                    <a:gd name="connsiteY2" fmla="*/ 0 h 201887"/>
                    <a:gd name="connsiteX3" fmla="*/ 1019001 w 1019001"/>
                    <a:gd name="connsiteY3" fmla="*/ 37289 h 201887"/>
                    <a:gd name="connsiteX4" fmla="*/ 29986 w 1019001"/>
                    <a:gd name="connsiteY4" fmla="*/ 73102 h 201887"/>
                    <a:gd name="connsiteX5" fmla="*/ 28255 w 1019001"/>
                    <a:gd name="connsiteY5" fmla="*/ 201887 h 201887"/>
                    <a:gd name="connsiteX6" fmla="*/ 2189 w 1019001"/>
                    <a:gd name="connsiteY6" fmla="*/ 171503 h 201887"/>
                    <a:gd name="connsiteX0" fmla="*/ 2189 w 1011392"/>
                    <a:gd name="connsiteY0" fmla="*/ 171503 h 201887"/>
                    <a:gd name="connsiteX1" fmla="*/ 139 w 1011392"/>
                    <a:gd name="connsiteY1" fmla="*/ 40542 h 201887"/>
                    <a:gd name="connsiteX2" fmla="*/ 986212 w 1011392"/>
                    <a:gd name="connsiteY2" fmla="*/ 0 h 201887"/>
                    <a:gd name="connsiteX3" fmla="*/ 1011392 w 1011392"/>
                    <a:gd name="connsiteY3" fmla="*/ 29680 h 201887"/>
                    <a:gd name="connsiteX4" fmla="*/ 29986 w 1011392"/>
                    <a:gd name="connsiteY4" fmla="*/ 73102 h 201887"/>
                    <a:gd name="connsiteX5" fmla="*/ 28255 w 1011392"/>
                    <a:gd name="connsiteY5" fmla="*/ 201887 h 201887"/>
                    <a:gd name="connsiteX6" fmla="*/ 2189 w 1011392"/>
                    <a:gd name="connsiteY6" fmla="*/ 171503 h 201887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4246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2724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1392" h="206453">
                      <a:moveTo>
                        <a:pt x="2189" y="176069"/>
                      </a:moveTo>
                      <a:cubicBezTo>
                        <a:pt x="3093" y="137178"/>
                        <a:pt x="-765" y="83999"/>
                        <a:pt x="139" y="45108"/>
                      </a:cubicBezTo>
                      <a:lnTo>
                        <a:pt x="980125" y="0"/>
                      </a:lnTo>
                      <a:lnTo>
                        <a:pt x="1011392" y="32724"/>
                      </a:lnTo>
                      <a:lnTo>
                        <a:pt x="29986" y="77668"/>
                      </a:lnTo>
                      <a:lnTo>
                        <a:pt x="28255" y="206453"/>
                      </a:lnTo>
                      <a:lnTo>
                        <a:pt x="2189" y="17606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256635C-6338-4699-A587-827ED1F4A12E}"/>
                  </a:ext>
                </a:extLst>
              </p:cNvPr>
              <p:cNvGrpSpPr/>
              <p:nvPr/>
            </p:nvGrpSpPr>
            <p:grpSpPr>
              <a:xfrm>
                <a:off x="5740188" y="5376239"/>
                <a:ext cx="1002670" cy="362577"/>
                <a:chOff x="5740188" y="5376239"/>
                <a:chExt cx="1002670" cy="36257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624BC1A-DFD2-42A2-8414-B213C7ABBB46}"/>
                    </a:ext>
                  </a:extLst>
                </p:cNvPr>
                <p:cNvGrpSpPr/>
                <p:nvPr/>
              </p:nvGrpSpPr>
              <p:grpSpPr>
                <a:xfrm rot="21372599">
                  <a:off x="6425543" y="5376239"/>
                  <a:ext cx="317315" cy="317171"/>
                  <a:chOff x="4424793" y="3488664"/>
                  <a:chExt cx="1612383" cy="161164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2DB86DCB-FFA5-4F42-BCC8-A4AAF203C010}"/>
                      </a:ext>
                    </a:extLst>
                  </p:cNvPr>
                  <p:cNvSpPr/>
                  <p:nvPr/>
                </p:nvSpPr>
                <p:spPr>
                  <a:xfrm>
                    <a:off x="4424793" y="3488664"/>
                    <a:ext cx="1612383" cy="1611648"/>
                  </a:xfrm>
                  <a:custGeom>
                    <a:avLst/>
                    <a:gdLst>
                      <a:gd name="connsiteX0" fmla="*/ 3281870 w 3281869"/>
                      <a:gd name="connsiteY0" fmla="*/ 0 h 3280374"/>
                      <a:gd name="connsiteX1" fmla="*/ 3281870 w 3281869"/>
                      <a:gd name="connsiteY1" fmla="*/ 3280375 h 3280374"/>
                      <a:gd name="connsiteX2" fmla="*/ 0 w 3281869"/>
                      <a:gd name="connsiteY2" fmla="*/ 3280375 h 3280374"/>
                      <a:gd name="connsiteX3" fmla="*/ 0 w 3281869"/>
                      <a:gd name="connsiteY3" fmla="*/ 3252316 h 3280374"/>
                      <a:gd name="connsiteX4" fmla="*/ 71 w 3281869"/>
                      <a:gd name="connsiteY4" fmla="*/ 31904 h 3280374"/>
                      <a:gd name="connsiteX5" fmla="*/ 2065 w 3281869"/>
                      <a:gd name="connsiteY5" fmla="*/ 71 h 3280374"/>
                      <a:gd name="connsiteX6" fmla="*/ 3281870 w 3281869"/>
                      <a:gd name="connsiteY6" fmla="*/ 0 h 3280374"/>
                      <a:gd name="connsiteX7" fmla="*/ 164222 w 3281869"/>
                      <a:gd name="connsiteY7" fmla="*/ 3117435 h 3280374"/>
                      <a:gd name="connsiteX8" fmla="*/ 3116082 w 3281869"/>
                      <a:gd name="connsiteY8" fmla="*/ 3117435 h 3280374"/>
                      <a:gd name="connsiteX9" fmla="*/ 3116082 w 3281869"/>
                      <a:gd name="connsiteY9" fmla="*/ 165788 h 3280374"/>
                      <a:gd name="connsiteX10" fmla="*/ 164222 w 3281869"/>
                      <a:gd name="connsiteY10" fmla="*/ 165788 h 3280374"/>
                      <a:gd name="connsiteX11" fmla="*/ 164222 w 3281869"/>
                      <a:gd name="connsiteY11" fmla="*/ 3117435 h 3280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1869" h="3280374">
                        <a:moveTo>
                          <a:pt x="3281870" y="0"/>
                        </a:moveTo>
                        <a:cubicBezTo>
                          <a:pt x="3281870" y="1092936"/>
                          <a:pt x="3281870" y="2185872"/>
                          <a:pt x="3281870" y="3280375"/>
                        </a:cubicBezTo>
                        <a:cubicBezTo>
                          <a:pt x="2187439" y="3280375"/>
                          <a:pt x="1095571" y="3280375"/>
                          <a:pt x="0" y="3280375"/>
                        </a:cubicBezTo>
                        <a:cubicBezTo>
                          <a:pt x="0" y="3271188"/>
                          <a:pt x="0" y="3261716"/>
                          <a:pt x="0" y="3252316"/>
                        </a:cubicBezTo>
                        <a:cubicBezTo>
                          <a:pt x="0" y="2178822"/>
                          <a:pt x="0" y="1105399"/>
                          <a:pt x="71" y="31904"/>
                        </a:cubicBezTo>
                        <a:cubicBezTo>
                          <a:pt x="71" y="21293"/>
                          <a:pt x="1353" y="10682"/>
                          <a:pt x="2065" y="71"/>
                        </a:cubicBezTo>
                        <a:cubicBezTo>
                          <a:pt x="1095357" y="0"/>
                          <a:pt x="2188578" y="0"/>
                          <a:pt x="3281870" y="0"/>
                        </a:cubicBezTo>
                        <a:close/>
                        <a:moveTo>
                          <a:pt x="164222" y="3117435"/>
                        </a:moveTo>
                        <a:cubicBezTo>
                          <a:pt x="1149196" y="3117435"/>
                          <a:pt x="2132104" y="3117435"/>
                          <a:pt x="3116082" y="3117435"/>
                        </a:cubicBezTo>
                        <a:cubicBezTo>
                          <a:pt x="3116082" y="2132461"/>
                          <a:pt x="3116082" y="1148840"/>
                          <a:pt x="3116082" y="165788"/>
                        </a:cubicBezTo>
                        <a:cubicBezTo>
                          <a:pt x="2131250" y="165788"/>
                          <a:pt x="1148341" y="165788"/>
                          <a:pt x="164222" y="165788"/>
                        </a:cubicBezTo>
                        <a:cubicBezTo>
                          <a:pt x="164222" y="1149837"/>
                          <a:pt x="164222" y="2132105"/>
                          <a:pt x="164222" y="3117435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4D07EDEA-A5D3-4435-B417-D7E6954054E8}"/>
                      </a:ext>
                    </a:extLst>
                  </p:cNvPr>
                  <p:cNvSpPr/>
                  <p:nvPr/>
                </p:nvSpPr>
                <p:spPr>
                  <a:xfrm>
                    <a:off x="4831107" y="3784487"/>
                    <a:ext cx="301701" cy="903352"/>
                  </a:xfrm>
                  <a:custGeom>
                    <a:avLst/>
                    <a:gdLst>
                      <a:gd name="connsiteX0" fmla="*/ 144922 w 614086"/>
                      <a:gd name="connsiteY0" fmla="*/ 511537 h 1838698"/>
                      <a:gd name="connsiteX1" fmla="*/ 0 w 614086"/>
                      <a:gd name="connsiteY1" fmla="*/ 511537 h 1838698"/>
                      <a:gd name="connsiteX2" fmla="*/ 306936 w 614086"/>
                      <a:gd name="connsiteY2" fmla="*/ 0 h 1838698"/>
                      <a:gd name="connsiteX3" fmla="*/ 614086 w 614086"/>
                      <a:gd name="connsiteY3" fmla="*/ 511893 h 1838698"/>
                      <a:gd name="connsiteX4" fmla="*/ 471799 w 614086"/>
                      <a:gd name="connsiteY4" fmla="*/ 511893 h 1838698"/>
                      <a:gd name="connsiteX5" fmla="*/ 471799 w 614086"/>
                      <a:gd name="connsiteY5" fmla="*/ 1838699 h 1838698"/>
                      <a:gd name="connsiteX6" fmla="*/ 144922 w 614086"/>
                      <a:gd name="connsiteY6" fmla="*/ 1838699 h 1838698"/>
                      <a:gd name="connsiteX7" fmla="*/ 144922 w 614086"/>
                      <a:gd name="connsiteY7" fmla="*/ 511537 h 1838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086" h="1838698">
                        <a:moveTo>
                          <a:pt x="144922" y="511537"/>
                        </a:moveTo>
                        <a:cubicBezTo>
                          <a:pt x="95784" y="511537"/>
                          <a:pt x="50705" y="511537"/>
                          <a:pt x="0" y="511537"/>
                        </a:cubicBezTo>
                        <a:cubicBezTo>
                          <a:pt x="103333" y="339339"/>
                          <a:pt x="204173" y="171272"/>
                          <a:pt x="306936" y="0"/>
                        </a:cubicBezTo>
                        <a:cubicBezTo>
                          <a:pt x="409984" y="171770"/>
                          <a:pt x="510825" y="339838"/>
                          <a:pt x="614086" y="511893"/>
                        </a:cubicBezTo>
                        <a:cubicBezTo>
                          <a:pt x="564165" y="511893"/>
                          <a:pt x="519157" y="511893"/>
                          <a:pt x="471799" y="511893"/>
                        </a:cubicBezTo>
                        <a:cubicBezTo>
                          <a:pt x="471799" y="955064"/>
                          <a:pt x="471799" y="1395813"/>
                          <a:pt x="471799" y="1838699"/>
                        </a:cubicBezTo>
                        <a:cubicBezTo>
                          <a:pt x="362057" y="1838699"/>
                          <a:pt x="254664" y="1838699"/>
                          <a:pt x="144922" y="1838699"/>
                        </a:cubicBezTo>
                        <a:cubicBezTo>
                          <a:pt x="144922" y="1397309"/>
                          <a:pt x="144922" y="956559"/>
                          <a:pt x="144922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5A751BC0-8D44-4DDF-A686-48F16101D3F7}"/>
                      </a:ext>
                    </a:extLst>
                  </p:cNvPr>
                  <p:cNvSpPr/>
                  <p:nvPr/>
                </p:nvSpPr>
                <p:spPr>
                  <a:xfrm>
                    <a:off x="5332974" y="3784487"/>
                    <a:ext cx="302015" cy="903702"/>
                  </a:xfrm>
                  <a:custGeom>
                    <a:avLst/>
                    <a:gdLst>
                      <a:gd name="connsiteX0" fmla="*/ 614728 w 614727"/>
                      <a:gd name="connsiteY0" fmla="*/ 511537 h 1839410"/>
                      <a:gd name="connsiteX1" fmla="*/ 471372 w 614727"/>
                      <a:gd name="connsiteY1" fmla="*/ 511537 h 1839410"/>
                      <a:gd name="connsiteX2" fmla="*/ 471372 w 614727"/>
                      <a:gd name="connsiteY2" fmla="*/ 1839411 h 1839410"/>
                      <a:gd name="connsiteX3" fmla="*/ 144709 w 614727"/>
                      <a:gd name="connsiteY3" fmla="*/ 1839411 h 1839410"/>
                      <a:gd name="connsiteX4" fmla="*/ 144709 w 614727"/>
                      <a:gd name="connsiteY4" fmla="*/ 512961 h 1839410"/>
                      <a:gd name="connsiteX5" fmla="*/ 0 w 614727"/>
                      <a:gd name="connsiteY5" fmla="*/ 512961 h 1839410"/>
                      <a:gd name="connsiteX6" fmla="*/ 307649 w 614727"/>
                      <a:gd name="connsiteY6" fmla="*/ 0 h 1839410"/>
                      <a:gd name="connsiteX7" fmla="*/ 614728 w 614727"/>
                      <a:gd name="connsiteY7" fmla="*/ 511537 h 183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727" h="1839410">
                        <a:moveTo>
                          <a:pt x="614728" y="511537"/>
                        </a:moveTo>
                        <a:cubicBezTo>
                          <a:pt x="564664" y="511537"/>
                          <a:pt x="519513" y="511537"/>
                          <a:pt x="471372" y="511537"/>
                        </a:cubicBezTo>
                        <a:cubicBezTo>
                          <a:pt x="471372" y="955206"/>
                          <a:pt x="471372" y="1396597"/>
                          <a:pt x="471372" y="1839411"/>
                        </a:cubicBezTo>
                        <a:cubicBezTo>
                          <a:pt x="361487" y="1839411"/>
                          <a:pt x="254736" y="1839411"/>
                          <a:pt x="144709" y="1839411"/>
                        </a:cubicBezTo>
                        <a:cubicBezTo>
                          <a:pt x="144709" y="1397950"/>
                          <a:pt x="144709" y="956631"/>
                          <a:pt x="144709" y="512961"/>
                        </a:cubicBezTo>
                        <a:cubicBezTo>
                          <a:pt x="96425" y="512961"/>
                          <a:pt x="51275" y="512961"/>
                          <a:pt x="0" y="512961"/>
                        </a:cubicBezTo>
                        <a:cubicBezTo>
                          <a:pt x="103476" y="340479"/>
                          <a:pt x="204245" y="172340"/>
                          <a:pt x="307649" y="0"/>
                        </a:cubicBezTo>
                        <a:cubicBezTo>
                          <a:pt x="409985" y="170417"/>
                          <a:pt x="510825" y="338342"/>
                          <a:pt x="614728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1B2260C1-7B49-4C42-ABAA-0E81EF6609F3}"/>
                      </a:ext>
                    </a:extLst>
                  </p:cNvPr>
                  <p:cNvSpPr/>
                  <p:nvPr/>
                </p:nvSpPr>
                <p:spPr>
                  <a:xfrm>
                    <a:off x="4731637" y="4739971"/>
                    <a:ext cx="1002124" cy="98491"/>
                  </a:xfrm>
                  <a:custGeom>
                    <a:avLst/>
                    <a:gdLst>
                      <a:gd name="connsiteX0" fmla="*/ 0 w 2039739"/>
                      <a:gd name="connsiteY0" fmla="*/ 200470 h 200470"/>
                      <a:gd name="connsiteX1" fmla="*/ 0 w 2039739"/>
                      <a:gd name="connsiteY1" fmla="*/ 0 h 200470"/>
                      <a:gd name="connsiteX2" fmla="*/ 2039739 w 2039739"/>
                      <a:gd name="connsiteY2" fmla="*/ 0 h 200470"/>
                      <a:gd name="connsiteX3" fmla="*/ 2039739 w 2039739"/>
                      <a:gd name="connsiteY3" fmla="*/ 200470 h 200470"/>
                      <a:gd name="connsiteX4" fmla="*/ 0 w 2039739"/>
                      <a:gd name="connsiteY4" fmla="*/ 200470 h 200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9739" h="200470">
                        <a:moveTo>
                          <a:pt x="0" y="200470"/>
                        </a:moveTo>
                        <a:cubicBezTo>
                          <a:pt x="0" y="133243"/>
                          <a:pt x="0" y="67512"/>
                          <a:pt x="0" y="0"/>
                        </a:cubicBezTo>
                        <a:cubicBezTo>
                          <a:pt x="679889" y="0"/>
                          <a:pt x="1358782" y="0"/>
                          <a:pt x="2039739" y="0"/>
                        </a:cubicBezTo>
                        <a:cubicBezTo>
                          <a:pt x="2039739" y="66016"/>
                          <a:pt x="2039739" y="132389"/>
                          <a:pt x="2039739" y="200470"/>
                        </a:cubicBezTo>
                        <a:cubicBezTo>
                          <a:pt x="1360847" y="200470"/>
                          <a:pt x="681883" y="200470"/>
                          <a:pt x="0" y="200470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A209A450-A71C-445E-BACB-74F7CCD8FBCC}"/>
                    </a:ext>
                  </a:extLst>
                </p:cNvPr>
                <p:cNvGrpSpPr/>
                <p:nvPr/>
              </p:nvGrpSpPr>
              <p:grpSpPr>
                <a:xfrm rot="21372599">
                  <a:off x="5740188" y="5421493"/>
                  <a:ext cx="317178" cy="317323"/>
                  <a:chOff x="2667000" y="5246457"/>
                  <a:chExt cx="1611683" cy="161241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34D53C2B-251E-4F01-B627-BA71E8F578A8}"/>
                      </a:ext>
                    </a:extLst>
                  </p:cNvPr>
                  <p:cNvSpPr/>
                  <p:nvPr/>
                </p:nvSpPr>
                <p:spPr>
                  <a:xfrm>
                    <a:off x="2667000" y="5246457"/>
                    <a:ext cx="1611683" cy="1612418"/>
                  </a:xfrm>
                  <a:custGeom>
                    <a:avLst/>
                    <a:gdLst>
                      <a:gd name="connsiteX0" fmla="*/ 0 w 3280445"/>
                      <a:gd name="connsiteY0" fmla="*/ 2065 h 3281941"/>
                      <a:gd name="connsiteX1" fmla="*/ 31833 w 3280445"/>
                      <a:gd name="connsiteY1" fmla="*/ 71 h 3281941"/>
                      <a:gd name="connsiteX2" fmla="*/ 3247046 w 3280445"/>
                      <a:gd name="connsiteY2" fmla="*/ 0 h 3281941"/>
                      <a:gd name="connsiteX3" fmla="*/ 3280446 w 3280445"/>
                      <a:gd name="connsiteY3" fmla="*/ 0 h 3281941"/>
                      <a:gd name="connsiteX4" fmla="*/ 3280446 w 3280445"/>
                      <a:gd name="connsiteY4" fmla="*/ 3281941 h 3281941"/>
                      <a:gd name="connsiteX5" fmla="*/ 0 w 3280445"/>
                      <a:gd name="connsiteY5" fmla="*/ 3281941 h 3281941"/>
                      <a:gd name="connsiteX6" fmla="*/ 0 w 3280445"/>
                      <a:gd name="connsiteY6" fmla="*/ 2065 h 3281941"/>
                      <a:gd name="connsiteX7" fmla="*/ 3117720 w 3280445"/>
                      <a:gd name="connsiteY7" fmla="*/ 164507 h 3281941"/>
                      <a:gd name="connsiteX8" fmla="*/ 165860 w 3280445"/>
                      <a:gd name="connsiteY8" fmla="*/ 164507 h 3281941"/>
                      <a:gd name="connsiteX9" fmla="*/ 165860 w 3280445"/>
                      <a:gd name="connsiteY9" fmla="*/ 3116082 h 3281941"/>
                      <a:gd name="connsiteX10" fmla="*/ 3117720 w 3280445"/>
                      <a:gd name="connsiteY10" fmla="*/ 3116082 h 3281941"/>
                      <a:gd name="connsiteX11" fmla="*/ 3117720 w 3280445"/>
                      <a:gd name="connsiteY11" fmla="*/ 164507 h 328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0445" h="3281941">
                        <a:moveTo>
                          <a:pt x="0" y="2065"/>
                        </a:moveTo>
                        <a:cubicBezTo>
                          <a:pt x="10611" y="1353"/>
                          <a:pt x="21222" y="71"/>
                          <a:pt x="31833" y="71"/>
                        </a:cubicBezTo>
                        <a:cubicBezTo>
                          <a:pt x="1103547" y="0"/>
                          <a:pt x="2175332" y="0"/>
                          <a:pt x="3247046" y="0"/>
                        </a:cubicBezTo>
                        <a:cubicBezTo>
                          <a:pt x="3257586" y="0"/>
                          <a:pt x="3268197" y="0"/>
                          <a:pt x="3280446" y="0"/>
                        </a:cubicBezTo>
                        <a:cubicBezTo>
                          <a:pt x="3280446" y="1094218"/>
                          <a:pt x="3280446" y="2186086"/>
                          <a:pt x="3280446" y="3281941"/>
                        </a:cubicBezTo>
                        <a:cubicBezTo>
                          <a:pt x="2187296" y="3281941"/>
                          <a:pt x="1093648" y="3281941"/>
                          <a:pt x="0" y="3281941"/>
                        </a:cubicBezTo>
                        <a:cubicBezTo>
                          <a:pt x="0" y="2188649"/>
                          <a:pt x="0" y="1095357"/>
                          <a:pt x="0" y="2065"/>
                        </a:cubicBezTo>
                        <a:close/>
                        <a:moveTo>
                          <a:pt x="3117720" y="164507"/>
                        </a:moveTo>
                        <a:cubicBezTo>
                          <a:pt x="2132674" y="164507"/>
                          <a:pt x="1149765" y="164507"/>
                          <a:pt x="165860" y="164507"/>
                        </a:cubicBezTo>
                        <a:cubicBezTo>
                          <a:pt x="165860" y="1149481"/>
                          <a:pt x="165860" y="2133102"/>
                          <a:pt x="165860" y="3116082"/>
                        </a:cubicBezTo>
                        <a:cubicBezTo>
                          <a:pt x="1150691" y="3116082"/>
                          <a:pt x="2133671" y="3116082"/>
                          <a:pt x="3117720" y="3116082"/>
                        </a:cubicBezTo>
                        <a:cubicBezTo>
                          <a:pt x="3117720" y="2132034"/>
                          <a:pt x="3117720" y="1149765"/>
                          <a:pt x="3117720" y="16450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AA240F36-081E-4A42-89FB-131210382EA3}"/>
                      </a:ext>
                    </a:extLst>
                  </p:cNvPr>
                  <p:cNvSpPr/>
                  <p:nvPr/>
                </p:nvSpPr>
                <p:spPr>
                  <a:xfrm>
                    <a:off x="3113110" y="5624181"/>
                    <a:ext cx="803029" cy="904197"/>
                  </a:xfrm>
                  <a:custGeom>
                    <a:avLst/>
                    <a:gdLst>
                      <a:gd name="connsiteX0" fmla="*/ 235195 w 1634497"/>
                      <a:gd name="connsiteY0" fmla="*/ 222984 h 1840417"/>
                      <a:gd name="connsiteX1" fmla="*/ 130651 w 1634497"/>
                      <a:gd name="connsiteY1" fmla="*/ 185097 h 1840417"/>
                      <a:gd name="connsiteX2" fmla="*/ 229284 w 1634497"/>
                      <a:gd name="connsiteY2" fmla="*/ 11974 h 1840417"/>
                      <a:gd name="connsiteX3" fmla="*/ 247942 w 1634497"/>
                      <a:gd name="connsiteY3" fmla="*/ 864 h 1840417"/>
                      <a:gd name="connsiteX4" fmla="*/ 263894 w 1634497"/>
                      <a:gd name="connsiteY4" fmla="*/ 508 h 1840417"/>
                      <a:gd name="connsiteX5" fmla="*/ 1600884 w 1634497"/>
                      <a:gd name="connsiteY5" fmla="*/ 508 h 1840417"/>
                      <a:gd name="connsiteX6" fmla="*/ 1634497 w 1634497"/>
                      <a:gd name="connsiteY6" fmla="*/ 508 h 1840417"/>
                      <a:gd name="connsiteX7" fmla="*/ 1615127 w 1634497"/>
                      <a:gd name="connsiteY7" fmla="*/ 142796 h 1840417"/>
                      <a:gd name="connsiteX8" fmla="*/ 1362883 w 1634497"/>
                      <a:gd name="connsiteY8" fmla="*/ 698130 h 1840417"/>
                      <a:gd name="connsiteX9" fmla="*/ 885458 w 1634497"/>
                      <a:gd name="connsiteY9" fmla="*/ 1003856 h 1840417"/>
                      <a:gd name="connsiteX10" fmla="*/ 816878 w 1634497"/>
                      <a:gd name="connsiteY10" fmla="*/ 1017600 h 1840417"/>
                      <a:gd name="connsiteX11" fmla="*/ 816878 w 1634497"/>
                      <a:gd name="connsiteY11" fmla="*/ 1676695 h 1840417"/>
                      <a:gd name="connsiteX12" fmla="*/ 1223088 w 1634497"/>
                      <a:gd name="connsiteY12" fmla="*/ 1676695 h 1840417"/>
                      <a:gd name="connsiteX13" fmla="*/ 1223088 w 1634497"/>
                      <a:gd name="connsiteY13" fmla="*/ 1840418 h 1840417"/>
                      <a:gd name="connsiteX14" fmla="*/ 203931 w 1634497"/>
                      <a:gd name="connsiteY14" fmla="*/ 1840418 h 1840417"/>
                      <a:gd name="connsiteX15" fmla="*/ 203931 w 1634497"/>
                      <a:gd name="connsiteY15" fmla="*/ 1677977 h 1840417"/>
                      <a:gd name="connsiteX16" fmla="*/ 610141 w 1634497"/>
                      <a:gd name="connsiteY16" fmla="*/ 1677977 h 1840417"/>
                      <a:gd name="connsiteX17" fmla="*/ 610141 w 1634497"/>
                      <a:gd name="connsiteY17" fmla="*/ 1642796 h 1840417"/>
                      <a:gd name="connsiteX18" fmla="*/ 610853 w 1634497"/>
                      <a:gd name="connsiteY18" fmla="*/ 1053350 h 1840417"/>
                      <a:gd name="connsiteX19" fmla="*/ 574534 w 1634497"/>
                      <a:gd name="connsiteY19" fmla="*/ 1009696 h 1840417"/>
                      <a:gd name="connsiteX20" fmla="*/ 133642 w 1634497"/>
                      <a:gd name="connsiteY20" fmla="*/ 769915 h 1840417"/>
                      <a:gd name="connsiteX21" fmla="*/ 10939 w 1634497"/>
                      <a:gd name="connsiteY21" fmla="*/ 625206 h 1840417"/>
                      <a:gd name="connsiteX22" fmla="*/ 9158 w 1634497"/>
                      <a:gd name="connsiteY22" fmla="*/ 576139 h 1840417"/>
                      <a:gd name="connsiteX23" fmla="*/ 219883 w 1634497"/>
                      <a:gd name="connsiteY23" fmla="*/ 247767 h 1840417"/>
                      <a:gd name="connsiteX24" fmla="*/ 235195 w 1634497"/>
                      <a:gd name="connsiteY24" fmla="*/ 222984 h 1840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634497" h="1840417">
                        <a:moveTo>
                          <a:pt x="235195" y="222984"/>
                        </a:moveTo>
                        <a:cubicBezTo>
                          <a:pt x="198732" y="209738"/>
                          <a:pt x="165546" y="197703"/>
                          <a:pt x="130651" y="185097"/>
                        </a:cubicBezTo>
                        <a:cubicBezTo>
                          <a:pt x="164051" y="126203"/>
                          <a:pt x="196169" y="68804"/>
                          <a:pt x="229284" y="11974"/>
                        </a:cubicBezTo>
                        <a:cubicBezTo>
                          <a:pt x="232488" y="6419"/>
                          <a:pt x="241105" y="3286"/>
                          <a:pt x="247942" y="864"/>
                        </a:cubicBezTo>
                        <a:cubicBezTo>
                          <a:pt x="252713" y="-845"/>
                          <a:pt x="258553" y="508"/>
                          <a:pt x="263894" y="508"/>
                        </a:cubicBezTo>
                        <a:cubicBezTo>
                          <a:pt x="709557" y="508"/>
                          <a:pt x="1155221" y="508"/>
                          <a:pt x="1600884" y="508"/>
                        </a:cubicBezTo>
                        <a:cubicBezTo>
                          <a:pt x="1610498" y="508"/>
                          <a:pt x="1620112" y="508"/>
                          <a:pt x="1634497" y="508"/>
                        </a:cubicBezTo>
                        <a:cubicBezTo>
                          <a:pt x="1627874" y="50003"/>
                          <a:pt x="1623815" y="96862"/>
                          <a:pt x="1615127" y="142796"/>
                        </a:cubicBezTo>
                        <a:cubicBezTo>
                          <a:pt x="1576315" y="348322"/>
                          <a:pt x="1497195" y="536116"/>
                          <a:pt x="1362883" y="698130"/>
                        </a:cubicBezTo>
                        <a:cubicBezTo>
                          <a:pt x="1236477" y="850530"/>
                          <a:pt x="1080445" y="957993"/>
                          <a:pt x="885458" y="1003856"/>
                        </a:cubicBezTo>
                        <a:cubicBezTo>
                          <a:pt x="863097" y="1009126"/>
                          <a:pt x="840308" y="1012900"/>
                          <a:pt x="816878" y="1017600"/>
                        </a:cubicBezTo>
                        <a:cubicBezTo>
                          <a:pt x="816878" y="1237370"/>
                          <a:pt x="816878" y="1455786"/>
                          <a:pt x="816878" y="1676695"/>
                        </a:cubicBezTo>
                        <a:cubicBezTo>
                          <a:pt x="952400" y="1676695"/>
                          <a:pt x="1086854" y="1676695"/>
                          <a:pt x="1223088" y="1676695"/>
                        </a:cubicBezTo>
                        <a:cubicBezTo>
                          <a:pt x="1223088" y="1732242"/>
                          <a:pt x="1223088" y="1785298"/>
                          <a:pt x="1223088" y="1840418"/>
                        </a:cubicBezTo>
                        <a:cubicBezTo>
                          <a:pt x="884034" y="1840418"/>
                          <a:pt x="545122" y="1840418"/>
                          <a:pt x="203931" y="1840418"/>
                        </a:cubicBezTo>
                        <a:cubicBezTo>
                          <a:pt x="203931" y="1787790"/>
                          <a:pt x="203931" y="1734806"/>
                          <a:pt x="203931" y="1677977"/>
                        </a:cubicBezTo>
                        <a:cubicBezTo>
                          <a:pt x="337673" y="1677977"/>
                          <a:pt x="472696" y="1677977"/>
                          <a:pt x="610141" y="1677977"/>
                        </a:cubicBezTo>
                        <a:cubicBezTo>
                          <a:pt x="610141" y="1663805"/>
                          <a:pt x="610141" y="1653336"/>
                          <a:pt x="610141" y="1642796"/>
                        </a:cubicBezTo>
                        <a:cubicBezTo>
                          <a:pt x="610141" y="1446314"/>
                          <a:pt x="609500" y="1249832"/>
                          <a:pt x="610853" y="1053350"/>
                        </a:cubicBezTo>
                        <a:cubicBezTo>
                          <a:pt x="611067" y="1024651"/>
                          <a:pt x="604017" y="1015037"/>
                          <a:pt x="574534" y="1009696"/>
                        </a:cubicBezTo>
                        <a:cubicBezTo>
                          <a:pt x="401624" y="978361"/>
                          <a:pt x="255776" y="894541"/>
                          <a:pt x="133642" y="769915"/>
                        </a:cubicBezTo>
                        <a:cubicBezTo>
                          <a:pt x="89489" y="724907"/>
                          <a:pt x="52172" y="673205"/>
                          <a:pt x="10939" y="625206"/>
                        </a:cubicBezTo>
                        <a:cubicBezTo>
                          <a:pt x="-3518" y="608328"/>
                          <a:pt x="-3162" y="595082"/>
                          <a:pt x="9158" y="576139"/>
                        </a:cubicBezTo>
                        <a:cubicBezTo>
                          <a:pt x="80231" y="467251"/>
                          <a:pt x="149808" y="357366"/>
                          <a:pt x="219883" y="247767"/>
                        </a:cubicBezTo>
                        <a:cubicBezTo>
                          <a:pt x="224583" y="240432"/>
                          <a:pt x="229070" y="232954"/>
                          <a:pt x="235195" y="22298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05256BE6-2324-4ABD-8680-23C4584537EC}"/>
                      </a:ext>
                    </a:extLst>
                  </p:cNvPr>
                  <p:cNvSpPr/>
                  <p:nvPr/>
                </p:nvSpPr>
                <p:spPr>
                  <a:xfrm>
                    <a:off x="3011631" y="5625376"/>
                    <a:ext cx="158530" cy="244390"/>
                  </a:xfrm>
                  <a:custGeom>
                    <a:avLst/>
                    <a:gdLst>
                      <a:gd name="connsiteX0" fmla="*/ 188648 w 322674"/>
                      <a:gd name="connsiteY0" fmla="*/ 237644 h 497436"/>
                      <a:gd name="connsiteX1" fmla="*/ 286783 w 322674"/>
                      <a:gd name="connsiteY1" fmla="*/ 273822 h 497436"/>
                      <a:gd name="connsiteX2" fmla="*/ 143498 w 322674"/>
                      <a:gd name="connsiteY2" fmla="*/ 497436 h 497436"/>
                      <a:gd name="connsiteX3" fmla="*/ 0 w 322674"/>
                      <a:gd name="connsiteY3" fmla="*/ 0 h 497436"/>
                      <a:gd name="connsiteX4" fmla="*/ 322675 w 322674"/>
                      <a:gd name="connsiteY4" fmla="*/ 0 h 497436"/>
                      <a:gd name="connsiteX5" fmla="*/ 188648 w 322674"/>
                      <a:gd name="connsiteY5" fmla="*/ 237644 h 49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674" h="497436">
                        <a:moveTo>
                          <a:pt x="188648" y="237644"/>
                        </a:moveTo>
                        <a:cubicBezTo>
                          <a:pt x="221479" y="249751"/>
                          <a:pt x="252884" y="261359"/>
                          <a:pt x="286783" y="273822"/>
                        </a:cubicBezTo>
                        <a:cubicBezTo>
                          <a:pt x="238784" y="348668"/>
                          <a:pt x="191924" y="421806"/>
                          <a:pt x="143498" y="497436"/>
                        </a:cubicBezTo>
                        <a:cubicBezTo>
                          <a:pt x="61672" y="339695"/>
                          <a:pt x="14029" y="175901"/>
                          <a:pt x="0" y="0"/>
                        </a:cubicBezTo>
                        <a:cubicBezTo>
                          <a:pt x="107463" y="0"/>
                          <a:pt x="213146" y="0"/>
                          <a:pt x="322675" y="0"/>
                        </a:cubicBezTo>
                        <a:cubicBezTo>
                          <a:pt x="277810" y="79476"/>
                          <a:pt x="233656" y="157812"/>
                          <a:pt x="188648" y="23764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8B5101A-2E21-444C-A184-552F1FF7FDC0}"/>
                    </a:ext>
                  </a:extLst>
                </p:cNvPr>
                <p:cNvGrpSpPr/>
                <p:nvPr/>
              </p:nvGrpSpPr>
              <p:grpSpPr>
                <a:xfrm rot="21372599">
                  <a:off x="6082954" y="5399164"/>
                  <a:ext cx="317019" cy="316951"/>
                  <a:chOff x="4425527" y="5247366"/>
                  <a:chExt cx="1610878" cy="161052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CB9B660A-73E1-4CA6-8D5A-03F7BFBE2FCF}"/>
                      </a:ext>
                    </a:extLst>
                  </p:cNvPr>
                  <p:cNvSpPr/>
                  <p:nvPr/>
                </p:nvSpPr>
                <p:spPr>
                  <a:xfrm>
                    <a:off x="4425527" y="5247366"/>
                    <a:ext cx="1610878" cy="1610528"/>
                  </a:xfrm>
                  <a:custGeom>
                    <a:avLst/>
                    <a:gdLst>
                      <a:gd name="connsiteX0" fmla="*/ 0 w 3278807"/>
                      <a:gd name="connsiteY0" fmla="*/ 3278095 h 3278095"/>
                      <a:gd name="connsiteX1" fmla="*/ 0 w 3278807"/>
                      <a:gd name="connsiteY1" fmla="*/ 0 h 3278095"/>
                      <a:gd name="connsiteX2" fmla="*/ 3278808 w 3278807"/>
                      <a:gd name="connsiteY2" fmla="*/ 0 h 3278095"/>
                      <a:gd name="connsiteX3" fmla="*/ 3278808 w 3278807"/>
                      <a:gd name="connsiteY3" fmla="*/ 3278095 h 3278095"/>
                      <a:gd name="connsiteX4" fmla="*/ 0 w 3278807"/>
                      <a:gd name="connsiteY4" fmla="*/ 3278095 h 3278095"/>
                      <a:gd name="connsiteX5" fmla="*/ 162726 w 3278807"/>
                      <a:gd name="connsiteY5" fmla="*/ 3114016 h 3278095"/>
                      <a:gd name="connsiteX6" fmla="*/ 3114444 w 3278807"/>
                      <a:gd name="connsiteY6" fmla="*/ 3114016 h 3278095"/>
                      <a:gd name="connsiteX7" fmla="*/ 3114444 w 3278807"/>
                      <a:gd name="connsiteY7" fmla="*/ 163011 h 3278095"/>
                      <a:gd name="connsiteX8" fmla="*/ 162726 w 3278807"/>
                      <a:gd name="connsiteY8" fmla="*/ 163011 h 3278095"/>
                      <a:gd name="connsiteX9" fmla="*/ 162726 w 3278807"/>
                      <a:gd name="connsiteY9" fmla="*/ 3114016 h 327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78807" h="3278095">
                        <a:moveTo>
                          <a:pt x="0" y="3278095"/>
                        </a:moveTo>
                        <a:cubicBezTo>
                          <a:pt x="0" y="2185516"/>
                          <a:pt x="0" y="1093719"/>
                          <a:pt x="0" y="0"/>
                        </a:cubicBezTo>
                        <a:cubicBezTo>
                          <a:pt x="1092438" y="0"/>
                          <a:pt x="2184875" y="0"/>
                          <a:pt x="3278808" y="0"/>
                        </a:cubicBezTo>
                        <a:cubicBezTo>
                          <a:pt x="3278808" y="1092509"/>
                          <a:pt x="3278808" y="2184305"/>
                          <a:pt x="3278808" y="3278095"/>
                        </a:cubicBezTo>
                        <a:cubicBezTo>
                          <a:pt x="2186370" y="3278095"/>
                          <a:pt x="1093933" y="3278095"/>
                          <a:pt x="0" y="3278095"/>
                        </a:cubicBezTo>
                        <a:close/>
                        <a:moveTo>
                          <a:pt x="162726" y="3114016"/>
                        </a:moveTo>
                        <a:cubicBezTo>
                          <a:pt x="1148270" y="3114016"/>
                          <a:pt x="2131891" y="3114016"/>
                          <a:pt x="3114444" y="3114016"/>
                        </a:cubicBezTo>
                        <a:cubicBezTo>
                          <a:pt x="3114444" y="2129042"/>
                          <a:pt x="3114444" y="1146133"/>
                          <a:pt x="3114444" y="163011"/>
                        </a:cubicBezTo>
                        <a:cubicBezTo>
                          <a:pt x="2129612" y="163011"/>
                          <a:pt x="1146775" y="163011"/>
                          <a:pt x="162726" y="163011"/>
                        </a:cubicBezTo>
                        <a:cubicBezTo>
                          <a:pt x="162726" y="1146988"/>
                          <a:pt x="162726" y="2129185"/>
                          <a:pt x="162726" y="3114016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01E2D1DE-24C5-4555-BFAA-848F6D295194}"/>
                      </a:ext>
                    </a:extLst>
                  </p:cNvPr>
                  <p:cNvSpPr/>
                  <p:nvPr/>
                </p:nvSpPr>
                <p:spPr>
                  <a:xfrm>
                    <a:off x="4745421" y="5548857"/>
                    <a:ext cx="1005028" cy="1024172"/>
                  </a:xfrm>
                  <a:custGeom>
                    <a:avLst/>
                    <a:gdLst>
                      <a:gd name="connsiteX0" fmla="*/ 510255 w 2045649"/>
                      <a:gd name="connsiteY0" fmla="*/ 897451 h 2084615"/>
                      <a:gd name="connsiteX1" fmla="*/ 375445 w 2045649"/>
                      <a:gd name="connsiteY1" fmla="*/ 810925 h 2084615"/>
                      <a:gd name="connsiteX2" fmla="*/ 61316 w 2045649"/>
                      <a:gd name="connsiteY2" fmla="*/ 841547 h 2084615"/>
                      <a:gd name="connsiteX3" fmla="*/ 0 w 2045649"/>
                      <a:gd name="connsiteY3" fmla="*/ 891326 h 2084615"/>
                      <a:gd name="connsiteX4" fmla="*/ 23786 w 2045649"/>
                      <a:gd name="connsiteY4" fmla="*/ 774035 h 2084615"/>
                      <a:gd name="connsiteX5" fmla="*/ 302023 w 2045649"/>
                      <a:gd name="connsiteY5" fmla="*/ 412762 h 2084615"/>
                      <a:gd name="connsiteX6" fmla="*/ 789917 w 2045649"/>
                      <a:gd name="connsiteY6" fmla="*/ 222689 h 2084615"/>
                      <a:gd name="connsiteX7" fmla="*/ 940536 w 2045649"/>
                      <a:gd name="connsiteY7" fmla="*/ 202891 h 2084615"/>
                      <a:gd name="connsiteX8" fmla="*/ 940536 w 2045649"/>
                      <a:gd name="connsiteY8" fmla="*/ 0 h 2084615"/>
                      <a:gd name="connsiteX9" fmla="*/ 1105612 w 2045649"/>
                      <a:gd name="connsiteY9" fmla="*/ 0 h 2084615"/>
                      <a:gd name="connsiteX10" fmla="*/ 1105612 w 2045649"/>
                      <a:gd name="connsiteY10" fmla="*/ 200897 h 2084615"/>
                      <a:gd name="connsiteX11" fmla="*/ 1319542 w 2045649"/>
                      <a:gd name="connsiteY11" fmla="*/ 234084 h 2084615"/>
                      <a:gd name="connsiteX12" fmla="*/ 1867612 w 2045649"/>
                      <a:gd name="connsiteY12" fmla="*/ 514813 h 2084615"/>
                      <a:gd name="connsiteX13" fmla="*/ 2043371 w 2045649"/>
                      <a:gd name="connsiteY13" fmla="*/ 860775 h 2084615"/>
                      <a:gd name="connsiteX14" fmla="*/ 2045650 w 2045649"/>
                      <a:gd name="connsiteY14" fmla="*/ 895030 h 2084615"/>
                      <a:gd name="connsiteX15" fmla="*/ 1838486 w 2045649"/>
                      <a:gd name="connsiteY15" fmla="*/ 798106 h 2084615"/>
                      <a:gd name="connsiteX16" fmla="*/ 1608889 w 2045649"/>
                      <a:gd name="connsiteY16" fmla="*/ 833144 h 2084615"/>
                      <a:gd name="connsiteX17" fmla="*/ 1536107 w 2045649"/>
                      <a:gd name="connsiteY17" fmla="*/ 905142 h 2084615"/>
                      <a:gd name="connsiteX18" fmla="*/ 1391327 w 2045649"/>
                      <a:gd name="connsiteY18" fmla="*/ 808717 h 2084615"/>
                      <a:gd name="connsiteX19" fmla="*/ 1137944 w 2045649"/>
                      <a:gd name="connsiteY19" fmla="*/ 816622 h 2084615"/>
                      <a:gd name="connsiteX20" fmla="*/ 1106039 w 2045649"/>
                      <a:gd name="connsiteY20" fmla="*/ 858781 h 2084615"/>
                      <a:gd name="connsiteX21" fmla="*/ 1106752 w 2045649"/>
                      <a:gd name="connsiteY21" fmla="*/ 1825880 h 2084615"/>
                      <a:gd name="connsiteX22" fmla="*/ 905712 w 2045649"/>
                      <a:gd name="connsiteY22" fmla="*/ 2079690 h 2084615"/>
                      <a:gd name="connsiteX23" fmla="*/ 619570 w 2045649"/>
                      <a:gd name="connsiteY23" fmla="*/ 1878508 h 2084615"/>
                      <a:gd name="connsiteX24" fmla="*/ 613018 w 2045649"/>
                      <a:gd name="connsiteY24" fmla="*/ 1799958 h 2084615"/>
                      <a:gd name="connsiteX25" fmla="*/ 779875 w 2045649"/>
                      <a:gd name="connsiteY25" fmla="*/ 1799958 h 2084615"/>
                      <a:gd name="connsiteX26" fmla="*/ 779875 w 2045649"/>
                      <a:gd name="connsiteY26" fmla="*/ 1835921 h 2084615"/>
                      <a:gd name="connsiteX27" fmla="*/ 860918 w 2045649"/>
                      <a:gd name="connsiteY27" fmla="*/ 1920881 h 2084615"/>
                      <a:gd name="connsiteX28" fmla="*/ 941604 w 2045649"/>
                      <a:gd name="connsiteY28" fmla="*/ 1835494 h 2084615"/>
                      <a:gd name="connsiteX29" fmla="*/ 941747 w 2045649"/>
                      <a:gd name="connsiteY29" fmla="*/ 924655 h 2084615"/>
                      <a:gd name="connsiteX30" fmla="*/ 941035 w 2045649"/>
                      <a:gd name="connsiteY30" fmla="*/ 844324 h 2084615"/>
                      <a:gd name="connsiteX31" fmla="*/ 926934 w 2045649"/>
                      <a:gd name="connsiteY31" fmla="*/ 823316 h 2084615"/>
                      <a:gd name="connsiteX32" fmla="*/ 565376 w 2045649"/>
                      <a:gd name="connsiteY32" fmla="*/ 845749 h 2084615"/>
                      <a:gd name="connsiteX33" fmla="*/ 510255 w 2045649"/>
                      <a:gd name="connsiteY33" fmla="*/ 897451 h 208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2045649" h="2084615">
                        <a:moveTo>
                          <a:pt x="510255" y="897451"/>
                        </a:moveTo>
                        <a:cubicBezTo>
                          <a:pt x="484832" y="844182"/>
                          <a:pt x="431563" y="824527"/>
                          <a:pt x="375445" y="810925"/>
                        </a:cubicBezTo>
                        <a:cubicBezTo>
                          <a:pt x="267483" y="784718"/>
                          <a:pt x="161445" y="788634"/>
                          <a:pt x="61316" y="841547"/>
                        </a:cubicBezTo>
                        <a:cubicBezTo>
                          <a:pt x="40094" y="852728"/>
                          <a:pt x="23216" y="872169"/>
                          <a:pt x="0" y="891326"/>
                        </a:cubicBezTo>
                        <a:cubicBezTo>
                          <a:pt x="7905" y="851303"/>
                          <a:pt x="12676" y="811708"/>
                          <a:pt x="23786" y="774035"/>
                        </a:cubicBezTo>
                        <a:cubicBezTo>
                          <a:pt x="69862" y="618146"/>
                          <a:pt x="171700" y="503846"/>
                          <a:pt x="302023" y="412762"/>
                        </a:cubicBezTo>
                        <a:cubicBezTo>
                          <a:pt x="449081" y="310070"/>
                          <a:pt x="613660" y="250748"/>
                          <a:pt x="789917" y="222689"/>
                        </a:cubicBezTo>
                        <a:cubicBezTo>
                          <a:pt x="839055" y="214855"/>
                          <a:pt x="888549" y="209657"/>
                          <a:pt x="940536" y="202891"/>
                        </a:cubicBezTo>
                        <a:cubicBezTo>
                          <a:pt x="940536" y="137089"/>
                          <a:pt x="940536" y="69648"/>
                          <a:pt x="940536" y="0"/>
                        </a:cubicBezTo>
                        <a:cubicBezTo>
                          <a:pt x="996013" y="0"/>
                          <a:pt x="1049068" y="0"/>
                          <a:pt x="1105612" y="0"/>
                        </a:cubicBezTo>
                        <a:cubicBezTo>
                          <a:pt x="1105612" y="67013"/>
                          <a:pt x="1105612" y="135166"/>
                          <a:pt x="1105612" y="200897"/>
                        </a:cubicBezTo>
                        <a:cubicBezTo>
                          <a:pt x="1179462" y="212149"/>
                          <a:pt x="1250250" y="219413"/>
                          <a:pt x="1319542" y="234084"/>
                        </a:cubicBezTo>
                        <a:cubicBezTo>
                          <a:pt x="1527276" y="277952"/>
                          <a:pt x="1715568" y="361985"/>
                          <a:pt x="1867612" y="514813"/>
                        </a:cubicBezTo>
                        <a:cubicBezTo>
                          <a:pt x="1963183" y="610882"/>
                          <a:pt x="2025709" y="724683"/>
                          <a:pt x="2043371" y="860775"/>
                        </a:cubicBezTo>
                        <a:cubicBezTo>
                          <a:pt x="2044653" y="870460"/>
                          <a:pt x="2044653" y="880288"/>
                          <a:pt x="2045650" y="895030"/>
                        </a:cubicBezTo>
                        <a:cubicBezTo>
                          <a:pt x="1992666" y="821749"/>
                          <a:pt x="1915896" y="806652"/>
                          <a:pt x="1838486" y="798106"/>
                        </a:cubicBezTo>
                        <a:cubicBezTo>
                          <a:pt x="1759722" y="789418"/>
                          <a:pt x="1681813" y="798675"/>
                          <a:pt x="1608889" y="833144"/>
                        </a:cubicBezTo>
                        <a:cubicBezTo>
                          <a:pt x="1577127" y="848170"/>
                          <a:pt x="1548783" y="867611"/>
                          <a:pt x="1536107" y="905142"/>
                        </a:cubicBezTo>
                        <a:cubicBezTo>
                          <a:pt x="1506410" y="841048"/>
                          <a:pt x="1449011" y="822746"/>
                          <a:pt x="1391327" y="808717"/>
                        </a:cubicBezTo>
                        <a:cubicBezTo>
                          <a:pt x="1306724" y="788136"/>
                          <a:pt x="1221906" y="791412"/>
                          <a:pt x="1137944" y="816622"/>
                        </a:cubicBezTo>
                        <a:cubicBezTo>
                          <a:pt x="1115440" y="823387"/>
                          <a:pt x="1105897" y="832431"/>
                          <a:pt x="1106039" y="858781"/>
                        </a:cubicBezTo>
                        <a:cubicBezTo>
                          <a:pt x="1107250" y="1181171"/>
                          <a:pt x="1107037" y="1503490"/>
                          <a:pt x="1106752" y="1825880"/>
                        </a:cubicBezTo>
                        <a:cubicBezTo>
                          <a:pt x="1106681" y="1956204"/>
                          <a:pt x="1029982" y="2052415"/>
                          <a:pt x="905712" y="2079690"/>
                        </a:cubicBezTo>
                        <a:cubicBezTo>
                          <a:pt x="776243" y="2108105"/>
                          <a:pt x="636377" y="2009971"/>
                          <a:pt x="619570" y="1878508"/>
                        </a:cubicBezTo>
                        <a:cubicBezTo>
                          <a:pt x="616295" y="1853155"/>
                          <a:pt x="615297" y="1827447"/>
                          <a:pt x="613018" y="1799958"/>
                        </a:cubicBezTo>
                        <a:cubicBezTo>
                          <a:pt x="669634" y="1799958"/>
                          <a:pt x="722761" y="1799958"/>
                          <a:pt x="779875" y="1799958"/>
                        </a:cubicBezTo>
                        <a:cubicBezTo>
                          <a:pt x="779875" y="1811779"/>
                          <a:pt x="779733" y="1823815"/>
                          <a:pt x="779875" y="1835921"/>
                        </a:cubicBezTo>
                        <a:cubicBezTo>
                          <a:pt x="780658" y="1884704"/>
                          <a:pt x="815340" y="1921023"/>
                          <a:pt x="860918" y="1920881"/>
                        </a:cubicBezTo>
                        <a:cubicBezTo>
                          <a:pt x="906353" y="1920738"/>
                          <a:pt x="941533" y="1884205"/>
                          <a:pt x="941604" y="1835494"/>
                        </a:cubicBezTo>
                        <a:cubicBezTo>
                          <a:pt x="941818" y="1531905"/>
                          <a:pt x="941747" y="1228244"/>
                          <a:pt x="941747" y="924655"/>
                        </a:cubicBezTo>
                        <a:cubicBezTo>
                          <a:pt x="941747" y="897878"/>
                          <a:pt x="942744" y="871030"/>
                          <a:pt x="941035" y="844324"/>
                        </a:cubicBezTo>
                        <a:cubicBezTo>
                          <a:pt x="940536" y="836847"/>
                          <a:pt x="933486" y="825452"/>
                          <a:pt x="926934" y="823316"/>
                        </a:cubicBezTo>
                        <a:cubicBezTo>
                          <a:pt x="803590" y="782367"/>
                          <a:pt x="681812" y="781940"/>
                          <a:pt x="565376" y="845749"/>
                        </a:cubicBezTo>
                        <a:cubicBezTo>
                          <a:pt x="544011" y="857499"/>
                          <a:pt x="528558" y="879861"/>
                          <a:pt x="510255" y="897451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DE9549-71D2-416C-894D-2D279382E2A4}"/>
                </a:ext>
              </a:extLst>
            </p:cNvPr>
            <p:cNvGrpSpPr/>
            <p:nvPr/>
          </p:nvGrpSpPr>
          <p:grpSpPr>
            <a:xfrm>
              <a:off x="916503" y="2830745"/>
              <a:ext cx="2473627" cy="2708373"/>
              <a:chOff x="916503" y="2830745"/>
              <a:chExt cx="2473627" cy="270837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12BB82A-8F5A-4CE5-8AB2-B406595D703F}"/>
                  </a:ext>
                </a:extLst>
              </p:cNvPr>
              <p:cNvGrpSpPr/>
              <p:nvPr/>
            </p:nvGrpSpPr>
            <p:grpSpPr>
              <a:xfrm>
                <a:off x="916503" y="2830745"/>
                <a:ext cx="2473627" cy="2708373"/>
                <a:chOff x="2344846" y="2862535"/>
                <a:chExt cx="2664475" cy="2917333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3DBF9D5-C0C8-448E-B4F1-23BA40F446B0}"/>
                    </a:ext>
                  </a:extLst>
                </p:cNvPr>
                <p:cNvSpPr/>
                <p:nvPr/>
              </p:nvSpPr>
              <p:spPr>
                <a:xfrm>
                  <a:off x="2344846" y="5099707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CE9261A-AAA3-48DB-8D1C-C460EC8722D7}"/>
                    </a:ext>
                  </a:extLst>
                </p:cNvPr>
                <p:cNvGrpSpPr/>
                <p:nvPr/>
              </p:nvGrpSpPr>
              <p:grpSpPr>
                <a:xfrm>
                  <a:off x="2454732" y="3419405"/>
                  <a:ext cx="1434907" cy="1077767"/>
                  <a:chOff x="1629846" y="3134905"/>
                  <a:chExt cx="1434907" cy="1077767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D8DF632B-9C6F-4A3D-AA46-BF9439DAF18D}"/>
                      </a:ext>
                    </a:extLst>
                  </p:cNvPr>
                  <p:cNvSpPr/>
                  <p:nvPr/>
                </p:nvSpPr>
                <p:spPr>
                  <a:xfrm>
                    <a:off x="1629846" y="3142888"/>
                    <a:ext cx="1434907" cy="43018"/>
                  </a:xfrm>
                  <a:custGeom>
                    <a:avLst/>
                    <a:gdLst>
                      <a:gd name="connsiteX0" fmla="*/ 1465118 w 2310661"/>
                      <a:gd name="connsiteY0" fmla="*/ 69273 h 69272"/>
                      <a:gd name="connsiteX1" fmla="*/ 0 w 2310661"/>
                      <a:gd name="connsiteY1" fmla="*/ 69273 h 69272"/>
                      <a:gd name="connsiteX2" fmla="*/ 845543 w 2310661"/>
                      <a:gd name="connsiteY2" fmla="*/ 0 h 69272"/>
                      <a:gd name="connsiteX3" fmla="*/ 2310662 w 2310661"/>
                      <a:gd name="connsiteY3" fmla="*/ 0 h 69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0661" h="69272">
                        <a:moveTo>
                          <a:pt x="1465118" y="69273"/>
                        </a:moveTo>
                        <a:lnTo>
                          <a:pt x="0" y="69273"/>
                        </a:lnTo>
                        <a:lnTo>
                          <a:pt x="845543" y="0"/>
                        </a:lnTo>
                        <a:lnTo>
                          <a:pt x="2310662" y="0"/>
                        </a:lnTo>
                        <a:close/>
                      </a:path>
                    </a:pathLst>
                  </a:custGeom>
                  <a:solidFill>
                    <a:srgbClr val="EE2D2E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D43F4751-5C7E-4FC1-87BF-FC58F1D3A4E2}"/>
                      </a:ext>
                    </a:extLst>
                  </p:cNvPr>
                  <p:cNvSpPr/>
                  <p:nvPr/>
                </p:nvSpPr>
                <p:spPr>
                  <a:xfrm>
                    <a:off x="2537224" y="3142888"/>
                    <a:ext cx="527529" cy="987262"/>
                  </a:xfrm>
                  <a:custGeom>
                    <a:avLst/>
                    <a:gdLst>
                      <a:gd name="connsiteX0" fmla="*/ 849492 w 849491"/>
                      <a:gd name="connsiteY0" fmla="*/ 1527464 h 1589809"/>
                      <a:gd name="connsiteX1" fmla="*/ 0 w 849491"/>
                      <a:gd name="connsiteY1" fmla="*/ 1589809 h 1589809"/>
                      <a:gd name="connsiteX2" fmla="*/ 0 w 849491"/>
                      <a:gd name="connsiteY2" fmla="*/ 62345 h 1589809"/>
                      <a:gd name="connsiteX3" fmla="*/ 849492 w 849491"/>
                      <a:gd name="connsiteY3" fmla="*/ 0 h 1589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9491" h="1589809">
                        <a:moveTo>
                          <a:pt x="849492" y="1527464"/>
                        </a:moveTo>
                        <a:lnTo>
                          <a:pt x="0" y="1589809"/>
                        </a:lnTo>
                        <a:lnTo>
                          <a:pt x="0" y="62345"/>
                        </a:lnTo>
                        <a:lnTo>
                          <a:pt x="849492" y="0"/>
                        </a:lnTo>
                        <a:close/>
                      </a:path>
                    </a:pathLst>
                  </a:custGeom>
                  <a:solidFill>
                    <a:srgbClr val="631712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BDD26A2A-EC25-454E-977C-F52D56693A78}"/>
                      </a:ext>
                    </a:extLst>
                  </p:cNvPr>
                  <p:cNvSpPr/>
                  <p:nvPr/>
                </p:nvSpPr>
                <p:spPr>
                  <a:xfrm>
                    <a:off x="1637407" y="3134905"/>
                    <a:ext cx="909830" cy="943728"/>
                  </a:xfrm>
                  <a:custGeom>
                    <a:avLst/>
                    <a:gdLst>
                      <a:gd name="connsiteX0" fmla="*/ 0 w 1465118"/>
                      <a:gd name="connsiteY0" fmla="*/ 0 h 1519705"/>
                      <a:gd name="connsiteX1" fmla="*/ 1465118 w 1465118"/>
                      <a:gd name="connsiteY1" fmla="*/ 0 h 1519705"/>
                      <a:gd name="connsiteX2" fmla="*/ 1465118 w 1465118"/>
                      <a:gd name="connsiteY2" fmla="*/ 1519705 h 1519705"/>
                      <a:gd name="connsiteX3" fmla="*/ -1 w 1465118"/>
                      <a:gd name="connsiteY3" fmla="*/ 1519705 h 151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5118" h="1519705">
                        <a:moveTo>
                          <a:pt x="0" y="0"/>
                        </a:moveTo>
                        <a:lnTo>
                          <a:pt x="1465118" y="0"/>
                        </a:lnTo>
                        <a:lnTo>
                          <a:pt x="1465118" y="1519705"/>
                        </a:lnTo>
                        <a:lnTo>
                          <a:pt x="-1" y="1519705"/>
                        </a:lnTo>
                        <a:close/>
                      </a:path>
                    </a:pathLst>
                  </a:custGeom>
                  <a:solidFill>
                    <a:srgbClr val="D02328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0AAC5D80-7061-4C73-8418-2A5A309CE0E1}"/>
                      </a:ext>
                    </a:extLst>
                  </p:cNvPr>
                  <p:cNvSpPr/>
                  <p:nvPr/>
                </p:nvSpPr>
                <p:spPr>
                  <a:xfrm>
                    <a:off x="1646338" y="3264303"/>
                    <a:ext cx="897102" cy="21796"/>
                  </a:xfrm>
                  <a:custGeom>
                    <a:avLst/>
                    <a:gdLst>
                      <a:gd name="connsiteX0" fmla="*/ 46024 w 1444622"/>
                      <a:gd name="connsiteY0" fmla="*/ 32973 h 35098"/>
                      <a:gd name="connsiteX1" fmla="*/ 27 w 1444622"/>
                      <a:gd name="connsiteY1" fmla="*/ 18149 h 35098"/>
                      <a:gd name="connsiteX2" fmla="*/ 44223 w 1444622"/>
                      <a:gd name="connsiteY2" fmla="*/ 1662 h 35098"/>
                      <a:gd name="connsiteX3" fmla="*/ 1401691 w 1444622"/>
                      <a:gd name="connsiteY3" fmla="*/ 1662 h 35098"/>
                      <a:gd name="connsiteX4" fmla="*/ 1444502 w 1444622"/>
                      <a:gd name="connsiteY4" fmla="*/ 18980 h 35098"/>
                      <a:gd name="connsiteX5" fmla="*/ 1397882 w 1444622"/>
                      <a:gd name="connsiteY5" fmla="*/ 32973 h 35098"/>
                      <a:gd name="connsiteX6" fmla="*/ 46024 w 1444622"/>
                      <a:gd name="connsiteY6" fmla="*/ 32973 h 35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44622" h="35098">
                        <a:moveTo>
                          <a:pt x="46024" y="32973"/>
                        </a:moveTo>
                        <a:cubicBezTo>
                          <a:pt x="29537" y="32904"/>
                          <a:pt x="997" y="42741"/>
                          <a:pt x="27" y="18149"/>
                        </a:cubicBezTo>
                        <a:cubicBezTo>
                          <a:pt x="-1012" y="-7828"/>
                          <a:pt x="27944" y="1732"/>
                          <a:pt x="44223" y="1662"/>
                        </a:cubicBezTo>
                        <a:cubicBezTo>
                          <a:pt x="496712" y="1108"/>
                          <a:pt x="949202" y="1108"/>
                          <a:pt x="1401691" y="1662"/>
                        </a:cubicBezTo>
                        <a:cubicBezTo>
                          <a:pt x="1417763" y="1662"/>
                          <a:pt x="1446719" y="-7620"/>
                          <a:pt x="1444502" y="18980"/>
                        </a:cubicBezTo>
                        <a:cubicBezTo>
                          <a:pt x="1442563" y="43226"/>
                          <a:pt x="1414369" y="32904"/>
                          <a:pt x="1397882" y="32973"/>
                        </a:cubicBezTo>
                        <a:cubicBezTo>
                          <a:pt x="1172607" y="33736"/>
                          <a:pt x="271368" y="33666"/>
                          <a:pt x="46024" y="32973"/>
                        </a:cubicBezTo>
                        <a:close/>
                      </a:path>
                    </a:pathLst>
                  </a:custGeom>
                  <a:solidFill>
                    <a:srgbClr val="80171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B62F0325-3E1F-4ED3-9A9B-E22EB8458516}"/>
                      </a:ext>
                    </a:extLst>
                  </p:cNvPr>
                  <p:cNvSpPr/>
                  <p:nvPr/>
                </p:nvSpPr>
                <p:spPr>
                  <a:xfrm>
                    <a:off x="1692218" y="4049376"/>
                    <a:ext cx="1268255" cy="163296"/>
                  </a:xfrm>
                  <a:custGeom>
                    <a:avLst/>
                    <a:gdLst>
                      <a:gd name="connsiteX0" fmla="*/ 2042299 w 2042298"/>
                      <a:gd name="connsiteY0" fmla="*/ 0 h 262959"/>
                      <a:gd name="connsiteX1" fmla="*/ 62969 w 2042298"/>
                      <a:gd name="connsiteY1" fmla="*/ 0 h 262959"/>
                      <a:gd name="connsiteX2" fmla="*/ 0 w 2042298"/>
                      <a:gd name="connsiteY2" fmla="*/ 57704 h 262959"/>
                      <a:gd name="connsiteX3" fmla="*/ 62969 w 2042298"/>
                      <a:gd name="connsiteY3" fmla="*/ 115408 h 262959"/>
                      <a:gd name="connsiteX4" fmla="*/ 1052322 w 2042298"/>
                      <a:gd name="connsiteY4" fmla="*/ 115408 h 262959"/>
                      <a:gd name="connsiteX5" fmla="*/ 1235271 w 2042298"/>
                      <a:gd name="connsiteY5" fmla="*/ 262959 h 262959"/>
                      <a:gd name="connsiteX6" fmla="*/ 1356499 w 2042298"/>
                      <a:gd name="connsiteY6" fmla="*/ 205740 h 262959"/>
                      <a:gd name="connsiteX7" fmla="*/ 1327335 w 2042298"/>
                      <a:gd name="connsiteY7" fmla="*/ 115408 h 262959"/>
                      <a:gd name="connsiteX8" fmla="*/ 2042229 w 2042298"/>
                      <a:gd name="connsiteY8" fmla="*/ 115408 h 262959"/>
                      <a:gd name="connsiteX9" fmla="*/ 2042229 w 2042298"/>
                      <a:gd name="connsiteY9" fmla="*/ 0 h 262959"/>
                      <a:gd name="connsiteX10" fmla="*/ 2042299 w 2042298"/>
                      <a:gd name="connsiteY10" fmla="*/ 0 h 262959"/>
                      <a:gd name="connsiteX11" fmla="*/ 2042299 w 2042298"/>
                      <a:gd name="connsiteY11" fmla="*/ 0 h 262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42298" h="262959">
                        <a:moveTo>
                          <a:pt x="2042299" y="0"/>
                        </a:moveTo>
                        <a:lnTo>
                          <a:pt x="62969" y="0"/>
                        </a:lnTo>
                        <a:cubicBezTo>
                          <a:pt x="28194" y="0"/>
                          <a:pt x="0" y="25839"/>
                          <a:pt x="0" y="57704"/>
                        </a:cubicBezTo>
                        <a:cubicBezTo>
                          <a:pt x="0" y="89570"/>
                          <a:pt x="28194" y="115408"/>
                          <a:pt x="62969" y="115408"/>
                        </a:cubicBezTo>
                        <a:lnTo>
                          <a:pt x="1052322" y="115408"/>
                        </a:lnTo>
                        <a:cubicBezTo>
                          <a:pt x="1168562" y="117833"/>
                          <a:pt x="1235271" y="262959"/>
                          <a:pt x="1235271" y="262959"/>
                        </a:cubicBezTo>
                        <a:cubicBezTo>
                          <a:pt x="1235271" y="262959"/>
                          <a:pt x="1320269" y="222642"/>
                          <a:pt x="1356499" y="205740"/>
                        </a:cubicBezTo>
                        <a:cubicBezTo>
                          <a:pt x="1360932" y="183642"/>
                          <a:pt x="1345554" y="148036"/>
                          <a:pt x="1327335" y="115408"/>
                        </a:cubicBezTo>
                        <a:lnTo>
                          <a:pt x="2042229" y="115408"/>
                        </a:lnTo>
                        <a:lnTo>
                          <a:pt x="2042229" y="0"/>
                        </a:lnTo>
                        <a:lnTo>
                          <a:pt x="2042299" y="0"/>
                        </a:lnTo>
                        <a:lnTo>
                          <a:pt x="2042299" y="0"/>
                        </a:lnTo>
                        <a:close/>
                      </a:path>
                    </a:pathLst>
                  </a:custGeom>
                  <a:solidFill>
                    <a:srgbClr val="6A7F8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9FFAB7BD-344F-4838-8377-9FD967CF21F7}"/>
                    </a:ext>
                  </a:extLst>
                </p:cNvPr>
                <p:cNvSpPr/>
                <p:nvPr/>
              </p:nvSpPr>
              <p:spPr>
                <a:xfrm>
                  <a:off x="2345635" y="3360883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2300B18C-9E77-47B7-8F81-00764DE51D54}"/>
                    </a:ext>
                  </a:extLst>
                </p:cNvPr>
                <p:cNvSpPr/>
                <p:nvPr/>
              </p:nvSpPr>
              <p:spPr>
                <a:xfrm>
                  <a:off x="4570939" y="2992340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8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8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8F89B389-BD95-4D65-8F37-C69754B9C1BE}"/>
                    </a:ext>
                  </a:extLst>
                </p:cNvPr>
                <p:cNvSpPr/>
                <p:nvPr/>
              </p:nvSpPr>
              <p:spPr>
                <a:xfrm>
                  <a:off x="2345635" y="2862535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F4E39D4-718D-4A17-9731-CBC5F76B0929}"/>
                  </a:ext>
                </a:extLst>
              </p:cNvPr>
              <p:cNvSpPr/>
              <p:nvPr/>
            </p:nvSpPr>
            <p:spPr>
              <a:xfrm flipH="1">
                <a:off x="1138951" y="2996949"/>
                <a:ext cx="2102384" cy="452140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79580 h 209964"/>
                  <a:gd name="connsiteX1" fmla="*/ 139 w 1359882"/>
                  <a:gd name="connsiteY1" fmla="*/ 48619 h 209964"/>
                  <a:gd name="connsiteX2" fmla="*/ 979107 w 1359882"/>
                  <a:gd name="connsiteY2" fmla="*/ 0 h 209964"/>
                  <a:gd name="connsiteX3" fmla="*/ 1359882 w 1359882"/>
                  <a:gd name="connsiteY3" fmla="*/ 40800 h 209964"/>
                  <a:gd name="connsiteX4" fmla="*/ 29986 w 1359882"/>
                  <a:gd name="connsiteY4" fmla="*/ 81179 h 209964"/>
                  <a:gd name="connsiteX5" fmla="*/ 28255 w 1359882"/>
                  <a:gd name="connsiteY5" fmla="*/ 209964 h 209964"/>
                  <a:gd name="connsiteX6" fmla="*/ 2189 w 1359882"/>
                  <a:gd name="connsiteY6" fmla="*/ 179580 h 209964"/>
                  <a:gd name="connsiteX0" fmla="*/ 2189 w 1001995"/>
                  <a:gd name="connsiteY0" fmla="*/ 179580 h 209964"/>
                  <a:gd name="connsiteX1" fmla="*/ 139 w 1001995"/>
                  <a:gd name="connsiteY1" fmla="*/ 48619 h 209964"/>
                  <a:gd name="connsiteX2" fmla="*/ 979107 w 1001995"/>
                  <a:gd name="connsiteY2" fmla="*/ 0 h 209964"/>
                  <a:gd name="connsiteX3" fmla="*/ 1001995 w 1001995"/>
                  <a:gd name="connsiteY3" fmla="*/ 27691 h 209964"/>
                  <a:gd name="connsiteX4" fmla="*/ 29986 w 1001995"/>
                  <a:gd name="connsiteY4" fmla="*/ 81179 h 209964"/>
                  <a:gd name="connsiteX5" fmla="*/ 28255 w 1001995"/>
                  <a:gd name="connsiteY5" fmla="*/ 209964 h 209964"/>
                  <a:gd name="connsiteX6" fmla="*/ 2189 w 1001995"/>
                  <a:gd name="connsiteY6" fmla="*/ 179580 h 209964"/>
                  <a:gd name="connsiteX0" fmla="*/ 2189 w 1001995"/>
                  <a:gd name="connsiteY0" fmla="*/ 184824 h 215208"/>
                  <a:gd name="connsiteX1" fmla="*/ 139 w 1001995"/>
                  <a:gd name="connsiteY1" fmla="*/ 53863 h 215208"/>
                  <a:gd name="connsiteX2" fmla="*/ 975174 w 1001995"/>
                  <a:gd name="connsiteY2" fmla="*/ 0 h 215208"/>
                  <a:gd name="connsiteX3" fmla="*/ 1001995 w 1001995"/>
                  <a:gd name="connsiteY3" fmla="*/ 32935 h 215208"/>
                  <a:gd name="connsiteX4" fmla="*/ 29986 w 1001995"/>
                  <a:gd name="connsiteY4" fmla="*/ 86423 h 215208"/>
                  <a:gd name="connsiteX5" fmla="*/ 28255 w 1001995"/>
                  <a:gd name="connsiteY5" fmla="*/ 215208 h 215208"/>
                  <a:gd name="connsiteX6" fmla="*/ 2189 w 1001995"/>
                  <a:gd name="connsiteY6" fmla="*/ 184824 h 215208"/>
                  <a:gd name="connsiteX0" fmla="*/ 2189 w 1000684"/>
                  <a:gd name="connsiteY0" fmla="*/ 184824 h 215208"/>
                  <a:gd name="connsiteX1" fmla="*/ 139 w 1000684"/>
                  <a:gd name="connsiteY1" fmla="*/ 53863 h 215208"/>
                  <a:gd name="connsiteX2" fmla="*/ 975174 w 1000684"/>
                  <a:gd name="connsiteY2" fmla="*/ 0 h 215208"/>
                  <a:gd name="connsiteX3" fmla="*/ 1000684 w 1000684"/>
                  <a:gd name="connsiteY3" fmla="*/ 27691 h 215208"/>
                  <a:gd name="connsiteX4" fmla="*/ 29986 w 1000684"/>
                  <a:gd name="connsiteY4" fmla="*/ 86423 h 215208"/>
                  <a:gd name="connsiteX5" fmla="*/ 28255 w 1000684"/>
                  <a:gd name="connsiteY5" fmla="*/ 215208 h 215208"/>
                  <a:gd name="connsiteX6" fmla="*/ 2189 w 1000684"/>
                  <a:gd name="connsiteY6" fmla="*/ 184824 h 21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684" h="215208">
                    <a:moveTo>
                      <a:pt x="2189" y="184824"/>
                    </a:moveTo>
                    <a:cubicBezTo>
                      <a:pt x="3093" y="145933"/>
                      <a:pt x="-765" y="92754"/>
                      <a:pt x="139" y="53863"/>
                    </a:cubicBezTo>
                    <a:lnTo>
                      <a:pt x="975174" y="0"/>
                    </a:lnTo>
                    <a:lnTo>
                      <a:pt x="1000684" y="27691"/>
                    </a:lnTo>
                    <a:lnTo>
                      <a:pt x="29986" y="86423"/>
                    </a:lnTo>
                    <a:lnTo>
                      <a:pt x="28255" y="215208"/>
                    </a:lnTo>
                    <a:lnTo>
                      <a:pt x="2189" y="18482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FE1B81-661F-4997-8ED2-889F8683DCD3}"/>
                </a:ext>
              </a:extLst>
            </p:cNvPr>
            <p:cNvGrpSpPr/>
            <p:nvPr/>
          </p:nvGrpSpPr>
          <p:grpSpPr>
            <a:xfrm>
              <a:off x="2153683" y="2217259"/>
              <a:ext cx="3787773" cy="4234549"/>
              <a:chOff x="2153683" y="2217259"/>
              <a:chExt cx="3787773" cy="4234549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FDA0D5B-2E39-42D9-8946-DA0EDAABAF61}"/>
                  </a:ext>
                </a:extLst>
              </p:cNvPr>
              <p:cNvGrpSpPr/>
              <p:nvPr/>
            </p:nvGrpSpPr>
            <p:grpSpPr>
              <a:xfrm>
                <a:off x="2153683" y="2217259"/>
                <a:ext cx="3787773" cy="4234549"/>
                <a:chOff x="3677478" y="2201716"/>
                <a:chExt cx="4080012" cy="4561258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32A0E3CF-61CF-4B74-B979-A15ACC84F704}"/>
                    </a:ext>
                  </a:extLst>
                </p:cNvPr>
                <p:cNvSpPr/>
                <p:nvPr/>
              </p:nvSpPr>
              <p:spPr>
                <a:xfrm>
                  <a:off x="4946160" y="3540497"/>
                  <a:ext cx="2800205" cy="2910533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AF42050-F402-4EBF-A34C-8199EE9419AD}"/>
                    </a:ext>
                  </a:extLst>
                </p:cNvPr>
                <p:cNvSpPr/>
                <p:nvPr/>
              </p:nvSpPr>
              <p:spPr>
                <a:xfrm>
                  <a:off x="3699968" y="2861269"/>
                  <a:ext cx="671487" cy="390170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  <a:effectLst>
                  <a:outerShdw blurRad="1397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2743F15D-7809-4885-A5B3-DD77DE779E39}"/>
                    </a:ext>
                  </a:extLst>
                </p:cNvPr>
                <p:cNvSpPr/>
                <p:nvPr/>
              </p:nvSpPr>
              <p:spPr>
                <a:xfrm>
                  <a:off x="3679799" y="2329917"/>
                  <a:ext cx="671487" cy="416946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4E892A57-BDEF-4122-BD32-3CD4F29624ED}"/>
                    </a:ext>
                  </a:extLst>
                </p:cNvPr>
                <p:cNvSpPr/>
                <p:nvPr/>
              </p:nvSpPr>
              <p:spPr>
                <a:xfrm>
                  <a:off x="4286349" y="2897455"/>
                  <a:ext cx="3471141" cy="3607904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A24A2E43-32D1-4317-A9A0-13E071B48742}"/>
                    </a:ext>
                  </a:extLst>
                </p:cNvPr>
                <p:cNvSpPr/>
                <p:nvPr/>
              </p:nvSpPr>
              <p:spPr>
                <a:xfrm>
                  <a:off x="3677478" y="2201716"/>
                  <a:ext cx="4080012" cy="821237"/>
                </a:xfrm>
                <a:custGeom>
                  <a:avLst/>
                  <a:gdLst>
                    <a:gd name="connsiteX0" fmla="*/ 3424030 w 4080012"/>
                    <a:gd name="connsiteY0" fmla="*/ 0 h 821237"/>
                    <a:gd name="connsiteX1" fmla="*/ 0 w 4080012"/>
                    <a:gd name="connsiteY1" fmla="*/ 134178 h 821237"/>
                    <a:gd name="connsiteX2" fmla="*/ 608871 w 4080012"/>
                    <a:gd name="connsiteY2" fmla="*/ 821237 h 821237"/>
                    <a:gd name="connsiteX3" fmla="*/ 4080013 w 4080012"/>
                    <a:gd name="connsiteY3" fmla="*/ 699582 h 82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80012" h="821237">
                      <a:moveTo>
                        <a:pt x="3424030" y="0"/>
                      </a:moveTo>
                      <a:lnTo>
                        <a:pt x="0" y="134178"/>
                      </a:lnTo>
                      <a:lnTo>
                        <a:pt x="608871" y="821237"/>
                      </a:lnTo>
                      <a:lnTo>
                        <a:pt x="4080013" y="699582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3339506-873A-4D99-BAFD-731C0A44EA47}"/>
                  </a:ext>
                </a:extLst>
              </p:cNvPr>
              <p:cNvSpPr/>
              <p:nvPr/>
            </p:nvSpPr>
            <p:spPr>
              <a:xfrm>
                <a:off x="2349915" y="2406984"/>
                <a:ext cx="3225528" cy="499002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496909"/>
                  <a:gd name="connsiteY0" fmla="*/ 207129 h 237513"/>
                  <a:gd name="connsiteX1" fmla="*/ 139 w 1496909"/>
                  <a:gd name="connsiteY1" fmla="*/ 76168 h 237513"/>
                  <a:gd name="connsiteX2" fmla="*/ 1496909 w 1496909"/>
                  <a:gd name="connsiteY2" fmla="*/ 0 h 237513"/>
                  <a:gd name="connsiteX3" fmla="*/ 1359882 w 1496909"/>
                  <a:gd name="connsiteY3" fmla="*/ 68349 h 237513"/>
                  <a:gd name="connsiteX4" fmla="*/ 29986 w 1496909"/>
                  <a:gd name="connsiteY4" fmla="*/ 108728 h 237513"/>
                  <a:gd name="connsiteX5" fmla="*/ 28255 w 1496909"/>
                  <a:gd name="connsiteY5" fmla="*/ 237513 h 237513"/>
                  <a:gd name="connsiteX6" fmla="*/ 2189 w 1496909"/>
                  <a:gd name="connsiteY6" fmla="*/ 207129 h 237513"/>
                  <a:gd name="connsiteX0" fmla="*/ 2189 w 1535274"/>
                  <a:gd name="connsiteY0" fmla="*/ 207129 h 237513"/>
                  <a:gd name="connsiteX1" fmla="*/ 139 w 1535274"/>
                  <a:gd name="connsiteY1" fmla="*/ 76168 h 237513"/>
                  <a:gd name="connsiteX2" fmla="*/ 1496909 w 1535274"/>
                  <a:gd name="connsiteY2" fmla="*/ 0 h 237513"/>
                  <a:gd name="connsiteX3" fmla="*/ 1535274 w 1535274"/>
                  <a:gd name="connsiteY3" fmla="*/ 34245 h 237513"/>
                  <a:gd name="connsiteX4" fmla="*/ 29986 w 1535274"/>
                  <a:gd name="connsiteY4" fmla="*/ 108728 h 237513"/>
                  <a:gd name="connsiteX5" fmla="*/ 28255 w 1535274"/>
                  <a:gd name="connsiteY5" fmla="*/ 237513 h 237513"/>
                  <a:gd name="connsiteX6" fmla="*/ 2189 w 1535274"/>
                  <a:gd name="connsiteY6" fmla="*/ 207129 h 23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274" h="237513">
                    <a:moveTo>
                      <a:pt x="2189" y="207129"/>
                    </a:moveTo>
                    <a:cubicBezTo>
                      <a:pt x="3093" y="168238"/>
                      <a:pt x="-765" y="115059"/>
                      <a:pt x="139" y="76168"/>
                    </a:cubicBezTo>
                    <a:lnTo>
                      <a:pt x="1496909" y="0"/>
                    </a:lnTo>
                    <a:lnTo>
                      <a:pt x="1535274" y="34245"/>
                    </a:lnTo>
                    <a:lnTo>
                      <a:pt x="29986" y="108728"/>
                    </a:lnTo>
                    <a:lnTo>
                      <a:pt x="28255" y="237513"/>
                    </a:lnTo>
                    <a:lnTo>
                      <a:pt x="2189" y="2071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3797D5-065E-4082-AE3A-D923129FDC18}"/>
                </a:ext>
              </a:extLst>
            </p:cNvPr>
            <p:cNvGrpSpPr/>
            <p:nvPr/>
          </p:nvGrpSpPr>
          <p:grpSpPr>
            <a:xfrm>
              <a:off x="1004893" y="3947362"/>
              <a:ext cx="3307958" cy="2594024"/>
              <a:chOff x="1004893" y="3947362"/>
              <a:chExt cx="3307958" cy="259402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188A90-E22E-4A4D-8014-EE83AEFAB3C3}"/>
                  </a:ext>
                </a:extLst>
              </p:cNvPr>
              <p:cNvGrpSpPr/>
              <p:nvPr/>
            </p:nvGrpSpPr>
            <p:grpSpPr>
              <a:xfrm>
                <a:off x="1004893" y="3947362"/>
                <a:ext cx="3307958" cy="2594024"/>
                <a:chOff x="2440056" y="4065303"/>
                <a:chExt cx="3563178" cy="2794161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7687711D-5755-4375-89AF-FBF1CA6B9516}"/>
                    </a:ext>
                  </a:extLst>
                </p:cNvPr>
                <p:cNvSpPr/>
                <p:nvPr/>
              </p:nvSpPr>
              <p:spPr>
                <a:xfrm>
                  <a:off x="2531719" y="6213820"/>
                  <a:ext cx="3456838" cy="645644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  <a:gd name="connsiteX0" fmla="*/ 2917135 w 3563178"/>
                    <a:gd name="connsiteY0" fmla="*/ 0 h 645644"/>
                    <a:gd name="connsiteX1" fmla="*/ 0 w 3563178"/>
                    <a:gd name="connsiteY1" fmla="*/ 124239 h 645644"/>
                    <a:gd name="connsiteX2" fmla="*/ 521232 w 3563178"/>
                    <a:gd name="connsiteY2" fmla="*/ 645644 h 645644"/>
                    <a:gd name="connsiteX3" fmla="*/ 3563178 w 3563178"/>
                    <a:gd name="connsiteY3" fmla="*/ 477078 h 645644"/>
                    <a:gd name="connsiteX4" fmla="*/ 2917135 w 3563178"/>
                    <a:gd name="connsiteY4" fmla="*/ 0 h 645644"/>
                    <a:gd name="connsiteX0" fmla="*/ 2917135 w 3510626"/>
                    <a:gd name="connsiteY0" fmla="*/ 0 h 645644"/>
                    <a:gd name="connsiteX1" fmla="*/ 0 w 3510626"/>
                    <a:gd name="connsiteY1" fmla="*/ 124239 h 645644"/>
                    <a:gd name="connsiteX2" fmla="*/ 521232 w 3510626"/>
                    <a:gd name="connsiteY2" fmla="*/ 645644 h 645644"/>
                    <a:gd name="connsiteX3" fmla="*/ 3510626 w 3510626"/>
                    <a:gd name="connsiteY3" fmla="*/ 487588 h 645644"/>
                    <a:gd name="connsiteX4" fmla="*/ 2917135 w 3510626"/>
                    <a:gd name="connsiteY4" fmla="*/ 0 h 645644"/>
                    <a:gd name="connsiteX0" fmla="*/ 2917135 w 3472974"/>
                    <a:gd name="connsiteY0" fmla="*/ 0 h 645644"/>
                    <a:gd name="connsiteX1" fmla="*/ 0 w 3472974"/>
                    <a:gd name="connsiteY1" fmla="*/ 124239 h 645644"/>
                    <a:gd name="connsiteX2" fmla="*/ 521232 w 3472974"/>
                    <a:gd name="connsiteY2" fmla="*/ 645644 h 645644"/>
                    <a:gd name="connsiteX3" fmla="*/ 3472974 w 3472974"/>
                    <a:gd name="connsiteY3" fmla="*/ 476830 h 645644"/>
                    <a:gd name="connsiteX4" fmla="*/ 2917135 w 3472974"/>
                    <a:gd name="connsiteY4" fmla="*/ 0 h 645644"/>
                    <a:gd name="connsiteX0" fmla="*/ 2900999 w 3456838"/>
                    <a:gd name="connsiteY0" fmla="*/ 0 h 645644"/>
                    <a:gd name="connsiteX1" fmla="*/ 0 w 3456838"/>
                    <a:gd name="connsiteY1" fmla="*/ 113481 h 645644"/>
                    <a:gd name="connsiteX2" fmla="*/ 505096 w 3456838"/>
                    <a:gd name="connsiteY2" fmla="*/ 645644 h 645644"/>
                    <a:gd name="connsiteX3" fmla="*/ 3456838 w 3456838"/>
                    <a:gd name="connsiteY3" fmla="*/ 476830 h 645644"/>
                    <a:gd name="connsiteX4" fmla="*/ 2900999 w 3456838"/>
                    <a:gd name="connsiteY4" fmla="*/ 0 h 645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6838" h="645644">
                      <a:moveTo>
                        <a:pt x="2900999" y="0"/>
                      </a:moveTo>
                      <a:lnTo>
                        <a:pt x="0" y="113481"/>
                      </a:lnTo>
                      <a:lnTo>
                        <a:pt x="505096" y="645644"/>
                      </a:lnTo>
                      <a:lnTo>
                        <a:pt x="3456838" y="476830"/>
                      </a:lnTo>
                      <a:lnTo>
                        <a:pt x="2900999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B4DB98E-4FD6-4761-924B-55B65758EFBA}"/>
                    </a:ext>
                  </a:extLst>
                </p:cNvPr>
                <p:cNvSpPr/>
                <p:nvPr/>
              </p:nvSpPr>
              <p:spPr>
                <a:xfrm>
                  <a:off x="2971800" y="4542381"/>
                  <a:ext cx="3031434" cy="2315817"/>
                </a:xfrm>
                <a:custGeom>
                  <a:avLst/>
                  <a:gdLst>
                    <a:gd name="connsiteX0" fmla="*/ 0 w 3031434"/>
                    <a:gd name="connsiteY0" fmla="*/ 84483 h 2315817"/>
                    <a:gd name="connsiteX1" fmla="*/ 54665 w 3031434"/>
                    <a:gd name="connsiteY1" fmla="*/ 2315818 h 2315817"/>
                    <a:gd name="connsiteX2" fmla="*/ 2995256 w 3031434"/>
                    <a:gd name="connsiteY2" fmla="*/ 2163616 h 2315817"/>
                    <a:gd name="connsiteX3" fmla="*/ 3031435 w 3031434"/>
                    <a:gd name="connsiteY3" fmla="*/ 2125516 h 2315817"/>
                    <a:gd name="connsiteX4" fmla="*/ 3031435 w 3031434"/>
                    <a:gd name="connsiteY4" fmla="*/ 0 h 2315817"/>
                    <a:gd name="connsiteX5" fmla="*/ 0 w 3031434"/>
                    <a:gd name="connsiteY5" fmla="*/ 84483 h 231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1434" h="2315817">
                      <a:moveTo>
                        <a:pt x="0" y="84483"/>
                      </a:moveTo>
                      <a:lnTo>
                        <a:pt x="54665" y="2315818"/>
                      </a:lnTo>
                      <a:lnTo>
                        <a:pt x="2995256" y="2163616"/>
                      </a:lnTo>
                      <a:cubicBezTo>
                        <a:pt x="3015532" y="2162556"/>
                        <a:pt x="3031435" y="2145792"/>
                        <a:pt x="3031435" y="2125516"/>
                      </a:cubicBezTo>
                      <a:lnTo>
                        <a:pt x="3031435" y="0"/>
                      </a:lnTo>
                      <a:lnTo>
                        <a:pt x="0" y="84483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143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2136F15-B4DA-44DA-925C-BF55C3DEBBE4}"/>
                    </a:ext>
                  </a:extLst>
                </p:cNvPr>
                <p:cNvSpPr/>
                <p:nvPr/>
              </p:nvSpPr>
              <p:spPr>
                <a:xfrm>
                  <a:off x="2440056" y="4189542"/>
                  <a:ext cx="586408" cy="2668656"/>
                </a:xfrm>
                <a:custGeom>
                  <a:avLst/>
                  <a:gdLst>
                    <a:gd name="connsiteX0" fmla="*/ 0 w 586408"/>
                    <a:gd name="connsiteY0" fmla="*/ 0 h 2668656"/>
                    <a:gd name="connsiteX1" fmla="*/ 531743 w 586408"/>
                    <a:gd name="connsiteY1" fmla="*/ 437322 h 2668656"/>
                    <a:gd name="connsiteX2" fmla="*/ 586409 w 586408"/>
                    <a:gd name="connsiteY2" fmla="*/ 2668657 h 2668656"/>
                    <a:gd name="connsiteX3" fmla="*/ 74543 w 586408"/>
                    <a:gd name="connsiteY3" fmla="*/ 2151822 h 2668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408" h="2668656">
                      <a:moveTo>
                        <a:pt x="0" y="0"/>
                      </a:moveTo>
                      <a:lnTo>
                        <a:pt x="531743" y="437322"/>
                      </a:lnTo>
                      <a:lnTo>
                        <a:pt x="586409" y="2668657"/>
                      </a:lnTo>
                      <a:lnTo>
                        <a:pt x="74543" y="2151822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37E48860-5230-42E1-B943-DF0116FAC449}"/>
                    </a:ext>
                  </a:extLst>
                </p:cNvPr>
                <p:cNvSpPr/>
                <p:nvPr/>
              </p:nvSpPr>
              <p:spPr>
                <a:xfrm>
                  <a:off x="2440056" y="4065303"/>
                  <a:ext cx="3563178" cy="561560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63178" h="561560">
                      <a:moveTo>
                        <a:pt x="2917135" y="0"/>
                      </a:moveTo>
                      <a:lnTo>
                        <a:pt x="0" y="124239"/>
                      </a:lnTo>
                      <a:lnTo>
                        <a:pt x="531743" y="561561"/>
                      </a:lnTo>
                      <a:lnTo>
                        <a:pt x="3563178" y="47707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B6C95D-1940-42BA-9918-7ADCED66015B}"/>
                  </a:ext>
                </a:extLst>
              </p:cNvPr>
              <p:cNvGrpSpPr/>
              <p:nvPr/>
            </p:nvGrpSpPr>
            <p:grpSpPr>
              <a:xfrm rot="21420000">
                <a:off x="2498375" y="6003484"/>
                <a:ext cx="397913" cy="39773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D872745-A0CF-474D-B20E-154E17A936D2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9632F267-A1B8-4F3D-9E8E-539FFFC4173D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27B61BA-4E24-4A91-9F56-185FA9962CFE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3FC8F70-DE48-4FCE-AB21-841FB47E97CC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38A1803-9C26-496F-B06E-1CB75B195E83}"/>
                  </a:ext>
                </a:extLst>
              </p:cNvPr>
              <p:cNvGrpSpPr/>
              <p:nvPr/>
            </p:nvGrpSpPr>
            <p:grpSpPr>
              <a:xfrm rot="21420000">
                <a:off x="1638238" y="6048376"/>
                <a:ext cx="397740" cy="397921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B1085776-E7A2-42BD-8CDB-40B8F680923D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1885347C-CF58-434D-9763-212D93ADA62F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68EFB9E-98E9-4943-B227-D6E6D9B2E11E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635E42-E244-43FE-8ACB-970F3B42C33B}"/>
                  </a:ext>
                </a:extLst>
              </p:cNvPr>
              <p:cNvGrpSpPr/>
              <p:nvPr/>
            </p:nvGrpSpPr>
            <p:grpSpPr>
              <a:xfrm rot="21420000">
                <a:off x="2068416" y="6026303"/>
                <a:ext cx="397541" cy="397455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3443003-8451-4617-A265-0355E0B99052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6ABFDD3-43C4-40DF-8047-A427FF2A74DA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7C500E2-12CC-46E0-A102-BFBBF9137DB1}"/>
                  </a:ext>
                </a:extLst>
              </p:cNvPr>
              <p:cNvSpPr/>
              <p:nvPr/>
            </p:nvSpPr>
            <p:spPr>
              <a:xfrm>
                <a:off x="1190530" y="4119168"/>
                <a:ext cx="2857039" cy="427351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882" h="203409">
                    <a:moveTo>
                      <a:pt x="2189" y="173025"/>
                    </a:moveTo>
                    <a:cubicBezTo>
                      <a:pt x="3093" y="134134"/>
                      <a:pt x="-765" y="80955"/>
                      <a:pt x="139" y="42064"/>
                    </a:cubicBezTo>
                    <a:lnTo>
                      <a:pt x="1313397" y="0"/>
                    </a:lnTo>
                    <a:lnTo>
                      <a:pt x="1359882" y="34245"/>
                    </a:lnTo>
                    <a:lnTo>
                      <a:pt x="29986" y="74624"/>
                    </a:lnTo>
                    <a:lnTo>
                      <a:pt x="28255" y="203409"/>
                    </a:lnTo>
                    <a:lnTo>
                      <a:pt x="2189" y="1730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33BEFF-C2E0-49B6-A605-50D39CB2E246}"/>
                </a:ext>
              </a:extLst>
            </p:cNvPr>
            <p:cNvGrpSpPr/>
            <p:nvPr/>
          </p:nvGrpSpPr>
          <p:grpSpPr>
            <a:xfrm>
              <a:off x="3034882" y="173245"/>
              <a:ext cx="2472894" cy="2708373"/>
              <a:chOff x="3034882" y="173245"/>
              <a:chExt cx="2472894" cy="27083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108F1D1-2AA8-4E09-83CB-8635E1FD2F78}"/>
                  </a:ext>
                </a:extLst>
              </p:cNvPr>
              <p:cNvGrpSpPr/>
              <p:nvPr/>
            </p:nvGrpSpPr>
            <p:grpSpPr>
              <a:xfrm>
                <a:off x="3034882" y="173245"/>
                <a:ext cx="2472894" cy="2708373"/>
                <a:chOff x="4626665" y="0"/>
                <a:chExt cx="2663686" cy="2917333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D31F038-AA35-4F9D-B204-DFA728E4C4DD}"/>
                    </a:ext>
                  </a:extLst>
                </p:cNvPr>
                <p:cNvSpPr/>
                <p:nvPr/>
              </p:nvSpPr>
              <p:spPr>
                <a:xfrm>
                  <a:off x="4640133" y="2268487"/>
                  <a:ext cx="2597879" cy="64202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  <a:gd name="connsiteX0" fmla="*/ 444876 w 2625587"/>
                    <a:gd name="connsiteY0" fmla="*/ 0 h 586608"/>
                    <a:gd name="connsiteX1" fmla="*/ 2625587 w 2625587"/>
                    <a:gd name="connsiteY1" fmla="*/ 129805 h 586608"/>
                    <a:gd name="connsiteX2" fmla="*/ 2228088 w 2625587"/>
                    <a:gd name="connsiteY2" fmla="*/ 586608 h 586608"/>
                    <a:gd name="connsiteX3" fmla="*/ 0 w 2625587"/>
                    <a:gd name="connsiteY3" fmla="*/ 498348 h 586608"/>
                    <a:gd name="connsiteX4" fmla="*/ 444876 w 2625587"/>
                    <a:gd name="connsiteY4" fmla="*/ 0 h 586608"/>
                    <a:gd name="connsiteX0" fmla="*/ 444876 w 2625587"/>
                    <a:gd name="connsiteY0" fmla="*/ 0 h 642027"/>
                    <a:gd name="connsiteX1" fmla="*/ 2625587 w 2625587"/>
                    <a:gd name="connsiteY1" fmla="*/ 129805 h 642027"/>
                    <a:gd name="connsiteX2" fmla="*/ 2188063 w 2625587"/>
                    <a:gd name="connsiteY2" fmla="*/ 642027 h 642027"/>
                    <a:gd name="connsiteX3" fmla="*/ 0 w 2625587"/>
                    <a:gd name="connsiteY3" fmla="*/ 498348 h 642027"/>
                    <a:gd name="connsiteX4" fmla="*/ 444876 w 2625587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00957"/>
                    <a:gd name="connsiteY0" fmla="*/ 0 h 642027"/>
                    <a:gd name="connsiteX1" fmla="*/ 2600957 w 2600957"/>
                    <a:gd name="connsiteY1" fmla="*/ 89780 h 642027"/>
                    <a:gd name="connsiteX2" fmla="*/ 2212694 w 2600957"/>
                    <a:gd name="connsiteY2" fmla="*/ 642027 h 642027"/>
                    <a:gd name="connsiteX3" fmla="*/ 0 w 2600957"/>
                    <a:gd name="connsiteY3" fmla="*/ 486033 h 642027"/>
                    <a:gd name="connsiteX4" fmla="*/ 469507 w 2600957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7879" h="642027">
                      <a:moveTo>
                        <a:pt x="469507" y="0"/>
                      </a:moveTo>
                      <a:lnTo>
                        <a:pt x="2597879" y="105174"/>
                      </a:lnTo>
                      <a:lnTo>
                        <a:pt x="2212694" y="642027"/>
                      </a:lnTo>
                      <a:lnTo>
                        <a:pt x="0" y="486033"/>
                      </a:lnTo>
                      <a:lnTo>
                        <a:pt x="469507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9E37715-AD86-4D09-8144-CFF46E245033}"/>
                    </a:ext>
                  </a:extLst>
                </p:cNvPr>
                <p:cNvSpPr/>
                <p:nvPr/>
              </p:nvSpPr>
              <p:spPr>
                <a:xfrm>
                  <a:off x="4626665" y="498347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72A95232-BC73-4549-852F-C93C5F62E9BB}"/>
                    </a:ext>
                  </a:extLst>
                </p:cNvPr>
                <p:cNvSpPr/>
                <p:nvPr/>
              </p:nvSpPr>
              <p:spPr>
                <a:xfrm>
                  <a:off x="6851970" y="129805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9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9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4D6D23D-E5B8-4C8A-A198-FD55EA2F2E71}"/>
                    </a:ext>
                  </a:extLst>
                </p:cNvPr>
                <p:cNvSpPr/>
                <p:nvPr/>
              </p:nvSpPr>
              <p:spPr>
                <a:xfrm>
                  <a:off x="4626665" y="0"/>
                  <a:ext cx="2663686" cy="58660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6" y="0"/>
                      </a:moveTo>
                      <a:lnTo>
                        <a:pt x="2663687" y="129805"/>
                      </a:lnTo>
                      <a:lnTo>
                        <a:pt x="2266188" y="586608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7114A5-0AF9-4B8C-9568-DF313816B8DB}"/>
                  </a:ext>
                </a:extLst>
              </p:cNvPr>
              <p:cNvGrpSpPr/>
              <p:nvPr/>
            </p:nvGrpSpPr>
            <p:grpSpPr>
              <a:xfrm rot="180000">
                <a:off x="3779570" y="2405315"/>
                <a:ext cx="317315" cy="31717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ADAA2A75-5DA9-48A0-84CB-D45FBCAB0B24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C5B24887-B524-444F-814D-21A6C67770AE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63F2D8E7-2A39-4FC4-BFDD-A34E2C28BFD2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6C057966-98E6-48D2-B94D-899E9A0A9EBB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5E730B-F32D-49E8-8325-D85E91B4E70F}"/>
                  </a:ext>
                </a:extLst>
              </p:cNvPr>
              <p:cNvGrpSpPr/>
              <p:nvPr/>
            </p:nvGrpSpPr>
            <p:grpSpPr>
              <a:xfrm rot="180000">
                <a:off x="3093663" y="2369213"/>
                <a:ext cx="317178" cy="317323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5D3E7F9E-E293-4D38-98ED-F1FBC7993672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BC358F0-1F89-466E-BBD1-27052AAB5689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3D87DD9-CB0F-47C9-BF9F-3C1E9EDEC7A9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DE4D164-D41F-49B8-A80D-BFB716FA9B7D}"/>
                  </a:ext>
                </a:extLst>
              </p:cNvPr>
              <p:cNvGrpSpPr/>
              <p:nvPr/>
            </p:nvGrpSpPr>
            <p:grpSpPr>
              <a:xfrm rot="180000">
                <a:off x="3436688" y="2387558"/>
                <a:ext cx="317019" cy="316951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C003280-0215-47F2-9128-6F47241622B0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DE896D5-72D6-4FF9-80FE-6FE33A86E0EA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98C878B-BE1E-4568-A767-68215FFA3D8B}"/>
                  </a:ext>
                </a:extLst>
              </p:cNvPr>
              <p:cNvSpPr/>
              <p:nvPr/>
            </p:nvSpPr>
            <p:spPr>
              <a:xfrm flipH="1">
                <a:off x="3265461" y="333472"/>
                <a:ext cx="2110218" cy="449209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67823 h 198207"/>
                  <a:gd name="connsiteX1" fmla="*/ 139 w 1359882"/>
                  <a:gd name="connsiteY1" fmla="*/ 36862 h 198207"/>
                  <a:gd name="connsiteX2" fmla="*/ 989140 w 1359882"/>
                  <a:gd name="connsiteY2" fmla="*/ 0 h 198207"/>
                  <a:gd name="connsiteX3" fmla="*/ 1359882 w 1359882"/>
                  <a:gd name="connsiteY3" fmla="*/ 29043 h 198207"/>
                  <a:gd name="connsiteX4" fmla="*/ 29986 w 1359882"/>
                  <a:gd name="connsiteY4" fmla="*/ 69422 h 198207"/>
                  <a:gd name="connsiteX5" fmla="*/ 28255 w 1359882"/>
                  <a:gd name="connsiteY5" fmla="*/ 198207 h 198207"/>
                  <a:gd name="connsiteX6" fmla="*/ 2189 w 1359882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7713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2511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78227 h 208611"/>
                  <a:gd name="connsiteX1" fmla="*/ 139 w 1016551"/>
                  <a:gd name="connsiteY1" fmla="*/ 47266 h 208611"/>
                  <a:gd name="connsiteX2" fmla="*/ 973534 w 1016551"/>
                  <a:gd name="connsiteY2" fmla="*/ 0 h 208611"/>
                  <a:gd name="connsiteX3" fmla="*/ 1016551 w 1016551"/>
                  <a:gd name="connsiteY3" fmla="*/ 42915 h 208611"/>
                  <a:gd name="connsiteX4" fmla="*/ 29986 w 1016551"/>
                  <a:gd name="connsiteY4" fmla="*/ 79826 h 208611"/>
                  <a:gd name="connsiteX5" fmla="*/ 28255 w 1016551"/>
                  <a:gd name="connsiteY5" fmla="*/ 208611 h 208611"/>
                  <a:gd name="connsiteX6" fmla="*/ 2189 w 1016551"/>
                  <a:gd name="connsiteY6" fmla="*/ 178227 h 208611"/>
                  <a:gd name="connsiteX0" fmla="*/ 2189 w 1004413"/>
                  <a:gd name="connsiteY0" fmla="*/ 178227 h 208611"/>
                  <a:gd name="connsiteX1" fmla="*/ 139 w 1004413"/>
                  <a:gd name="connsiteY1" fmla="*/ 47266 h 208611"/>
                  <a:gd name="connsiteX2" fmla="*/ 973534 w 1004413"/>
                  <a:gd name="connsiteY2" fmla="*/ 0 h 208611"/>
                  <a:gd name="connsiteX3" fmla="*/ 1004413 w 1004413"/>
                  <a:gd name="connsiteY3" fmla="*/ 30777 h 208611"/>
                  <a:gd name="connsiteX4" fmla="*/ 29986 w 1004413"/>
                  <a:gd name="connsiteY4" fmla="*/ 79826 h 208611"/>
                  <a:gd name="connsiteX5" fmla="*/ 28255 w 1004413"/>
                  <a:gd name="connsiteY5" fmla="*/ 208611 h 208611"/>
                  <a:gd name="connsiteX6" fmla="*/ 2189 w 1004413"/>
                  <a:gd name="connsiteY6" fmla="*/ 178227 h 208611"/>
                  <a:gd name="connsiteX0" fmla="*/ 2189 w 1004413"/>
                  <a:gd name="connsiteY0" fmla="*/ 183429 h 213813"/>
                  <a:gd name="connsiteX1" fmla="*/ 139 w 1004413"/>
                  <a:gd name="connsiteY1" fmla="*/ 52468 h 213813"/>
                  <a:gd name="connsiteX2" fmla="*/ 968332 w 1004413"/>
                  <a:gd name="connsiteY2" fmla="*/ 0 h 213813"/>
                  <a:gd name="connsiteX3" fmla="*/ 1004413 w 1004413"/>
                  <a:gd name="connsiteY3" fmla="*/ 35979 h 213813"/>
                  <a:gd name="connsiteX4" fmla="*/ 29986 w 1004413"/>
                  <a:gd name="connsiteY4" fmla="*/ 85028 h 213813"/>
                  <a:gd name="connsiteX5" fmla="*/ 28255 w 1004413"/>
                  <a:gd name="connsiteY5" fmla="*/ 213813 h 213813"/>
                  <a:gd name="connsiteX6" fmla="*/ 2189 w 1004413"/>
                  <a:gd name="connsiteY6" fmla="*/ 183429 h 2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413" h="213813">
                    <a:moveTo>
                      <a:pt x="2189" y="183429"/>
                    </a:moveTo>
                    <a:cubicBezTo>
                      <a:pt x="3093" y="144538"/>
                      <a:pt x="-765" y="91359"/>
                      <a:pt x="139" y="52468"/>
                    </a:cubicBezTo>
                    <a:lnTo>
                      <a:pt x="968332" y="0"/>
                    </a:lnTo>
                    <a:lnTo>
                      <a:pt x="1004413" y="35979"/>
                    </a:lnTo>
                    <a:lnTo>
                      <a:pt x="29986" y="85028"/>
                    </a:lnTo>
                    <a:lnTo>
                      <a:pt x="28255" y="213813"/>
                    </a:lnTo>
                    <a:lnTo>
                      <a:pt x="2189" y="1834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A8FC2AC-03F9-41CF-BD2D-EF07062A693A}"/>
              </a:ext>
            </a:extLst>
          </p:cNvPr>
          <p:cNvGrpSpPr/>
          <p:nvPr/>
        </p:nvGrpSpPr>
        <p:grpSpPr>
          <a:xfrm flipH="1">
            <a:off x="5927576" y="901675"/>
            <a:ext cx="5528110" cy="5528110"/>
            <a:chOff x="1073682" y="644071"/>
            <a:chExt cx="5528110" cy="5528110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EFFD1A5-FD97-46A7-9082-C0871410A285}"/>
                </a:ext>
              </a:extLst>
            </p:cNvPr>
            <p:cNvSpPr/>
            <p:nvPr/>
          </p:nvSpPr>
          <p:spPr>
            <a:xfrm>
              <a:off x="2997067" y="1164901"/>
              <a:ext cx="1682256" cy="4297046"/>
            </a:xfrm>
            <a:custGeom>
              <a:avLst/>
              <a:gdLst>
                <a:gd name="connsiteX0" fmla="*/ 95794 w 2090057"/>
                <a:gd name="connsiteY0" fmla="*/ 0 h 5364480"/>
                <a:gd name="connsiteX1" fmla="*/ 1924594 w 2090057"/>
                <a:gd name="connsiteY1" fmla="*/ 209005 h 5364480"/>
                <a:gd name="connsiteX2" fmla="*/ 2090057 w 2090057"/>
                <a:gd name="connsiteY2" fmla="*/ 374468 h 5364480"/>
                <a:gd name="connsiteX3" fmla="*/ 2011680 w 2090057"/>
                <a:gd name="connsiteY3" fmla="*/ 4789714 h 5364480"/>
                <a:gd name="connsiteX4" fmla="*/ 1828800 w 2090057"/>
                <a:gd name="connsiteY4" fmla="*/ 4972594 h 5364480"/>
                <a:gd name="connsiteX5" fmla="*/ 261257 w 2090057"/>
                <a:gd name="connsiteY5" fmla="*/ 5364480 h 5364480"/>
                <a:gd name="connsiteX6" fmla="*/ 104503 w 2090057"/>
                <a:gd name="connsiteY6" fmla="*/ 5225142 h 5364480"/>
                <a:gd name="connsiteX7" fmla="*/ 0 w 2090057"/>
                <a:gd name="connsiteY7" fmla="*/ 200297 h 5364480"/>
                <a:gd name="connsiteX8" fmla="*/ 156754 w 2090057"/>
                <a:gd name="connsiteY8" fmla="*/ 34834 h 5364480"/>
                <a:gd name="connsiteX9" fmla="*/ 226423 w 2090057"/>
                <a:gd name="connsiteY9" fmla="*/ 8708 h 5364480"/>
                <a:gd name="connsiteX10" fmla="*/ 278674 w 2090057"/>
                <a:gd name="connsiteY10" fmla="*/ 43542 h 5364480"/>
                <a:gd name="connsiteX0" fmla="*/ 1924594 w 2090057"/>
                <a:gd name="connsiteY0" fmla="*/ 200297 h 5355772"/>
                <a:gd name="connsiteX1" fmla="*/ 2090057 w 2090057"/>
                <a:gd name="connsiteY1" fmla="*/ 365760 h 5355772"/>
                <a:gd name="connsiteX2" fmla="*/ 2011680 w 2090057"/>
                <a:gd name="connsiteY2" fmla="*/ 4781006 h 5355772"/>
                <a:gd name="connsiteX3" fmla="*/ 1828800 w 2090057"/>
                <a:gd name="connsiteY3" fmla="*/ 4963886 h 5355772"/>
                <a:gd name="connsiteX4" fmla="*/ 261257 w 2090057"/>
                <a:gd name="connsiteY4" fmla="*/ 5355772 h 5355772"/>
                <a:gd name="connsiteX5" fmla="*/ 104503 w 2090057"/>
                <a:gd name="connsiteY5" fmla="*/ 5216434 h 5355772"/>
                <a:gd name="connsiteX6" fmla="*/ 0 w 2090057"/>
                <a:gd name="connsiteY6" fmla="*/ 191589 h 5355772"/>
                <a:gd name="connsiteX7" fmla="*/ 156754 w 2090057"/>
                <a:gd name="connsiteY7" fmla="*/ 26126 h 5355772"/>
                <a:gd name="connsiteX8" fmla="*/ 226423 w 2090057"/>
                <a:gd name="connsiteY8" fmla="*/ 0 h 5355772"/>
                <a:gd name="connsiteX9" fmla="*/ 278674 w 2090057"/>
                <a:gd name="connsiteY9" fmla="*/ 34834 h 5355772"/>
                <a:gd name="connsiteX0" fmla="*/ 1924594 w 2090057"/>
                <a:gd name="connsiteY0" fmla="*/ 174171 h 5329646"/>
                <a:gd name="connsiteX1" fmla="*/ 2090057 w 2090057"/>
                <a:gd name="connsiteY1" fmla="*/ 339634 h 5329646"/>
                <a:gd name="connsiteX2" fmla="*/ 2011680 w 2090057"/>
                <a:gd name="connsiteY2" fmla="*/ 4754880 h 5329646"/>
                <a:gd name="connsiteX3" fmla="*/ 1828800 w 2090057"/>
                <a:gd name="connsiteY3" fmla="*/ 4937760 h 5329646"/>
                <a:gd name="connsiteX4" fmla="*/ 261257 w 2090057"/>
                <a:gd name="connsiteY4" fmla="*/ 5329646 h 5329646"/>
                <a:gd name="connsiteX5" fmla="*/ 104503 w 2090057"/>
                <a:gd name="connsiteY5" fmla="*/ 5190308 h 5329646"/>
                <a:gd name="connsiteX6" fmla="*/ 0 w 2090057"/>
                <a:gd name="connsiteY6" fmla="*/ 165463 h 5329646"/>
                <a:gd name="connsiteX7" fmla="*/ 156754 w 2090057"/>
                <a:gd name="connsiteY7" fmla="*/ 0 h 5329646"/>
                <a:gd name="connsiteX8" fmla="*/ 278674 w 2090057"/>
                <a:gd name="connsiteY8" fmla="*/ 8708 h 5329646"/>
                <a:gd name="connsiteX0" fmla="*/ 1924594 w 2090057"/>
                <a:gd name="connsiteY0" fmla="*/ 174171 h 5329646"/>
                <a:gd name="connsiteX1" fmla="*/ 2090057 w 2090057"/>
                <a:gd name="connsiteY1" fmla="*/ 339634 h 5329646"/>
                <a:gd name="connsiteX2" fmla="*/ 2011680 w 2090057"/>
                <a:gd name="connsiteY2" fmla="*/ 4754880 h 5329646"/>
                <a:gd name="connsiteX3" fmla="*/ 1828800 w 2090057"/>
                <a:gd name="connsiteY3" fmla="*/ 4937760 h 5329646"/>
                <a:gd name="connsiteX4" fmla="*/ 261257 w 2090057"/>
                <a:gd name="connsiteY4" fmla="*/ 5329646 h 5329646"/>
                <a:gd name="connsiteX5" fmla="*/ 104503 w 2090057"/>
                <a:gd name="connsiteY5" fmla="*/ 5190308 h 5329646"/>
                <a:gd name="connsiteX6" fmla="*/ 0 w 2090057"/>
                <a:gd name="connsiteY6" fmla="*/ 165463 h 5329646"/>
                <a:gd name="connsiteX7" fmla="*/ 156754 w 2090057"/>
                <a:gd name="connsiteY7" fmla="*/ 0 h 5329646"/>
                <a:gd name="connsiteX0" fmla="*/ 1925021 w 2090484"/>
                <a:gd name="connsiteY0" fmla="*/ 174171 h 5329646"/>
                <a:gd name="connsiteX1" fmla="*/ 2090484 w 2090484"/>
                <a:gd name="connsiteY1" fmla="*/ 339634 h 5329646"/>
                <a:gd name="connsiteX2" fmla="*/ 2012107 w 2090484"/>
                <a:gd name="connsiteY2" fmla="*/ 4754880 h 5329646"/>
                <a:gd name="connsiteX3" fmla="*/ 1829227 w 2090484"/>
                <a:gd name="connsiteY3" fmla="*/ 4937760 h 5329646"/>
                <a:gd name="connsiteX4" fmla="*/ 261684 w 2090484"/>
                <a:gd name="connsiteY4" fmla="*/ 5329646 h 5329646"/>
                <a:gd name="connsiteX5" fmla="*/ 104930 w 2090484"/>
                <a:gd name="connsiteY5" fmla="*/ 5190308 h 5329646"/>
                <a:gd name="connsiteX6" fmla="*/ 427 w 2090484"/>
                <a:gd name="connsiteY6" fmla="*/ 165463 h 5329646"/>
                <a:gd name="connsiteX7" fmla="*/ 157181 w 2090484"/>
                <a:gd name="connsiteY7" fmla="*/ 0 h 5329646"/>
                <a:gd name="connsiteX0" fmla="*/ 1925063 w 2090526"/>
                <a:gd name="connsiteY0" fmla="*/ 174171 h 5329646"/>
                <a:gd name="connsiteX1" fmla="*/ 2090526 w 2090526"/>
                <a:gd name="connsiteY1" fmla="*/ 339634 h 5329646"/>
                <a:gd name="connsiteX2" fmla="*/ 2012149 w 2090526"/>
                <a:gd name="connsiteY2" fmla="*/ 4754880 h 5329646"/>
                <a:gd name="connsiteX3" fmla="*/ 1829269 w 2090526"/>
                <a:gd name="connsiteY3" fmla="*/ 4937760 h 5329646"/>
                <a:gd name="connsiteX4" fmla="*/ 261726 w 2090526"/>
                <a:gd name="connsiteY4" fmla="*/ 5329646 h 5329646"/>
                <a:gd name="connsiteX5" fmla="*/ 104972 w 2090526"/>
                <a:gd name="connsiteY5" fmla="*/ 5190308 h 5329646"/>
                <a:gd name="connsiteX6" fmla="*/ 469 w 2090526"/>
                <a:gd name="connsiteY6" fmla="*/ 165463 h 5329646"/>
                <a:gd name="connsiteX7" fmla="*/ 157223 w 2090526"/>
                <a:gd name="connsiteY7" fmla="*/ 0 h 5329646"/>
                <a:gd name="connsiteX0" fmla="*/ 1925049 w 2090512"/>
                <a:gd name="connsiteY0" fmla="*/ 174700 h 5330175"/>
                <a:gd name="connsiteX1" fmla="*/ 2090512 w 2090512"/>
                <a:gd name="connsiteY1" fmla="*/ 340163 h 5330175"/>
                <a:gd name="connsiteX2" fmla="*/ 2012135 w 2090512"/>
                <a:gd name="connsiteY2" fmla="*/ 4755409 h 5330175"/>
                <a:gd name="connsiteX3" fmla="*/ 1829255 w 2090512"/>
                <a:gd name="connsiteY3" fmla="*/ 4938289 h 5330175"/>
                <a:gd name="connsiteX4" fmla="*/ 261712 w 2090512"/>
                <a:gd name="connsiteY4" fmla="*/ 5330175 h 5330175"/>
                <a:gd name="connsiteX5" fmla="*/ 104958 w 2090512"/>
                <a:gd name="connsiteY5" fmla="*/ 5190837 h 5330175"/>
                <a:gd name="connsiteX6" fmla="*/ 455 w 2090512"/>
                <a:gd name="connsiteY6" fmla="*/ 165992 h 5330175"/>
                <a:gd name="connsiteX7" fmla="*/ 157209 w 2090512"/>
                <a:gd name="connsiteY7" fmla="*/ 529 h 5330175"/>
                <a:gd name="connsiteX0" fmla="*/ 1925049 w 2090512"/>
                <a:gd name="connsiteY0" fmla="*/ 174700 h 5330175"/>
                <a:gd name="connsiteX1" fmla="*/ 2090512 w 2090512"/>
                <a:gd name="connsiteY1" fmla="*/ 340163 h 5330175"/>
                <a:gd name="connsiteX2" fmla="*/ 2012135 w 2090512"/>
                <a:gd name="connsiteY2" fmla="*/ 4755409 h 5330175"/>
                <a:gd name="connsiteX3" fmla="*/ 1829255 w 2090512"/>
                <a:gd name="connsiteY3" fmla="*/ 4938289 h 5330175"/>
                <a:gd name="connsiteX4" fmla="*/ 261712 w 2090512"/>
                <a:gd name="connsiteY4" fmla="*/ 5330175 h 5330175"/>
                <a:gd name="connsiteX5" fmla="*/ 104958 w 2090512"/>
                <a:gd name="connsiteY5" fmla="*/ 5190837 h 5330175"/>
                <a:gd name="connsiteX6" fmla="*/ 455 w 2090512"/>
                <a:gd name="connsiteY6" fmla="*/ 165992 h 5330175"/>
                <a:gd name="connsiteX7" fmla="*/ 157209 w 2090512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12135 w 2086954"/>
                <a:gd name="connsiteY2" fmla="*/ 475540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104958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12135 w 2086954"/>
                <a:gd name="connsiteY2" fmla="*/ 475540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104958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58856 w 2086954"/>
                <a:gd name="connsiteY2" fmla="*/ 463526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104958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58856 w 2086954"/>
                <a:gd name="connsiteY2" fmla="*/ 463526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104958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58856 w 2086954"/>
                <a:gd name="connsiteY2" fmla="*/ 463526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104958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58856 w 2086954"/>
                <a:gd name="connsiteY2" fmla="*/ 463526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68249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58856 w 2086954"/>
                <a:gd name="connsiteY2" fmla="*/ 463526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68249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781"/>
                <a:gd name="connsiteX1" fmla="*/ 2086954 w 2086954"/>
                <a:gd name="connsiteY1" fmla="*/ 393533 h 5330781"/>
                <a:gd name="connsiteX2" fmla="*/ 2058856 w 2086954"/>
                <a:gd name="connsiteY2" fmla="*/ 4635269 h 5330781"/>
                <a:gd name="connsiteX3" fmla="*/ 1829255 w 2086954"/>
                <a:gd name="connsiteY3" fmla="*/ 4938289 h 5330781"/>
                <a:gd name="connsiteX4" fmla="*/ 261712 w 2086954"/>
                <a:gd name="connsiteY4" fmla="*/ 5330175 h 5330781"/>
                <a:gd name="connsiteX5" fmla="*/ 68249 w 2086954"/>
                <a:gd name="connsiteY5" fmla="*/ 5190837 h 5330781"/>
                <a:gd name="connsiteX6" fmla="*/ 455 w 2086954"/>
                <a:gd name="connsiteY6" fmla="*/ 165992 h 5330781"/>
                <a:gd name="connsiteX7" fmla="*/ 157209 w 2086954"/>
                <a:gd name="connsiteY7" fmla="*/ 529 h 533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954" h="5330781">
                  <a:moveTo>
                    <a:pt x="1925049" y="174700"/>
                  </a:moveTo>
                  <a:cubicBezTo>
                    <a:pt x="1994435" y="180042"/>
                    <a:pt x="2085169" y="320589"/>
                    <a:pt x="2086954" y="393533"/>
                  </a:cubicBezTo>
                  <a:lnTo>
                    <a:pt x="2058856" y="4635269"/>
                  </a:lnTo>
                  <a:cubicBezTo>
                    <a:pt x="2049066" y="4782997"/>
                    <a:pt x="1989220" y="4894015"/>
                    <a:pt x="1829255" y="4938289"/>
                  </a:cubicBezTo>
                  <a:lnTo>
                    <a:pt x="261712" y="5330175"/>
                  </a:lnTo>
                  <a:cubicBezTo>
                    <a:pt x="183875" y="5337124"/>
                    <a:pt x="86016" y="5284004"/>
                    <a:pt x="68249" y="5190837"/>
                  </a:cubicBezTo>
                  <a:lnTo>
                    <a:pt x="455" y="165992"/>
                  </a:lnTo>
                  <a:cubicBezTo>
                    <a:pt x="-7780" y="96606"/>
                    <a:pt x="97842" y="-8359"/>
                    <a:pt x="157209" y="529"/>
                  </a:cubicBezTo>
                </a:path>
              </a:pathLst>
            </a:cu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11391C8-2811-46FF-B2AD-2DD2C41D6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682" y="644071"/>
              <a:ext cx="5528110" cy="552811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118A3F7-BEB5-413F-92FB-8AF941203F3C}"/>
              </a:ext>
            </a:extLst>
          </p:cNvPr>
          <p:cNvGrpSpPr/>
          <p:nvPr/>
        </p:nvGrpSpPr>
        <p:grpSpPr>
          <a:xfrm>
            <a:off x="5748390" y="3740474"/>
            <a:ext cx="4504016" cy="2398202"/>
            <a:chOff x="3083858" y="3382264"/>
            <a:chExt cx="4504016" cy="239820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D1EDE24-27A5-4FEA-8EAA-60EB1191B3E3}"/>
                </a:ext>
              </a:extLst>
            </p:cNvPr>
            <p:cNvSpPr/>
            <p:nvPr/>
          </p:nvSpPr>
          <p:spPr>
            <a:xfrm rot="162293">
              <a:off x="3690180" y="5113209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D62DB26-831B-48C0-BBA8-D25CB43539C2}"/>
                </a:ext>
              </a:extLst>
            </p:cNvPr>
            <p:cNvSpPr/>
            <p:nvPr/>
          </p:nvSpPr>
          <p:spPr>
            <a:xfrm rot="162293">
              <a:off x="5340964" y="5135261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6AFD2AC-6E26-42CB-A8C7-D0C31BA104FD}"/>
                </a:ext>
              </a:extLst>
            </p:cNvPr>
            <p:cNvSpPr/>
            <p:nvPr/>
          </p:nvSpPr>
          <p:spPr>
            <a:xfrm rot="162293">
              <a:off x="3083858" y="5174044"/>
              <a:ext cx="4504016" cy="605223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36C2539-47E7-46C6-A4F3-E18B2A304680}"/>
                </a:ext>
              </a:extLst>
            </p:cNvPr>
            <p:cNvGrpSpPr/>
            <p:nvPr/>
          </p:nvGrpSpPr>
          <p:grpSpPr>
            <a:xfrm>
              <a:off x="3298219" y="3382264"/>
              <a:ext cx="3288329" cy="2231290"/>
              <a:chOff x="3298219" y="3382264"/>
              <a:chExt cx="3288329" cy="223129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0FA5569-5511-4AE5-B967-97075D41DF2C}"/>
                  </a:ext>
                </a:extLst>
              </p:cNvPr>
              <p:cNvGrpSpPr/>
              <p:nvPr/>
            </p:nvGrpSpPr>
            <p:grpSpPr>
              <a:xfrm rot="21327019">
                <a:off x="3298219" y="3382264"/>
                <a:ext cx="1357023" cy="1063340"/>
                <a:chOff x="2442073" y="3114771"/>
                <a:chExt cx="1683480" cy="1319145"/>
              </a:xfrm>
            </p:grpSpPr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B9402C10-BF10-47F7-BE9E-39A6DC9E8AD8}"/>
                    </a:ext>
                  </a:extLst>
                </p:cNvPr>
                <p:cNvSpPr/>
                <p:nvPr/>
              </p:nvSpPr>
              <p:spPr>
                <a:xfrm rot="272279">
                  <a:off x="2459831" y="4197802"/>
                  <a:ext cx="1460993" cy="236114"/>
                </a:xfrm>
                <a:custGeom>
                  <a:avLst/>
                  <a:gdLst>
                    <a:gd name="connsiteX0" fmla="*/ 2042299 w 2042298"/>
                    <a:gd name="connsiteY0" fmla="*/ 0 h 262959"/>
                    <a:gd name="connsiteX1" fmla="*/ 62969 w 2042298"/>
                    <a:gd name="connsiteY1" fmla="*/ 0 h 262959"/>
                    <a:gd name="connsiteX2" fmla="*/ 0 w 2042298"/>
                    <a:gd name="connsiteY2" fmla="*/ 57704 h 262959"/>
                    <a:gd name="connsiteX3" fmla="*/ 62969 w 2042298"/>
                    <a:gd name="connsiteY3" fmla="*/ 115408 h 262959"/>
                    <a:gd name="connsiteX4" fmla="*/ 1052322 w 2042298"/>
                    <a:gd name="connsiteY4" fmla="*/ 115408 h 262959"/>
                    <a:gd name="connsiteX5" fmla="*/ 1235271 w 2042298"/>
                    <a:gd name="connsiteY5" fmla="*/ 262959 h 262959"/>
                    <a:gd name="connsiteX6" fmla="*/ 1356499 w 2042298"/>
                    <a:gd name="connsiteY6" fmla="*/ 205740 h 262959"/>
                    <a:gd name="connsiteX7" fmla="*/ 1327335 w 2042298"/>
                    <a:gd name="connsiteY7" fmla="*/ 115408 h 262959"/>
                    <a:gd name="connsiteX8" fmla="*/ 2042229 w 2042298"/>
                    <a:gd name="connsiteY8" fmla="*/ 115408 h 262959"/>
                    <a:gd name="connsiteX9" fmla="*/ 2042229 w 2042298"/>
                    <a:gd name="connsiteY9" fmla="*/ 0 h 262959"/>
                    <a:gd name="connsiteX10" fmla="*/ 2042299 w 2042298"/>
                    <a:gd name="connsiteY10" fmla="*/ 0 h 262959"/>
                    <a:gd name="connsiteX11" fmla="*/ 2042299 w 2042298"/>
                    <a:gd name="connsiteY11" fmla="*/ 0 h 262959"/>
                    <a:gd name="connsiteX0" fmla="*/ 2042299 w 2042300"/>
                    <a:gd name="connsiteY0" fmla="*/ 0 h 286832"/>
                    <a:gd name="connsiteX1" fmla="*/ 62969 w 2042300"/>
                    <a:gd name="connsiteY1" fmla="*/ 0 h 286832"/>
                    <a:gd name="connsiteX2" fmla="*/ 0 w 2042300"/>
                    <a:gd name="connsiteY2" fmla="*/ 57704 h 286832"/>
                    <a:gd name="connsiteX3" fmla="*/ 62969 w 2042300"/>
                    <a:gd name="connsiteY3" fmla="*/ 115408 h 286832"/>
                    <a:gd name="connsiteX4" fmla="*/ 1052322 w 2042300"/>
                    <a:gd name="connsiteY4" fmla="*/ 115408 h 286832"/>
                    <a:gd name="connsiteX5" fmla="*/ 1235271 w 2042300"/>
                    <a:gd name="connsiteY5" fmla="*/ 262959 h 286832"/>
                    <a:gd name="connsiteX6" fmla="*/ 1410977 w 2042300"/>
                    <a:gd name="connsiteY6" fmla="*/ 276591 h 286832"/>
                    <a:gd name="connsiteX7" fmla="*/ 1327335 w 2042300"/>
                    <a:gd name="connsiteY7" fmla="*/ 115408 h 286832"/>
                    <a:gd name="connsiteX8" fmla="*/ 2042229 w 2042300"/>
                    <a:gd name="connsiteY8" fmla="*/ 115408 h 286832"/>
                    <a:gd name="connsiteX9" fmla="*/ 2042229 w 2042300"/>
                    <a:gd name="connsiteY9" fmla="*/ 0 h 286832"/>
                    <a:gd name="connsiteX10" fmla="*/ 2042299 w 2042300"/>
                    <a:gd name="connsiteY10" fmla="*/ 0 h 286832"/>
                    <a:gd name="connsiteX11" fmla="*/ 2042299 w 2042300"/>
                    <a:gd name="connsiteY11" fmla="*/ 0 h 286832"/>
                    <a:gd name="connsiteX0" fmla="*/ 2042299 w 2042298"/>
                    <a:gd name="connsiteY0" fmla="*/ 0 h 330060"/>
                    <a:gd name="connsiteX1" fmla="*/ 62969 w 2042298"/>
                    <a:gd name="connsiteY1" fmla="*/ 0 h 330060"/>
                    <a:gd name="connsiteX2" fmla="*/ 0 w 2042298"/>
                    <a:gd name="connsiteY2" fmla="*/ 57704 h 330060"/>
                    <a:gd name="connsiteX3" fmla="*/ 62969 w 2042298"/>
                    <a:gd name="connsiteY3" fmla="*/ 115408 h 330060"/>
                    <a:gd name="connsiteX4" fmla="*/ 1052322 w 2042298"/>
                    <a:gd name="connsiteY4" fmla="*/ 115408 h 330060"/>
                    <a:gd name="connsiteX5" fmla="*/ 1278850 w 2042298"/>
                    <a:gd name="connsiteY5" fmla="*/ 322910 h 330060"/>
                    <a:gd name="connsiteX6" fmla="*/ 1410977 w 2042298"/>
                    <a:gd name="connsiteY6" fmla="*/ 276591 h 330060"/>
                    <a:gd name="connsiteX7" fmla="*/ 1327335 w 2042298"/>
                    <a:gd name="connsiteY7" fmla="*/ 115408 h 330060"/>
                    <a:gd name="connsiteX8" fmla="*/ 2042229 w 2042298"/>
                    <a:gd name="connsiteY8" fmla="*/ 115408 h 330060"/>
                    <a:gd name="connsiteX9" fmla="*/ 2042229 w 2042298"/>
                    <a:gd name="connsiteY9" fmla="*/ 0 h 330060"/>
                    <a:gd name="connsiteX10" fmla="*/ 2042299 w 2042298"/>
                    <a:gd name="connsiteY10" fmla="*/ 0 h 330060"/>
                    <a:gd name="connsiteX11" fmla="*/ 2042299 w 2042298"/>
                    <a:gd name="connsiteY11" fmla="*/ 0 h 330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42298" h="330060">
                      <a:moveTo>
                        <a:pt x="2042299" y="0"/>
                      </a:moveTo>
                      <a:lnTo>
                        <a:pt x="62969" y="0"/>
                      </a:lnTo>
                      <a:cubicBezTo>
                        <a:pt x="28194" y="0"/>
                        <a:pt x="0" y="25839"/>
                        <a:pt x="0" y="57704"/>
                      </a:cubicBezTo>
                      <a:cubicBezTo>
                        <a:pt x="0" y="89570"/>
                        <a:pt x="28194" y="115408"/>
                        <a:pt x="62969" y="115408"/>
                      </a:cubicBezTo>
                      <a:lnTo>
                        <a:pt x="1052322" y="115408"/>
                      </a:lnTo>
                      <a:cubicBezTo>
                        <a:pt x="1168562" y="117833"/>
                        <a:pt x="1219074" y="296046"/>
                        <a:pt x="1278850" y="322910"/>
                      </a:cubicBezTo>
                      <a:cubicBezTo>
                        <a:pt x="1338626" y="349774"/>
                        <a:pt x="1374747" y="293493"/>
                        <a:pt x="1410977" y="276591"/>
                      </a:cubicBezTo>
                      <a:cubicBezTo>
                        <a:pt x="1415410" y="254493"/>
                        <a:pt x="1345554" y="148036"/>
                        <a:pt x="1327335" y="115408"/>
                      </a:cubicBezTo>
                      <a:lnTo>
                        <a:pt x="2042229" y="115408"/>
                      </a:lnTo>
                      <a:lnTo>
                        <a:pt x="2042229" y="0"/>
                      </a:lnTo>
                      <a:lnTo>
                        <a:pt x="2042299" y="0"/>
                      </a:lnTo>
                      <a:lnTo>
                        <a:pt x="2042299" y="0"/>
                      </a:lnTo>
                      <a:close/>
                    </a:path>
                  </a:pathLst>
                </a:custGeom>
                <a:solidFill>
                  <a:srgbClr val="6A7F8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3B548C43-010F-4530-9885-498A3A2B636D}"/>
                    </a:ext>
                  </a:extLst>
                </p:cNvPr>
                <p:cNvSpPr/>
                <p:nvPr/>
              </p:nvSpPr>
              <p:spPr>
                <a:xfrm rot="272279">
                  <a:off x="2472582" y="3144293"/>
                  <a:ext cx="1652971" cy="49555"/>
                </a:xfrm>
                <a:custGeom>
                  <a:avLst/>
                  <a:gdLst>
                    <a:gd name="connsiteX0" fmla="*/ 1465118 w 2310661"/>
                    <a:gd name="connsiteY0" fmla="*/ 69273 h 69272"/>
                    <a:gd name="connsiteX1" fmla="*/ 0 w 2310661"/>
                    <a:gd name="connsiteY1" fmla="*/ 69273 h 69272"/>
                    <a:gd name="connsiteX2" fmla="*/ 845543 w 2310661"/>
                    <a:gd name="connsiteY2" fmla="*/ 0 h 69272"/>
                    <a:gd name="connsiteX3" fmla="*/ 2310662 w 2310661"/>
                    <a:gd name="connsiteY3" fmla="*/ 0 h 69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0661" h="69272">
                      <a:moveTo>
                        <a:pt x="1465118" y="69273"/>
                      </a:moveTo>
                      <a:lnTo>
                        <a:pt x="0" y="69273"/>
                      </a:lnTo>
                      <a:lnTo>
                        <a:pt x="845543" y="0"/>
                      </a:lnTo>
                      <a:lnTo>
                        <a:pt x="2310662" y="0"/>
                      </a:lnTo>
                      <a:close/>
                    </a:path>
                  </a:pathLst>
                </a:custGeom>
                <a:solidFill>
                  <a:srgbClr val="EE2D2E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0F49EB9A-9274-46B4-BFB4-9098856C9B5E}"/>
                    </a:ext>
                  </a:extLst>
                </p:cNvPr>
                <p:cNvSpPr/>
                <p:nvPr/>
              </p:nvSpPr>
              <p:spPr>
                <a:xfrm rot="272279">
                  <a:off x="3473185" y="3183939"/>
                  <a:ext cx="607698" cy="1137297"/>
                </a:xfrm>
                <a:custGeom>
                  <a:avLst/>
                  <a:gdLst>
                    <a:gd name="connsiteX0" fmla="*/ 849492 w 849491"/>
                    <a:gd name="connsiteY0" fmla="*/ 1527464 h 1589809"/>
                    <a:gd name="connsiteX1" fmla="*/ 0 w 849491"/>
                    <a:gd name="connsiteY1" fmla="*/ 1589809 h 1589809"/>
                    <a:gd name="connsiteX2" fmla="*/ 0 w 849491"/>
                    <a:gd name="connsiteY2" fmla="*/ 62345 h 1589809"/>
                    <a:gd name="connsiteX3" fmla="*/ 849492 w 849491"/>
                    <a:gd name="connsiteY3" fmla="*/ 0 h 1589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9491" h="1589809">
                      <a:moveTo>
                        <a:pt x="849492" y="1527464"/>
                      </a:moveTo>
                      <a:lnTo>
                        <a:pt x="0" y="1589809"/>
                      </a:lnTo>
                      <a:lnTo>
                        <a:pt x="0" y="62345"/>
                      </a:lnTo>
                      <a:lnTo>
                        <a:pt x="849492" y="0"/>
                      </a:lnTo>
                      <a:close/>
                    </a:path>
                  </a:pathLst>
                </a:custGeom>
                <a:solidFill>
                  <a:srgbClr val="631712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1B5AEED3-A7D2-4219-8AB7-206BE586E234}"/>
                    </a:ext>
                  </a:extLst>
                </p:cNvPr>
                <p:cNvSpPr/>
                <p:nvPr/>
              </p:nvSpPr>
              <p:spPr>
                <a:xfrm rot="272279">
                  <a:off x="2442073" y="3114771"/>
                  <a:ext cx="1048097" cy="1087147"/>
                </a:xfrm>
                <a:custGeom>
                  <a:avLst/>
                  <a:gdLst>
                    <a:gd name="connsiteX0" fmla="*/ 0 w 1465118"/>
                    <a:gd name="connsiteY0" fmla="*/ 0 h 1519705"/>
                    <a:gd name="connsiteX1" fmla="*/ 1465118 w 1465118"/>
                    <a:gd name="connsiteY1" fmla="*/ 0 h 1519705"/>
                    <a:gd name="connsiteX2" fmla="*/ 1465118 w 1465118"/>
                    <a:gd name="connsiteY2" fmla="*/ 1519705 h 1519705"/>
                    <a:gd name="connsiteX3" fmla="*/ -1 w 1465118"/>
                    <a:gd name="connsiteY3" fmla="*/ 1519705 h 1519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18" h="1519705">
                      <a:moveTo>
                        <a:pt x="0" y="0"/>
                      </a:moveTo>
                      <a:lnTo>
                        <a:pt x="1465118" y="0"/>
                      </a:lnTo>
                      <a:lnTo>
                        <a:pt x="1465118" y="1519705"/>
                      </a:lnTo>
                      <a:lnTo>
                        <a:pt x="-1" y="151970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C535603E-AC83-44E5-B8E5-35CE43A1E1FA}"/>
                    </a:ext>
                  </a:extLst>
                </p:cNvPr>
                <p:cNvSpPr/>
                <p:nvPr/>
              </p:nvSpPr>
              <p:spPr>
                <a:xfrm rot="272279">
                  <a:off x="2482573" y="3265265"/>
                  <a:ext cx="1033435" cy="25108"/>
                </a:xfrm>
                <a:custGeom>
                  <a:avLst/>
                  <a:gdLst>
                    <a:gd name="connsiteX0" fmla="*/ 46024 w 1444622"/>
                    <a:gd name="connsiteY0" fmla="*/ 32973 h 35098"/>
                    <a:gd name="connsiteX1" fmla="*/ 27 w 1444622"/>
                    <a:gd name="connsiteY1" fmla="*/ 18149 h 35098"/>
                    <a:gd name="connsiteX2" fmla="*/ 44223 w 1444622"/>
                    <a:gd name="connsiteY2" fmla="*/ 1662 h 35098"/>
                    <a:gd name="connsiteX3" fmla="*/ 1401691 w 1444622"/>
                    <a:gd name="connsiteY3" fmla="*/ 1662 h 35098"/>
                    <a:gd name="connsiteX4" fmla="*/ 1444502 w 1444622"/>
                    <a:gd name="connsiteY4" fmla="*/ 18980 h 35098"/>
                    <a:gd name="connsiteX5" fmla="*/ 1397882 w 1444622"/>
                    <a:gd name="connsiteY5" fmla="*/ 32973 h 35098"/>
                    <a:gd name="connsiteX6" fmla="*/ 46024 w 1444622"/>
                    <a:gd name="connsiteY6" fmla="*/ 32973 h 35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4622" h="35098">
                      <a:moveTo>
                        <a:pt x="46024" y="32973"/>
                      </a:moveTo>
                      <a:cubicBezTo>
                        <a:pt x="29537" y="32904"/>
                        <a:pt x="997" y="42741"/>
                        <a:pt x="27" y="18149"/>
                      </a:cubicBezTo>
                      <a:cubicBezTo>
                        <a:pt x="-1012" y="-7828"/>
                        <a:pt x="27944" y="1732"/>
                        <a:pt x="44223" y="1662"/>
                      </a:cubicBezTo>
                      <a:cubicBezTo>
                        <a:pt x="496712" y="1108"/>
                        <a:pt x="949202" y="1108"/>
                        <a:pt x="1401691" y="1662"/>
                      </a:cubicBezTo>
                      <a:cubicBezTo>
                        <a:pt x="1417763" y="1662"/>
                        <a:pt x="1446719" y="-7620"/>
                        <a:pt x="1444502" y="18980"/>
                      </a:cubicBezTo>
                      <a:cubicBezTo>
                        <a:pt x="1442563" y="43226"/>
                        <a:pt x="1414369" y="32904"/>
                        <a:pt x="1397882" y="32973"/>
                      </a:cubicBezTo>
                      <a:cubicBezTo>
                        <a:pt x="1172607" y="33736"/>
                        <a:pt x="271368" y="33666"/>
                        <a:pt x="46024" y="32973"/>
                      </a:cubicBezTo>
                      <a:close/>
                    </a:path>
                  </a:pathLst>
                </a:custGeom>
                <a:solidFill>
                  <a:srgbClr val="80171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0AF6C21-EC4D-4C91-8B9C-9CA1E3661268}"/>
                  </a:ext>
                </a:extLst>
              </p:cNvPr>
              <p:cNvGrpSpPr/>
              <p:nvPr/>
            </p:nvGrpSpPr>
            <p:grpSpPr>
              <a:xfrm>
                <a:off x="3685659" y="3418989"/>
                <a:ext cx="2900889" cy="2194565"/>
                <a:chOff x="6043757" y="2084110"/>
                <a:chExt cx="3598753" cy="2722509"/>
              </a:xfrm>
              <a:scene3d>
                <a:camera prst="orthographicFront">
                  <a:rot lat="20400000" lon="21000000" rev="0"/>
                </a:camera>
                <a:lightRig rig="threePt" dir="t"/>
              </a:scene3d>
            </p:grpSpPr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63A161DB-2513-411F-A817-D5BB88335FBD}"/>
                    </a:ext>
                  </a:extLst>
                </p:cNvPr>
                <p:cNvSpPr/>
                <p:nvPr/>
              </p:nvSpPr>
              <p:spPr>
                <a:xfrm>
                  <a:off x="6168510" y="3739688"/>
                  <a:ext cx="1066931" cy="1066931"/>
                </a:xfrm>
                <a:custGeom>
                  <a:avLst/>
                  <a:gdLst>
                    <a:gd name="connsiteX0" fmla="*/ 859051 w 1718102"/>
                    <a:gd name="connsiteY0" fmla="*/ 0 h 1718102"/>
                    <a:gd name="connsiteX1" fmla="*/ 0 w 1718102"/>
                    <a:gd name="connsiteY1" fmla="*/ 859051 h 1718102"/>
                    <a:gd name="connsiteX2" fmla="*/ 859051 w 1718102"/>
                    <a:gd name="connsiteY2" fmla="*/ 1718102 h 1718102"/>
                    <a:gd name="connsiteX3" fmla="*/ 1718102 w 1718102"/>
                    <a:gd name="connsiteY3" fmla="*/ 859051 h 1718102"/>
                    <a:gd name="connsiteX4" fmla="*/ 859051 w 1718102"/>
                    <a:gd name="connsiteY4" fmla="*/ 0 h 1718102"/>
                    <a:gd name="connsiteX5" fmla="*/ 702287 w 1718102"/>
                    <a:gd name="connsiteY5" fmla="*/ 1327889 h 1718102"/>
                    <a:gd name="connsiteX6" fmla="*/ 262474 w 1718102"/>
                    <a:gd name="connsiteY6" fmla="*/ 888076 h 1718102"/>
                    <a:gd name="connsiteX7" fmla="*/ 702287 w 1718102"/>
                    <a:gd name="connsiteY7" fmla="*/ 448264 h 1718102"/>
                    <a:gd name="connsiteX8" fmla="*/ 1142100 w 1718102"/>
                    <a:gd name="connsiteY8" fmla="*/ 888076 h 1718102"/>
                    <a:gd name="connsiteX9" fmla="*/ 702287 w 1718102"/>
                    <a:gd name="connsiteY9" fmla="*/ 1327889 h 1718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18102" h="1718102">
                      <a:moveTo>
                        <a:pt x="859051" y="0"/>
                      </a:moveTo>
                      <a:cubicBezTo>
                        <a:pt x="384602" y="0"/>
                        <a:pt x="0" y="384602"/>
                        <a:pt x="0" y="859051"/>
                      </a:cubicBezTo>
                      <a:cubicBezTo>
                        <a:pt x="0" y="1333500"/>
                        <a:pt x="384602" y="1718102"/>
                        <a:pt x="859051" y="1718102"/>
                      </a:cubicBezTo>
                      <a:cubicBezTo>
                        <a:pt x="1333500" y="1718102"/>
                        <a:pt x="1718102" y="1333500"/>
                        <a:pt x="1718102" y="859051"/>
                      </a:cubicBezTo>
                      <a:cubicBezTo>
                        <a:pt x="1718102" y="384602"/>
                        <a:pt x="1333500" y="0"/>
                        <a:pt x="859051" y="0"/>
                      </a:cubicBezTo>
                      <a:close/>
                      <a:moveTo>
                        <a:pt x="702287" y="1327889"/>
                      </a:moveTo>
                      <a:cubicBezTo>
                        <a:pt x="459417" y="1327889"/>
                        <a:pt x="262474" y="1130947"/>
                        <a:pt x="262474" y="888076"/>
                      </a:cubicBezTo>
                      <a:cubicBezTo>
                        <a:pt x="262474" y="645206"/>
                        <a:pt x="459417" y="448264"/>
                        <a:pt x="702287" y="448264"/>
                      </a:cubicBezTo>
                      <a:cubicBezTo>
                        <a:pt x="945157" y="448264"/>
                        <a:pt x="1142100" y="645206"/>
                        <a:pt x="1142100" y="888076"/>
                      </a:cubicBezTo>
                      <a:cubicBezTo>
                        <a:pt x="1142100" y="1130947"/>
                        <a:pt x="945226" y="1327889"/>
                        <a:pt x="702287" y="1327889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5CA50BBF-5DD9-4754-9C2C-E3C62B7F3A9B}"/>
                    </a:ext>
                  </a:extLst>
                </p:cNvPr>
                <p:cNvSpPr/>
                <p:nvPr/>
              </p:nvSpPr>
              <p:spPr>
                <a:xfrm>
                  <a:off x="6263664" y="3903672"/>
                  <a:ext cx="738963" cy="738962"/>
                </a:xfrm>
                <a:custGeom>
                  <a:avLst/>
                  <a:gdLst>
                    <a:gd name="connsiteX0" fmla="*/ 594984 w 1189967"/>
                    <a:gd name="connsiteY0" fmla="*/ 0 h 1189967"/>
                    <a:gd name="connsiteX1" fmla="*/ 0 w 1189967"/>
                    <a:gd name="connsiteY1" fmla="*/ 594984 h 1189967"/>
                    <a:gd name="connsiteX2" fmla="*/ 594984 w 1189967"/>
                    <a:gd name="connsiteY2" fmla="*/ 1189967 h 1189967"/>
                    <a:gd name="connsiteX3" fmla="*/ 1189967 w 1189967"/>
                    <a:gd name="connsiteY3" fmla="*/ 594984 h 1189967"/>
                    <a:gd name="connsiteX4" fmla="*/ 594984 w 1189967"/>
                    <a:gd name="connsiteY4" fmla="*/ 0 h 1189967"/>
                    <a:gd name="connsiteX5" fmla="*/ 549056 w 1189967"/>
                    <a:gd name="connsiteY5" fmla="*/ 1063821 h 1189967"/>
                    <a:gd name="connsiteX6" fmla="*/ 109243 w 1189967"/>
                    <a:gd name="connsiteY6" fmla="*/ 624009 h 1189967"/>
                    <a:gd name="connsiteX7" fmla="*/ 549056 w 1189967"/>
                    <a:gd name="connsiteY7" fmla="*/ 184196 h 1189967"/>
                    <a:gd name="connsiteX8" fmla="*/ 988868 w 1189967"/>
                    <a:gd name="connsiteY8" fmla="*/ 624009 h 1189967"/>
                    <a:gd name="connsiteX9" fmla="*/ 549056 w 1189967"/>
                    <a:gd name="connsiteY9" fmla="*/ 1063821 h 1189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89967" h="1189967">
                      <a:moveTo>
                        <a:pt x="594984" y="0"/>
                      </a:moveTo>
                      <a:cubicBezTo>
                        <a:pt x="266354" y="0"/>
                        <a:pt x="0" y="266354"/>
                        <a:pt x="0" y="594984"/>
                      </a:cubicBezTo>
                      <a:cubicBezTo>
                        <a:pt x="0" y="923613"/>
                        <a:pt x="266354" y="1189967"/>
                        <a:pt x="594984" y="1189967"/>
                      </a:cubicBezTo>
                      <a:cubicBezTo>
                        <a:pt x="923613" y="1189967"/>
                        <a:pt x="1189967" y="923613"/>
                        <a:pt x="1189967" y="594984"/>
                      </a:cubicBezTo>
                      <a:cubicBezTo>
                        <a:pt x="1189967" y="266354"/>
                        <a:pt x="923613" y="0"/>
                        <a:pt x="594984" y="0"/>
                      </a:cubicBezTo>
                      <a:close/>
                      <a:moveTo>
                        <a:pt x="549056" y="1063821"/>
                      </a:moveTo>
                      <a:cubicBezTo>
                        <a:pt x="306186" y="1063821"/>
                        <a:pt x="109243" y="866879"/>
                        <a:pt x="109243" y="624009"/>
                      </a:cubicBezTo>
                      <a:cubicBezTo>
                        <a:pt x="109243" y="381139"/>
                        <a:pt x="306186" y="184196"/>
                        <a:pt x="549056" y="184196"/>
                      </a:cubicBezTo>
                      <a:cubicBezTo>
                        <a:pt x="791926" y="184196"/>
                        <a:pt x="988868" y="381139"/>
                        <a:pt x="988868" y="624009"/>
                      </a:cubicBezTo>
                      <a:cubicBezTo>
                        <a:pt x="988868" y="866879"/>
                        <a:pt x="791995" y="1063821"/>
                        <a:pt x="549056" y="1063821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DEB31FFE-F6D9-483C-95AB-CB6A6F79E123}"/>
                    </a:ext>
                  </a:extLst>
                </p:cNvPr>
                <p:cNvSpPr/>
                <p:nvPr/>
              </p:nvSpPr>
              <p:spPr>
                <a:xfrm rot="19584698">
                  <a:off x="8405333" y="3855298"/>
                  <a:ext cx="893705" cy="466209"/>
                </a:xfrm>
                <a:custGeom>
                  <a:avLst/>
                  <a:gdLst>
                    <a:gd name="connsiteX0" fmla="*/ 1439152 w 1439152"/>
                    <a:gd name="connsiteY0" fmla="*/ 375374 h 750747"/>
                    <a:gd name="connsiteX1" fmla="*/ 719576 w 1439152"/>
                    <a:gd name="connsiteY1" fmla="*/ 750748 h 750747"/>
                    <a:gd name="connsiteX2" fmla="*/ 0 w 1439152"/>
                    <a:gd name="connsiteY2" fmla="*/ 375374 h 750747"/>
                    <a:gd name="connsiteX3" fmla="*/ 719576 w 1439152"/>
                    <a:gd name="connsiteY3" fmla="*/ 0 h 750747"/>
                    <a:gd name="connsiteX4" fmla="*/ 1439152 w 1439152"/>
                    <a:gd name="connsiteY4" fmla="*/ 375374 h 750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9152" h="750747">
                      <a:moveTo>
                        <a:pt x="1439152" y="375374"/>
                      </a:moveTo>
                      <a:cubicBezTo>
                        <a:pt x="1439152" y="582687"/>
                        <a:pt x="1116987" y="750748"/>
                        <a:pt x="719576" y="750748"/>
                      </a:cubicBezTo>
                      <a:cubicBezTo>
                        <a:pt x="322165" y="750748"/>
                        <a:pt x="0" y="582687"/>
                        <a:pt x="0" y="375374"/>
                      </a:cubicBezTo>
                      <a:cubicBezTo>
                        <a:pt x="0" y="168061"/>
                        <a:pt x="322165" y="0"/>
                        <a:pt x="719576" y="0"/>
                      </a:cubicBezTo>
                      <a:cubicBezTo>
                        <a:pt x="1116987" y="0"/>
                        <a:pt x="1439152" y="168061"/>
                        <a:pt x="1439152" y="375374"/>
                      </a:cubicBez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BEC9B925-EC1E-4011-9CBD-E745390EB380}"/>
                    </a:ext>
                  </a:extLst>
                </p:cNvPr>
                <p:cNvSpPr/>
                <p:nvPr/>
              </p:nvSpPr>
              <p:spPr>
                <a:xfrm>
                  <a:off x="8750577" y="4036512"/>
                  <a:ext cx="390925" cy="390925"/>
                </a:xfrm>
                <a:custGeom>
                  <a:avLst/>
                  <a:gdLst>
                    <a:gd name="connsiteX0" fmla="*/ 270302 w 629515"/>
                    <a:gd name="connsiteY0" fmla="*/ 567898 h 629515"/>
                    <a:gd name="connsiteX1" fmla="*/ 0 w 629515"/>
                    <a:gd name="connsiteY1" fmla="*/ 297596 h 629515"/>
                    <a:gd name="connsiteX2" fmla="*/ 297595 w 629515"/>
                    <a:gd name="connsiteY2" fmla="*/ 0 h 629515"/>
                    <a:gd name="connsiteX3" fmla="*/ 567898 w 629515"/>
                    <a:gd name="connsiteY3" fmla="*/ 270302 h 629515"/>
                    <a:gd name="connsiteX4" fmla="*/ 567898 w 629515"/>
                    <a:gd name="connsiteY4" fmla="*/ 567898 h 629515"/>
                    <a:gd name="connsiteX5" fmla="*/ 567898 w 629515"/>
                    <a:gd name="connsiteY5" fmla="*/ 567898 h 629515"/>
                    <a:gd name="connsiteX6" fmla="*/ 270302 w 629515"/>
                    <a:gd name="connsiteY6" fmla="*/ 567898 h 629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9515" h="629515">
                      <a:moveTo>
                        <a:pt x="270302" y="567898"/>
                      </a:moveTo>
                      <a:lnTo>
                        <a:pt x="0" y="297596"/>
                      </a:lnTo>
                      <a:lnTo>
                        <a:pt x="297595" y="0"/>
                      </a:lnTo>
                      <a:lnTo>
                        <a:pt x="567898" y="270302"/>
                      </a:lnTo>
                      <a:cubicBezTo>
                        <a:pt x="650055" y="352460"/>
                        <a:pt x="650055" y="485740"/>
                        <a:pt x="567898" y="567898"/>
                      </a:cubicBezTo>
                      <a:lnTo>
                        <a:pt x="567898" y="567898"/>
                      </a:lnTo>
                      <a:cubicBezTo>
                        <a:pt x="485740" y="650055"/>
                        <a:pt x="352460" y="650055"/>
                        <a:pt x="270302" y="567898"/>
                      </a:cubicBezTo>
                      <a:close/>
                    </a:path>
                  </a:pathLst>
                </a:custGeom>
                <a:solidFill>
                  <a:srgbClr val="5D788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E628CF99-C52E-4A47-B2E6-9E3FBB8732CB}"/>
                    </a:ext>
                  </a:extLst>
                </p:cNvPr>
                <p:cNvSpPr/>
                <p:nvPr/>
              </p:nvSpPr>
              <p:spPr>
                <a:xfrm>
                  <a:off x="8558200" y="3710824"/>
                  <a:ext cx="1084310" cy="1084310"/>
                </a:xfrm>
                <a:custGeom>
                  <a:avLst/>
                  <a:gdLst>
                    <a:gd name="connsiteX0" fmla="*/ 873044 w 1746088"/>
                    <a:gd name="connsiteY0" fmla="*/ 0 h 1746088"/>
                    <a:gd name="connsiteX1" fmla="*/ 0 w 1746088"/>
                    <a:gd name="connsiteY1" fmla="*/ 873044 h 1746088"/>
                    <a:gd name="connsiteX2" fmla="*/ 873044 w 1746088"/>
                    <a:gd name="connsiteY2" fmla="*/ 1746088 h 1746088"/>
                    <a:gd name="connsiteX3" fmla="*/ 1746088 w 1746088"/>
                    <a:gd name="connsiteY3" fmla="*/ 873044 h 1746088"/>
                    <a:gd name="connsiteX4" fmla="*/ 873044 w 1746088"/>
                    <a:gd name="connsiteY4" fmla="*/ 0 h 1746088"/>
                    <a:gd name="connsiteX5" fmla="*/ 713717 w 1746088"/>
                    <a:gd name="connsiteY5" fmla="*/ 1349571 h 1746088"/>
                    <a:gd name="connsiteX6" fmla="*/ 266769 w 1746088"/>
                    <a:gd name="connsiteY6" fmla="*/ 902624 h 1746088"/>
                    <a:gd name="connsiteX7" fmla="*/ 713717 w 1746088"/>
                    <a:gd name="connsiteY7" fmla="*/ 455676 h 1746088"/>
                    <a:gd name="connsiteX8" fmla="*/ 1160665 w 1746088"/>
                    <a:gd name="connsiteY8" fmla="*/ 902624 h 1746088"/>
                    <a:gd name="connsiteX9" fmla="*/ 713717 w 1746088"/>
                    <a:gd name="connsiteY9" fmla="*/ 1349571 h 1746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46088" h="1746088">
                      <a:moveTo>
                        <a:pt x="873044" y="0"/>
                      </a:moveTo>
                      <a:cubicBezTo>
                        <a:pt x="390906" y="0"/>
                        <a:pt x="0" y="390837"/>
                        <a:pt x="0" y="873044"/>
                      </a:cubicBezTo>
                      <a:cubicBezTo>
                        <a:pt x="0" y="1355252"/>
                        <a:pt x="390837" y="1746088"/>
                        <a:pt x="873044" y="1746088"/>
                      </a:cubicBezTo>
                      <a:cubicBezTo>
                        <a:pt x="1355252" y="1746088"/>
                        <a:pt x="1746088" y="1355182"/>
                        <a:pt x="1746088" y="873044"/>
                      </a:cubicBezTo>
                      <a:cubicBezTo>
                        <a:pt x="1746088" y="390906"/>
                        <a:pt x="1355183" y="0"/>
                        <a:pt x="873044" y="0"/>
                      </a:cubicBezTo>
                      <a:close/>
                      <a:moveTo>
                        <a:pt x="713717" y="1349571"/>
                      </a:moveTo>
                      <a:cubicBezTo>
                        <a:pt x="466829" y="1349571"/>
                        <a:pt x="266769" y="1149442"/>
                        <a:pt x="266769" y="902624"/>
                      </a:cubicBezTo>
                      <a:cubicBezTo>
                        <a:pt x="266769" y="655736"/>
                        <a:pt x="466898" y="455676"/>
                        <a:pt x="713717" y="455676"/>
                      </a:cubicBezTo>
                      <a:cubicBezTo>
                        <a:pt x="960605" y="455676"/>
                        <a:pt x="1160665" y="655805"/>
                        <a:pt x="1160665" y="902624"/>
                      </a:cubicBezTo>
                      <a:cubicBezTo>
                        <a:pt x="1160665" y="1149442"/>
                        <a:pt x="960605" y="1349571"/>
                        <a:pt x="713717" y="1349571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543A8E76-C48E-4314-AB7D-46B8B1D3ECDF}"/>
                    </a:ext>
                  </a:extLst>
                </p:cNvPr>
                <p:cNvSpPr/>
                <p:nvPr/>
              </p:nvSpPr>
              <p:spPr>
                <a:xfrm>
                  <a:off x="8654904" y="3877476"/>
                  <a:ext cx="751007" cy="751007"/>
                </a:xfrm>
                <a:custGeom>
                  <a:avLst/>
                  <a:gdLst>
                    <a:gd name="connsiteX0" fmla="*/ 604682 w 1209363"/>
                    <a:gd name="connsiteY0" fmla="*/ 0 h 1209363"/>
                    <a:gd name="connsiteX1" fmla="*/ 0 w 1209363"/>
                    <a:gd name="connsiteY1" fmla="*/ 604682 h 1209363"/>
                    <a:gd name="connsiteX2" fmla="*/ 604682 w 1209363"/>
                    <a:gd name="connsiteY2" fmla="*/ 1209363 h 1209363"/>
                    <a:gd name="connsiteX3" fmla="*/ 1209363 w 1209363"/>
                    <a:gd name="connsiteY3" fmla="*/ 604682 h 1209363"/>
                    <a:gd name="connsiteX4" fmla="*/ 604682 w 1209363"/>
                    <a:gd name="connsiteY4" fmla="*/ 0 h 1209363"/>
                    <a:gd name="connsiteX5" fmla="*/ 557992 w 1209363"/>
                    <a:gd name="connsiteY5" fmla="*/ 1081209 h 1209363"/>
                    <a:gd name="connsiteX6" fmla="*/ 111044 w 1209363"/>
                    <a:gd name="connsiteY6" fmla="*/ 634261 h 1209363"/>
                    <a:gd name="connsiteX7" fmla="*/ 557992 w 1209363"/>
                    <a:gd name="connsiteY7" fmla="*/ 187314 h 1209363"/>
                    <a:gd name="connsiteX8" fmla="*/ 1004940 w 1209363"/>
                    <a:gd name="connsiteY8" fmla="*/ 634261 h 1209363"/>
                    <a:gd name="connsiteX9" fmla="*/ 557992 w 1209363"/>
                    <a:gd name="connsiteY9" fmla="*/ 1081209 h 120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9363" h="1209363">
                      <a:moveTo>
                        <a:pt x="604682" y="0"/>
                      </a:moveTo>
                      <a:cubicBezTo>
                        <a:pt x="270718" y="0"/>
                        <a:pt x="0" y="270718"/>
                        <a:pt x="0" y="604682"/>
                      </a:cubicBezTo>
                      <a:cubicBezTo>
                        <a:pt x="0" y="938645"/>
                        <a:pt x="270718" y="1209363"/>
                        <a:pt x="604682" y="1209363"/>
                      </a:cubicBezTo>
                      <a:cubicBezTo>
                        <a:pt x="938646" y="1209363"/>
                        <a:pt x="1209363" y="938645"/>
                        <a:pt x="1209363" y="604682"/>
                      </a:cubicBezTo>
                      <a:cubicBezTo>
                        <a:pt x="1209363" y="270718"/>
                        <a:pt x="938646" y="0"/>
                        <a:pt x="604682" y="0"/>
                      </a:cubicBezTo>
                      <a:close/>
                      <a:moveTo>
                        <a:pt x="557992" y="1081209"/>
                      </a:moveTo>
                      <a:cubicBezTo>
                        <a:pt x="311104" y="1081209"/>
                        <a:pt x="111044" y="881080"/>
                        <a:pt x="111044" y="634261"/>
                      </a:cubicBezTo>
                      <a:cubicBezTo>
                        <a:pt x="111044" y="387373"/>
                        <a:pt x="311173" y="187314"/>
                        <a:pt x="557992" y="187314"/>
                      </a:cubicBezTo>
                      <a:cubicBezTo>
                        <a:pt x="804880" y="187314"/>
                        <a:pt x="1004940" y="387443"/>
                        <a:pt x="1004940" y="634261"/>
                      </a:cubicBezTo>
                      <a:cubicBezTo>
                        <a:pt x="1004940" y="881080"/>
                        <a:pt x="804880" y="1081209"/>
                        <a:pt x="557992" y="1081209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A76DB7A-F72F-4414-925C-035256EE83E0}"/>
                    </a:ext>
                  </a:extLst>
                </p:cNvPr>
                <p:cNvSpPr/>
                <p:nvPr/>
              </p:nvSpPr>
              <p:spPr>
                <a:xfrm>
                  <a:off x="7309000" y="4181857"/>
                  <a:ext cx="662721" cy="182022"/>
                </a:xfrm>
                <a:custGeom>
                  <a:avLst/>
                  <a:gdLst>
                    <a:gd name="connsiteX0" fmla="*/ 0 w 979308"/>
                    <a:gd name="connsiteY0" fmla="*/ 110836 h 117348"/>
                    <a:gd name="connsiteX1" fmla="*/ 156903 w 979308"/>
                    <a:gd name="connsiteY1" fmla="*/ 0 h 117348"/>
                    <a:gd name="connsiteX2" fmla="*/ 979308 w 979308"/>
                    <a:gd name="connsiteY2" fmla="*/ 10738 h 117348"/>
                    <a:gd name="connsiteX3" fmla="*/ 979308 w 979308"/>
                    <a:gd name="connsiteY3" fmla="*/ 117348 h 117348"/>
                    <a:gd name="connsiteX4" fmla="*/ 0 w 979308"/>
                    <a:gd name="connsiteY4" fmla="*/ 110836 h 117348"/>
                    <a:gd name="connsiteX0" fmla="*/ 0 w 979308"/>
                    <a:gd name="connsiteY0" fmla="*/ 299157 h 305669"/>
                    <a:gd name="connsiteX1" fmla="*/ 263618 w 979308"/>
                    <a:gd name="connsiteY1" fmla="*/ 0 h 305669"/>
                    <a:gd name="connsiteX2" fmla="*/ 979308 w 979308"/>
                    <a:gd name="connsiteY2" fmla="*/ 199059 h 305669"/>
                    <a:gd name="connsiteX3" fmla="*/ 979308 w 979308"/>
                    <a:gd name="connsiteY3" fmla="*/ 305669 h 305669"/>
                    <a:gd name="connsiteX4" fmla="*/ 0 w 979308"/>
                    <a:gd name="connsiteY4" fmla="*/ 299157 h 305669"/>
                    <a:gd name="connsiteX0" fmla="*/ 0 w 1073468"/>
                    <a:gd name="connsiteY0" fmla="*/ 299157 h 305669"/>
                    <a:gd name="connsiteX1" fmla="*/ 263618 w 1073468"/>
                    <a:gd name="connsiteY1" fmla="*/ 0 h 305669"/>
                    <a:gd name="connsiteX2" fmla="*/ 1073468 w 1073468"/>
                    <a:gd name="connsiteY2" fmla="*/ 10738 h 305669"/>
                    <a:gd name="connsiteX3" fmla="*/ 979308 w 1073468"/>
                    <a:gd name="connsiteY3" fmla="*/ 305669 h 305669"/>
                    <a:gd name="connsiteX4" fmla="*/ 0 w 1073468"/>
                    <a:gd name="connsiteY4" fmla="*/ 299157 h 305669"/>
                    <a:gd name="connsiteX0" fmla="*/ 0 w 1073468"/>
                    <a:gd name="connsiteY0" fmla="*/ 311713 h 318225"/>
                    <a:gd name="connsiteX1" fmla="*/ 238509 w 1073468"/>
                    <a:gd name="connsiteY1" fmla="*/ 0 h 318225"/>
                    <a:gd name="connsiteX2" fmla="*/ 1073468 w 1073468"/>
                    <a:gd name="connsiteY2" fmla="*/ 23294 h 318225"/>
                    <a:gd name="connsiteX3" fmla="*/ 979308 w 1073468"/>
                    <a:gd name="connsiteY3" fmla="*/ 318225 h 318225"/>
                    <a:gd name="connsiteX4" fmla="*/ 0 w 1073468"/>
                    <a:gd name="connsiteY4" fmla="*/ 311713 h 318225"/>
                    <a:gd name="connsiteX0" fmla="*/ 0 w 1042082"/>
                    <a:gd name="connsiteY0" fmla="*/ 311713 h 318225"/>
                    <a:gd name="connsiteX1" fmla="*/ 238509 w 1042082"/>
                    <a:gd name="connsiteY1" fmla="*/ 0 h 318225"/>
                    <a:gd name="connsiteX2" fmla="*/ 1042082 w 1042082"/>
                    <a:gd name="connsiteY2" fmla="*/ 104900 h 318225"/>
                    <a:gd name="connsiteX3" fmla="*/ 979308 w 1042082"/>
                    <a:gd name="connsiteY3" fmla="*/ 318225 h 318225"/>
                    <a:gd name="connsiteX4" fmla="*/ 0 w 1042082"/>
                    <a:gd name="connsiteY4" fmla="*/ 311713 h 318225"/>
                    <a:gd name="connsiteX0" fmla="*/ 0 w 1042082"/>
                    <a:gd name="connsiteY0" fmla="*/ 280327 h 286839"/>
                    <a:gd name="connsiteX1" fmla="*/ 175735 w 1042082"/>
                    <a:gd name="connsiteY1" fmla="*/ 0 h 286839"/>
                    <a:gd name="connsiteX2" fmla="*/ 1042082 w 1042082"/>
                    <a:gd name="connsiteY2" fmla="*/ 73514 h 286839"/>
                    <a:gd name="connsiteX3" fmla="*/ 979308 w 1042082"/>
                    <a:gd name="connsiteY3" fmla="*/ 286839 h 286839"/>
                    <a:gd name="connsiteX4" fmla="*/ 0 w 1042082"/>
                    <a:gd name="connsiteY4" fmla="*/ 280327 h 286839"/>
                    <a:gd name="connsiteX0" fmla="*/ 0 w 1042082"/>
                    <a:gd name="connsiteY0" fmla="*/ 286604 h 293116"/>
                    <a:gd name="connsiteX1" fmla="*/ 87851 w 1042082"/>
                    <a:gd name="connsiteY1" fmla="*/ 0 h 293116"/>
                    <a:gd name="connsiteX2" fmla="*/ 1042082 w 1042082"/>
                    <a:gd name="connsiteY2" fmla="*/ 79791 h 293116"/>
                    <a:gd name="connsiteX3" fmla="*/ 979308 w 1042082"/>
                    <a:gd name="connsiteY3" fmla="*/ 293116 h 293116"/>
                    <a:gd name="connsiteX4" fmla="*/ 0 w 1042082"/>
                    <a:gd name="connsiteY4" fmla="*/ 286604 h 293116"/>
                    <a:gd name="connsiteX0" fmla="*/ 0 w 1067191"/>
                    <a:gd name="connsiteY0" fmla="*/ 286604 h 293116"/>
                    <a:gd name="connsiteX1" fmla="*/ 87851 w 1067191"/>
                    <a:gd name="connsiteY1" fmla="*/ 0 h 293116"/>
                    <a:gd name="connsiteX2" fmla="*/ 1067191 w 1067191"/>
                    <a:gd name="connsiteY2" fmla="*/ 35849 h 293116"/>
                    <a:gd name="connsiteX3" fmla="*/ 979308 w 1067191"/>
                    <a:gd name="connsiteY3" fmla="*/ 293116 h 293116"/>
                    <a:gd name="connsiteX4" fmla="*/ 0 w 1067191"/>
                    <a:gd name="connsiteY4" fmla="*/ 286604 h 293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191" h="293116">
                      <a:moveTo>
                        <a:pt x="0" y="286604"/>
                      </a:moveTo>
                      <a:lnTo>
                        <a:pt x="87851" y="0"/>
                      </a:lnTo>
                      <a:lnTo>
                        <a:pt x="1067191" y="35849"/>
                      </a:lnTo>
                      <a:lnTo>
                        <a:pt x="979308" y="293116"/>
                      </a:lnTo>
                      <a:lnTo>
                        <a:pt x="0" y="286604"/>
                      </a:ln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83E29DE-FC1D-43A5-A1A8-9ECE85DAA200}"/>
                    </a:ext>
                  </a:extLst>
                </p:cNvPr>
                <p:cNvSpPr/>
                <p:nvPr/>
              </p:nvSpPr>
              <p:spPr>
                <a:xfrm>
                  <a:off x="6092553" y="2084110"/>
                  <a:ext cx="3405179" cy="2376947"/>
                </a:xfrm>
                <a:custGeom>
                  <a:avLst/>
                  <a:gdLst>
                    <a:gd name="connsiteX0" fmla="*/ 5429297 w 5483431"/>
                    <a:gd name="connsiteY0" fmla="*/ 2788488 h 3827648"/>
                    <a:gd name="connsiteX1" fmla="*/ 5073720 w 5483431"/>
                    <a:gd name="connsiteY1" fmla="*/ 2553238 h 3827648"/>
                    <a:gd name="connsiteX2" fmla="*/ 4684199 w 5483431"/>
                    <a:gd name="connsiteY2" fmla="*/ 2476969 h 3827648"/>
                    <a:gd name="connsiteX3" fmla="*/ 4321626 w 5483431"/>
                    <a:gd name="connsiteY3" fmla="*/ 1453741 h 3827648"/>
                    <a:gd name="connsiteX4" fmla="*/ 4036776 w 5483431"/>
                    <a:gd name="connsiteY4" fmla="*/ 1031801 h 3827648"/>
                    <a:gd name="connsiteX5" fmla="*/ 3737657 w 5483431"/>
                    <a:gd name="connsiteY5" fmla="*/ 896857 h 3827648"/>
                    <a:gd name="connsiteX6" fmla="*/ 3546256 w 5483431"/>
                    <a:gd name="connsiteY6" fmla="*/ 880786 h 3827648"/>
                    <a:gd name="connsiteX7" fmla="*/ 3466731 w 5483431"/>
                    <a:gd name="connsiteY7" fmla="*/ 796966 h 3827648"/>
                    <a:gd name="connsiteX8" fmla="*/ 3654044 w 5483431"/>
                    <a:gd name="connsiteY8" fmla="*/ 786922 h 3827648"/>
                    <a:gd name="connsiteX9" fmla="*/ 3867682 w 5483431"/>
                    <a:gd name="connsiteY9" fmla="*/ 689594 h 3827648"/>
                    <a:gd name="connsiteX10" fmla="*/ 3902803 w 5483431"/>
                    <a:gd name="connsiteY10" fmla="*/ 666664 h 3827648"/>
                    <a:gd name="connsiteX11" fmla="*/ 4016549 w 5483431"/>
                    <a:gd name="connsiteY11" fmla="*/ 640341 h 3827648"/>
                    <a:gd name="connsiteX12" fmla="*/ 4150799 w 5483431"/>
                    <a:gd name="connsiteY12" fmla="*/ 576610 h 3827648"/>
                    <a:gd name="connsiteX13" fmla="*/ 4138053 w 5483431"/>
                    <a:gd name="connsiteY13" fmla="*/ 434739 h 3827648"/>
                    <a:gd name="connsiteX14" fmla="*/ 4028879 w 5483431"/>
                    <a:gd name="connsiteY14" fmla="*/ 384170 h 3827648"/>
                    <a:gd name="connsiteX15" fmla="*/ 3982536 w 5483431"/>
                    <a:gd name="connsiteY15" fmla="*/ 341359 h 3827648"/>
                    <a:gd name="connsiteX16" fmla="*/ 3925316 w 5483431"/>
                    <a:gd name="connsiteY16" fmla="*/ 204200 h 3827648"/>
                    <a:gd name="connsiteX17" fmla="*/ 3689858 w 5483431"/>
                    <a:gd name="connsiteY17" fmla="*/ 19103 h 3827648"/>
                    <a:gd name="connsiteX18" fmla="*/ 3320427 w 5483431"/>
                    <a:gd name="connsiteY18" fmla="*/ 28039 h 3827648"/>
                    <a:gd name="connsiteX19" fmla="*/ 3055390 w 5483431"/>
                    <a:gd name="connsiteY19" fmla="*/ 274996 h 3827648"/>
                    <a:gd name="connsiteX20" fmla="*/ 3041258 w 5483431"/>
                    <a:gd name="connsiteY20" fmla="*/ 336026 h 3827648"/>
                    <a:gd name="connsiteX21" fmla="*/ 3020130 w 5483431"/>
                    <a:gd name="connsiteY21" fmla="*/ 350226 h 3827648"/>
                    <a:gd name="connsiteX22" fmla="*/ 2392727 w 5483431"/>
                    <a:gd name="connsiteY22" fmla="*/ 458569 h 3827648"/>
                    <a:gd name="connsiteX23" fmla="*/ 2439555 w 5483431"/>
                    <a:gd name="connsiteY23" fmla="*/ 718272 h 3827648"/>
                    <a:gd name="connsiteX24" fmla="*/ 2604493 w 5483431"/>
                    <a:gd name="connsiteY24" fmla="*/ 728179 h 3827648"/>
                    <a:gd name="connsiteX25" fmla="*/ 3077903 w 5483431"/>
                    <a:gd name="connsiteY25" fmla="*/ 703587 h 3827648"/>
                    <a:gd name="connsiteX26" fmla="*/ 3127918 w 5483431"/>
                    <a:gd name="connsiteY26" fmla="*/ 853077 h 3827648"/>
                    <a:gd name="connsiteX27" fmla="*/ 3245959 w 5483431"/>
                    <a:gd name="connsiteY27" fmla="*/ 1285547 h 3827648"/>
                    <a:gd name="connsiteX28" fmla="*/ 3343287 w 5483431"/>
                    <a:gd name="connsiteY28" fmla="*/ 1960194 h 3827648"/>
                    <a:gd name="connsiteX29" fmla="*/ 3291679 w 5483431"/>
                    <a:gd name="connsiteY29" fmla="*/ 2652783 h 3827648"/>
                    <a:gd name="connsiteX30" fmla="*/ 3084900 w 5483431"/>
                    <a:gd name="connsiteY30" fmla="*/ 3128756 h 3827648"/>
                    <a:gd name="connsiteX31" fmla="*/ 2910332 w 5483431"/>
                    <a:gd name="connsiteY31" fmla="*/ 3647747 h 3827648"/>
                    <a:gd name="connsiteX32" fmla="*/ 2897586 w 5483431"/>
                    <a:gd name="connsiteY32" fmla="*/ 3665619 h 3827648"/>
                    <a:gd name="connsiteX33" fmla="*/ 2062919 w 5483431"/>
                    <a:gd name="connsiteY33" fmla="*/ 3648301 h 3827648"/>
                    <a:gd name="connsiteX34" fmla="*/ 2267897 w 5483431"/>
                    <a:gd name="connsiteY34" fmla="*/ 3303254 h 3827648"/>
                    <a:gd name="connsiteX35" fmla="*/ 2164057 w 5483431"/>
                    <a:gd name="connsiteY35" fmla="*/ 2199046 h 3827648"/>
                    <a:gd name="connsiteX36" fmla="*/ 2153874 w 5483431"/>
                    <a:gd name="connsiteY36" fmla="*/ 2194197 h 3827648"/>
                    <a:gd name="connsiteX37" fmla="*/ 2205898 w 5483431"/>
                    <a:gd name="connsiteY37" fmla="*/ 1801421 h 3827648"/>
                    <a:gd name="connsiteX38" fmla="*/ 1204214 w 5483431"/>
                    <a:gd name="connsiteY38" fmla="*/ 1761520 h 3827648"/>
                    <a:gd name="connsiteX39" fmla="*/ 1089706 w 5483431"/>
                    <a:gd name="connsiteY39" fmla="*/ 1828714 h 3827648"/>
                    <a:gd name="connsiteX40" fmla="*/ 1122334 w 5483431"/>
                    <a:gd name="connsiteY40" fmla="*/ 1973841 h 3827648"/>
                    <a:gd name="connsiteX41" fmla="*/ 1040592 w 5483431"/>
                    <a:gd name="connsiteY41" fmla="*/ 1990258 h 3827648"/>
                    <a:gd name="connsiteX42" fmla="*/ 995634 w 5483431"/>
                    <a:gd name="connsiteY42" fmla="*/ 2031060 h 3827648"/>
                    <a:gd name="connsiteX43" fmla="*/ 1020503 w 5483431"/>
                    <a:gd name="connsiteY43" fmla="*/ 2081282 h 3827648"/>
                    <a:gd name="connsiteX44" fmla="*/ 931972 w 5483431"/>
                    <a:gd name="connsiteY44" fmla="*/ 2087102 h 3827648"/>
                    <a:gd name="connsiteX45" fmla="*/ 832982 w 5483431"/>
                    <a:gd name="connsiteY45" fmla="*/ 2108230 h 3827648"/>
                    <a:gd name="connsiteX46" fmla="*/ 634377 w 5483431"/>
                    <a:gd name="connsiteY46" fmla="*/ 2181174 h 3827648"/>
                    <a:gd name="connsiteX47" fmla="*/ 438473 w 5483431"/>
                    <a:gd name="connsiteY47" fmla="*/ 2280234 h 3827648"/>
                    <a:gd name="connsiteX48" fmla="*/ 364698 w 5483431"/>
                    <a:gd name="connsiteY48" fmla="*/ 2304895 h 3827648"/>
                    <a:gd name="connsiteX49" fmla="*/ 259819 w 5483431"/>
                    <a:gd name="connsiteY49" fmla="*/ 2305449 h 3827648"/>
                    <a:gd name="connsiteX50" fmla="*/ 181749 w 5483431"/>
                    <a:gd name="connsiteY50" fmla="*/ 2303371 h 3827648"/>
                    <a:gd name="connsiteX51" fmla="*/ 84351 w 5483431"/>
                    <a:gd name="connsiteY51" fmla="*/ 2396266 h 3827648"/>
                    <a:gd name="connsiteX52" fmla="*/ 84420 w 5483431"/>
                    <a:gd name="connsiteY52" fmla="*/ 2872516 h 3827648"/>
                    <a:gd name="connsiteX53" fmla="*/ 40917 w 5483431"/>
                    <a:gd name="connsiteY53" fmla="*/ 3025678 h 3827648"/>
                    <a:gd name="connsiteX54" fmla="*/ 26508 w 5483431"/>
                    <a:gd name="connsiteY54" fmla="*/ 3075139 h 3827648"/>
                    <a:gd name="connsiteX55" fmla="*/ 2194 w 5483431"/>
                    <a:gd name="connsiteY55" fmla="*/ 3695684 h 3827648"/>
                    <a:gd name="connsiteX56" fmla="*/ 1653448 w 5483431"/>
                    <a:gd name="connsiteY56" fmla="*/ 3682660 h 3827648"/>
                    <a:gd name="connsiteX57" fmla="*/ 1892993 w 5483431"/>
                    <a:gd name="connsiteY57" fmla="*/ 3827648 h 3827648"/>
                    <a:gd name="connsiteX58" fmla="*/ 4039894 w 5483431"/>
                    <a:gd name="connsiteY58" fmla="*/ 3819128 h 3827648"/>
                    <a:gd name="connsiteX59" fmla="*/ 3992650 w 5483431"/>
                    <a:gd name="connsiteY59" fmla="*/ 3646154 h 3827648"/>
                    <a:gd name="connsiteX60" fmla="*/ 4852186 w 5483431"/>
                    <a:gd name="connsiteY60" fmla="*/ 2985777 h 3827648"/>
                    <a:gd name="connsiteX61" fmla="*/ 5466773 w 5483431"/>
                    <a:gd name="connsiteY61" fmla="*/ 2932437 h 3827648"/>
                    <a:gd name="connsiteX62" fmla="*/ 5429297 w 5483431"/>
                    <a:gd name="connsiteY62" fmla="*/ 2788488 h 3827648"/>
                    <a:gd name="connsiteX63" fmla="*/ 2041652 w 5483431"/>
                    <a:gd name="connsiteY63" fmla="*/ 1778353 h 3827648"/>
                    <a:gd name="connsiteX64" fmla="*/ 2041444 w 5483431"/>
                    <a:gd name="connsiteY64" fmla="*/ 1778838 h 3827648"/>
                    <a:gd name="connsiteX65" fmla="*/ 2041237 w 5483431"/>
                    <a:gd name="connsiteY65" fmla="*/ 1778353 h 3827648"/>
                    <a:gd name="connsiteX66" fmla="*/ 2041652 w 5483431"/>
                    <a:gd name="connsiteY66" fmla="*/ 1778353 h 3827648"/>
                    <a:gd name="connsiteX67" fmla="*/ 2041652 w 5483431"/>
                    <a:gd name="connsiteY67" fmla="*/ 1778353 h 3827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5483431" h="3827648">
                      <a:moveTo>
                        <a:pt x="5429297" y="2788488"/>
                      </a:moveTo>
                      <a:cubicBezTo>
                        <a:pt x="5328089" y="2688319"/>
                        <a:pt x="5209217" y="2610111"/>
                        <a:pt x="5073720" y="2553238"/>
                      </a:cubicBezTo>
                      <a:cubicBezTo>
                        <a:pt x="4949306" y="2504747"/>
                        <a:pt x="4820805" y="2473574"/>
                        <a:pt x="4684199" y="2476969"/>
                      </a:cubicBezTo>
                      <a:cubicBezTo>
                        <a:pt x="4675609" y="2424529"/>
                        <a:pt x="4485179" y="1725637"/>
                        <a:pt x="4321626" y="1453741"/>
                      </a:cubicBezTo>
                      <a:cubicBezTo>
                        <a:pt x="4239330" y="1305913"/>
                        <a:pt x="4149621" y="1161964"/>
                        <a:pt x="4036776" y="1031801"/>
                      </a:cubicBezTo>
                      <a:cubicBezTo>
                        <a:pt x="3961477" y="944794"/>
                        <a:pt x="3865188" y="890069"/>
                        <a:pt x="3737657" y="896857"/>
                      </a:cubicBezTo>
                      <a:cubicBezTo>
                        <a:pt x="3675450" y="875383"/>
                        <a:pt x="3610749" y="879470"/>
                        <a:pt x="3546256" y="880786"/>
                      </a:cubicBezTo>
                      <a:cubicBezTo>
                        <a:pt x="3519724" y="852869"/>
                        <a:pt x="3493262" y="824952"/>
                        <a:pt x="3466731" y="796966"/>
                      </a:cubicBezTo>
                      <a:cubicBezTo>
                        <a:pt x="3529769" y="802300"/>
                        <a:pt x="3593154" y="813938"/>
                        <a:pt x="3654044" y="786922"/>
                      </a:cubicBezTo>
                      <a:cubicBezTo>
                        <a:pt x="3745346" y="791494"/>
                        <a:pt x="3809562" y="746120"/>
                        <a:pt x="3867682" y="689594"/>
                      </a:cubicBezTo>
                      <a:cubicBezTo>
                        <a:pt x="3883060" y="676778"/>
                        <a:pt x="3891027" y="672414"/>
                        <a:pt x="3902803" y="666664"/>
                      </a:cubicBezTo>
                      <a:cubicBezTo>
                        <a:pt x="3954065" y="639994"/>
                        <a:pt x="3973115" y="643666"/>
                        <a:pt x="4016549" y="640341"/>
                      </a:cubicBezTo>
                      <a:cubicBezTo>
                        <a:pt x="4099468" y="635976"/>
                        <a:pt x="4130433" y="618173"/>
                        <a:pt x="4150799" y="576610"/>
                      </a:cubicBezTo>
                      <a:cubicBezTo>
                        <a:pt x="4174075" y="528950"/>
                        <a:pt x="4170196" y="479905"/>
                        <a:pt x="4138053" y="434739"/>
                      </a:cubicBezTo>
                      <a:cubicBezTo>
                        <a:pt x="4115401" y="392691"/>
                        <a:pt x="4028879" y="384170"/>
                        <a:pt x="4028879" y="384170"/>
                      </a:cubicBezTo>
                      <a:cubicBezTo>
                        <a:pt x="3988355" y="377174"/>
                        <a:pt x="3985999" y="341498"/>
                        <a:pt x="3982536" y="341359"/>
                      </a:cubicBezTo>
                      <a:cubicBezTo>
                        <a:pt x="3964109" y="295432"/>
                        <a:pt x="3960576" y="244239"/>
                        <a:pt x="3925316" y="204200"/>
                      </a:cubicBezTo>
                      <a:cubicBezTo>
                        <a:pt x="3880220" y="106871"/>
                        <a:pt x="3809007" y="37391"/>
                        <a:pt x="3689858" y="19103"/>
                      </a:cubicBezTo>
                      <a:cubicBezTo>
                        <a:pt x="3565652" y="-14287"/>
                        <a:pt x="3443524" y="884"/>
                        <a:pt x="3320427" y="28039"/>
                      </a:cubicBezTo>
                      <a:cubicBezTo>
                        <a:pt x="3174331" y="60181"/>
                        <a:pt x="3085869" y="140469"/>
                        <a:pt x="3055390" y="274996"/>
                      </a:cubicBezTo>
                      <a:cubicBezTo>
                        <a:pt x="3053519" y="283309"/>
                        <a:pt x="3042782" y="333116"/>
                        <a:pt x="3041258" y="336026"/>
                      </a:cubicBezTo>
                      <a:cubicBezTo>
                        <a:pt x="3034885" y="346901"/>
                        <a:pt x="3031282" y="348425"/>
                        <a:pt x="3020130" y="350226"/>
                      </a:cubicBezTo>
                      <a:cubicBezTo>
                        <a:pt x="2886710" y="371909"/>
                        <a:pt x="2460683" y="444368"/>
                        <a:pt x="2392727" y="458569"/>
                      </a:cubicBezTo>
                      <a:cubicBezTo>
                        <a:pt x="2393211" y="514957"/>
                        <a:pt x="2423345" y="665972"/>
                        <a:pt x="2439555" y="718272"/>
                      </a:cubicBezTo>
                      <a:cubicBezTo>
                        <a:pt x="2493380" y="737877"/>
                        <a:pt x="2549422" y="726100"/>
                        <a:pt x="2604493" y="728179"/>
                      </a:cubicBezTo>
                      <a:cubicBezTo>
                        <a:pt x="2624998" y="729287"/>
                        <a:pt x="3048947" y="703033"/>
                        <a:pt x="3077903" y="703587"/>
                      </a:cubicBezTo>
                      <a:cubicBezTo>
                        <a:pt x="3067374" y="719658"/>
                        <a:pt x="3112678" y="819064"/>
                        <a:pt x="3127918" y="853077"/>
                      </a:cubicBezTo>
                      <a:cubicBezTo>
                        <a:pt x="3202248" y="989198"/>
                        <a:pt x="3238685" y="1134047"/>
                        <a:pt x="3245959" y="1285547"/>
                      </a:cubicBezTo>
                      <a:cubicBezTo>
                        <a:pt x="3277409" y="1510545"/>
                        <a:pt x="3308581" y="1735542"/>
                        <a:pt x="3343287" y="1960194"/>
                      </a:cubicBezTo>
                      <a:cubicBezTo>
                        <a:pt x="3373144" y="2153811"/>
                        <a:pt x="3360259" y="2466370"/>
                        <a:pt x="3291679" y="2652783"/>
                      </a:cubicBezTo>
                      <a:cubicBezTo>
                        <a:pt x="3223376" y="2838503"/>
                        <a:pt x="3156805" y="2944075"/>
                        <a:pt x="3084900" y="3128756"/>
                      </a:cubicBezTo>
                      <a:cubicBezTo>
                        <a:pt x="3078596" y="3146004"/>
                        <a:pt x="2912203" y="3642136"/>
                        <a:pt x="2910332" y="3647747"/>
                      </a:cubicBezTo>
                      <a:cubicBezTo>
                        <a:pt x="2908601" y="3652527"/>
                        <a:pt x="2902505" y="3663610"/>
                        <a:pt x="2897586" y="3665619"/>
                      </a:cubicBezTo>
                      <a:cubicBezTo>
                        <a:pt x="2747680" y="3667420"/>
                        <a:pt x="2133231" y="3670607"/>
                        <a:pt x="2062919" y="3648301"/>
                      </a:cubicBezTo>
                      <a:cubicBezTo>
                        <a:pt x="2104968" y="3548341"/>
                        <a:pt x="2237417" y="3621216"/>
                        <a:pt x="2267897" y="3303254"/>
                      </a:cubicBezTo>
                      <a:cubicBezTo>
                        <a:pt x="2306828" y="2897177"/>
                        <a:pt x="2384899" y="2272060"/>
                        <a:pt x="2164057" y="2199046"/>
                      </a:cubicBezTo>
                      <a:cubicBezTo>
                        <a:pt x="2162464" y="2198562"/>
                        <a:pt x="2156576" y="2196067"/>
                        <a:pt x="2153874" y="2194197"/>
                      </a:cubicBezTo>
                      <a:cubicBezTo>
                        <a:pt x="2165651" y="2102480"/>
                        <a:pt x="2208046" y="1809734"/>
                        <a:pt x="2205898" y="1801421"/>
                      </a:cubicBezTo>
                      <a:cubicBezTo>
                        <a:pt x="2211370" y="1742747"/>
                        <a:pt x="1231923" y="1761520"/>
                        <a:pt x="1204214" y="1761520"/>
                      </a:cubicBezTo>
                      <a:cubicBezTo>
                        <a:pt x="1129192" y="1761658"/>
                        <a:pt x="1107925" y="1774474"/>
                        <a:pt x="1089706" y="1828714"/>
                      </a:cubicBezTo>
                      <a:cubicBezTo>
                        <a:pt x="1069132" y="1890021"/>
                        <a:pt x="1080632" y="1940174"/>
                        <a:pt x="1122334" y="1973841"/>
                      </a:cubicBezTo>
                      <a:cubicBezTo>
                        <a:pt x="1094209" y="1975018"/>
                        <a:pt x="1066500" y="1978205"/>
                        <a:pt x="1040592" y="1990258"/>
                      </a:cubicBezTo>
                      <a:cubicBezTo>
                        <a:pt x="1023689" y="1998433"/>
                        <a:pt x="999929" y="2010625"/>
                        <a:pt x="995634" y="2031060"/>
                      </a:cubicBezTo>
                      <a:cubicBezTo>
                        <a:pt x="991478" y="2050941"/>
                        <a:pt x="1007965" y="2068328"/>
                        <a:pt x="1020503" y="2081282"/>
                      </a:cubicBezTo>
                      <a:cubicBezTo>
                        <a:pt x="1007133" y="2067428"/>
                        <a:pt x="948529" y="2084400"/>
                        <a:pt x="931972" y="2087102"/>
                      </a:cubicBezTo>
                      <a:cubicBezTo>
                        <a:pt x="898652" y="2092505"/>
                        <a:pt x="865609" y="2099571"/>
                        <a:pt x="832982" y="2108230"/>
                      </a:cubicBezTo>
                      <a:cubicBezTo>
                        <a:pt x="763986" y="2126518"/>
                        <a:pt x="700532" y="2155612"/>
                        <a:pt x="634377" y="2181174"/>
                      </a:cubicBezTo>
                      <a:cubicBezTo>
                        <a:pt x="566628" y="2207290"/>
                        <a:pt x="499018" y="2240056"/>
                        <a:pt x="438473" y="2280234"/>
                      </a:cubicBezTo>
                      <a:cubicBezTo>
                        <a:pt x="413812" y="2296652"/>
                        <a:pt x="394416" y="2305934"/>
                        <a:pt x="364698" y="2304895"/>
                      </a:cubicBezTo>
                      <a:cubicBezTo>
                        <a:pt x="329854" y="2303648"/>
                        <a:pt x="294733" y="2305241"/>
                        <a:pt x="259819" y="2305449"/>
                      </a:cubicBezTo>
                      <a:cubicBezTo>
                        <a:pt x="233842" y="2304756"/>
                        <a:pt x="207726" y="2303440"/>
                        <a:pt x="181749" y="2303371"/>
                      </a:cubicBezTo>
                      <a:cubicBezTo>
                        <a:pt x="97444" y="2303094"/>
                        <a:pt x="81996" y="2317988"/>
                        <a:pt x="84351" y="2396266"/>
                      </a:cubicBezTo>
                      <a:cubicBezTo>
                        <a:pt x="78879" y="2555039"/>
                        <a:pt x="80680" y="2713812"/>
                        <a:pt x="84420" y="2872516"/>
                      </a:cubicBezTo>
                      <a:cubicBezTo>
                        <a:pt x="79710" y="2925925"/>
                        <a:pt x="41402" y="2971299"/>
                        <a:pt x="40917" y="3025678"/>
                      </a:cubicBezTo>
                      <a:cubicBezTo>
                        <a:pt x="36068" y="3042165"/>
                        <a:pt x="30596" y="3058513"/>
                        <a:pt x="26508" y="3075139"/>
                      </a:cubicBezTo>
                      <a:cubicBezTo>
                        <a:pt x="-5773" y="3205649"/>
                        <a:pt x="-785" y="3563650"/>
                        <a:pt x="2194" y="3695684"/>
                      </a:cubicBezTo>
                      <a:cubicBezTo>
                        <a:pt x="177939" y="3684323"/>
                        <a:pt x="1512616" y="3690003"/>
                        <a:pt x="1653448" y="3682660"/>
                      </a:cubicBezTo>
                      <a:cubicBezTo>
                        <a:pt x="1680880" y="3718059"/>
                        <a:pt x="1721543" y="3814556"/>
                        <a:pt x="1892993" y="3827648"/>
                      </a:cubicBezTo>
                      <a:cubicBezTo>
                        <a:pt x="1899574" y="3827163"/>
                        <a:pt x="4033313" y="3821414"/>
                        <a:pt x="4039894" y="3819128"/>
                      </a:cubicBezTo>
                      <a:cubicBezTo>
                        <a:pt x="4032828" y="3774516"/>
                        <a:pt x="3982674" y="3653358"/>
                        <a:pt x="3992650" y="3646154"/>
                      </a:cubicBezTo>
                      <a:cubicBezTo>
                        <a:pt x="4483377" y="3461750"/>
                        <a:pt x="4549949" y="3144065"/>
                        <a:pt x="4852186" y="2985777"/>
                      </a:cubicBezTo>
                      <a:cubicBezTo>
                        <a:pt x="5030078" y="2916643"/>
                        <a:pt x="5179707" y="2922462"/>
                        <a:pt x="5466773" y="2932437"/>
                      </a:cubicBezTo>
                      <a:cubicBezTo>
                        <a:pt x="5516165" y="2934099"/>
                        <a:pt x="5441142" y="2800264"/>
                        <a:pt x="5429297" y="2788488"/>
                      </a:cubicBezTo>
                      <a:close/>
                      <a:moveTo>
                        <a:pt x="2041652" y="1778353"/>
                      </a:moveTo>
                      <a:cubicBezTo>
                        <a:pt x="2041583" y="1778561"/>
                        <a:pt x="2041514" y="1778769"/>
                        <a:pt x="2041444" y="1778838"/>
                      </a:cubicBezTo>
                      <a:cubicBezTo>
                        <a:pt x="2041375" y="1778630"/>
                        <a:pt x="2041306" y="1778422"/>
                        <a:pt x="2041237" y="1778353"/>
                      </a:cubicBezTo>
                      <a:cubicBezTo>
                        <a:pt x="2041444" y="1778353"/>
                        <a:pt x="2041583" y="1778353"/>
                        <a:pt x="2041652" y="1778353"/>
                      </a:cubicBezTo>
                      <a:lnTo>
                        <a:pt x="2041652" y="1778353"/>
                      </a:lnTo>
                      <a:close/>
                    </a:path>
                  </a:pathLst>
                </a:custGeom>
                <a:solidFill>
                  <a:srgbClr val="A61F2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D20C3FBC-2CA6-453B-ABF4-D0E1F2613BA8}"/>
                    </a:ext>
                  </a:extLst>
                </p:cNvPr>
                <p:cNvSpPr/>
                <p:nvPr/>
              </p:nvSpPr>
              <p:spPr>
                <a:xfrm>
                  <a:off x="7888238" y="2520252"/>
                  <a:ext cx="406562" cy="1840123"/>
                </a:xfrm>
                <a:custGeom>
                  <a:avLst/>
                  <a:gdLst>
                    <a:gd name="connsiteX0" fmla="*/ 598794 w 654696"/>
                    <a:gd name="connsiteY0" fmla="*/ 1287793 h 2963189"/>
                    <a:gd name="connsiteX1" fmla="*/ 238852 w 654696"/>
                    <a:gd name="connsiteY1" fmla="*/ 2651842 h 2963189"/>
                    <a:gd name="connsiteX2" fmla="*/ 0 w 654696"/>
                    <a:gd name="connsiteY2" fmla="*/ 2961838 h 2963189"/>
                    <a:gd name="connsiteX3" fmla="*/ 187175 w 654696"/>
                    <a:gd name="connsiteY3" fmla="*/ 2382648 h 2963189"/>
                    <a:gd name="connsiteX4" fmla="*/ 375735 w 654696"/>
                    <a:gd name="connsiteY4" fmla="*/ 1943806 h 2963189"/>
                    <a:gd name="connsiteX5" fmla="*/ 451658 w 654696"/>
                    <a:gd name="connsiteY5" fmla="*/ 1257660 h 2963189"/>
                    <a:gd name="connsiteX6" fmla="*/ 355092 w 654696"/>
                    <a:gd name="connsiteY6" fmla="*/ 588208 h 2963189"/>
                    <a:gd name="connsiteX7" fmla="*/ 236289 w 654696"/>
                    <a:gd name="connsiteY7" fmla="*/ 150473 h 2963189"/>
                    <a:gd name="connsiteX8" fmla="*/ 180109 w 654696"/>
                    <a:gd name="connsiteY8" fmla="*/ 5278 h 2963189"/>
                    <a:gd name="connsiteX9" fmla="*/ 378576 w 654696"/>
                    <a:gd name="connsiteY9" fmla="*/ 21072 h 2963189"/>
                    <a:gd name="connsiteX10" fmla="*/ 512133 w 654696"/>
                    <a:gd name="connsiteY10" fmla="*/ 79884 h 2963189"/>
                    <a:gd name="connsiteX11" fmla="*/ 575171 w 654696"/>
                    <a:gd name="connsiteY11" fmla="*/ 94501 h 2963189"/>
                    <a:gd name="connsiteX12" fmla="*/ 654697 w 654696"/>
                    <a:gd name="connsiteY12" fmla="*/ 178252 h 2963189"/>
                    <a:gd name="connsiteX13" fmla="*/ 426512 w 654696"/>
                    <a:gd name="connsiteY13" fmla="*/ 375333 h 2963189"/>
                    <a:gd name="connsiteX14" fmla="*/ 598794 w 654696"/>
                    <a:gd name="connsiteY14" fmla="*/ 1287793 h 2963189"/>
                    <a:gd name="connsiteX15" fmla="*/ 598794 w 654696"/>
                    <a:gd name="connsiteY15" fmla="*/ 1287793 h 296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4696" h="2963189">
                      <a:moveTo>
                        <a:pt x="598794" y="1287793"/>
                      </a:moveTo>
                      <a:cubicBezTo>
                        <a:pt x="641535" y="1771525"/>
                        <a:pt x="515458" y="2039956"/>
                        <a:pt x="238852" y="2651842"/>
                      </a:cubicBezTo>
                      <a:cubicBezTo>
                        <a:pt x="187937" y="2764480"/>
                        <a:pt x="41148" y="2982342"/>
                        <a:pt x="0" y="2961838"/>
                      </a:cubicBezTo>
                      <a:cubicBezTo>
                        <a:pt x="25215" y="2782837"/>
                        <a:pt x="176091" y="2413129"/>
                        <a:pt x="187175" y="2382648"/>
                      </a:cubicBezTo>
                      <a:cubicBezTo>
                        <a:pt x="259080" y="2197968"/>
                        <a:pt x="307432" y="2129595"/>
                        <a:pt x="375735" y="1943806"/>
                      </a:cubicBezTo>
                      <a:cubicBezTo>
                        <a:pt x="444315" y="1757324"/>
                        <a:pt x="481515" y="1451276"/>
                        <a:pt x="451658" y="1257660"/>
                      </a:cubicBezTo>
                      <a:cubicBezTo>
                        <a:pt x="417022" y="1033008"/>
                        <a:pt x="386611" y="813205"/>
                        <a:pt x="355092" y="588208"/>
                      </a:cubicBezTo>
                      <a:cubicBezTo>
                        <a:pt x="338744" y="464972"/>
                        <a:pt x="315330" y="343883"/>
                        <a:pt x="236289" y="150473"/>
                      </a:cubicBezTo>
                      <a:cubicBezTo>
                        <a:pt x="221049" y="116391"/>
                        <a:pt x="188838" y="41092"/>
                        <a:pt x="180109" y="5278"/>
                      </a:cubicBezTo>
                      <a:cubicBezTo>
                        <a:pt x="273142" y="-2619"/>
                        <a:pt x="347472" y="-4698"/>
                        <a:pt x="378576" y="21072"/>
                      </a:cubicBezTo>
                      <a:cubicBezTo>
                        <a:pt x="424295" y="54808"/>
                        <a:pt x="461149" y="59934"/>
                        <a:pt x="512133" y="79884"/>
                      </a:cubicBezTo>
                      <a:cubicBezTo>
                        <a:pt x="534647" y="85773"/>
                        <a:pt x="556745" y="92492"/>
                        <a:pt x="575171" y="94501"/>
                      </a:cubicBezTo>
                      <a:cubicBezTo>
                        <a:pt x="601703" y="122349"/>
                        <a:pt x="626295" y="146317"/>
                        <a:pt x="654697" y="178252"/>
                      </a:cubicBezTo>
                      <a:cubicBezTo>
                        <a:pt x="507007" y="175689"/>
                        <a:pt x="443622" y="306753"/>
                        <a:pt x="426512" y="375333"/>
                      </a:cubicBezTo>
                      <a:cubicBezTo>
                        <a:pt x="379614" y="563824"/>
                        <a:pt x="582376" y="1102488"/>
                        <a:pt x="598794" y="1287793"/>
                      </a:cubicBezTo>
                      <a:lnTo>
                        <a:pt x="598794" y="1287793"/>
                      </a:lnTo>
                      <a:close/>
                    </a:path>
                  </a:pathLst>
                </a:custGeom>
                <a:solidFill>
                  <a:srgbClr val="1D151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7CE0A4B5-4FB6-4953-97AC-2B19C038F54C}"/>
                    </a:ext>
                  </a:extLst>
                </p:cNvPr>
                <p:cNvSpPr/>
                <p:nvPr/>
              </p:nvSpPr>
              <p:spPr>
                <a:xfrm>
                  <a:off x="7203978" y="2374730"/>
                  <a:ext cx="417720" cy="175741"/>
                </a:xfrm>
                <a:custGeom>
                  <a:avLst/>
                  <a:gdLst>
                    <a:gd name="connsiteX0" fmla="*/ 672664 w 672663"/>
                    <a:gd name="connsiteY0" fmla="*/ 225414 h 283000"/>
                    <a:gd name="connsiteX1" fmla="*/ 120976 w 672663"/>
                    <a:gd name="connsiteY1" fmla="*/ 282079 h 283000"/>
                    <a:gd name="connsiteX2" fmla="*/ 995 w 672663"/>
                    <a:gd name="connsiteY2" fmla="*/ 198743 h 283000"/>
                    <a:gd name="connsiteX3" fmla="*/ 995 w 672663"/>
                    <a:gd name="connsiteY3" fmla="*/ 198743 h 283000"/>
                    <a:gd name="connsiteX4" fmla="*/ 91950 w 672663"/>
                    <a:gd name="connsiteY4" fmla="*/ 88808 h 283000"/>
                    <a:gd name="connsiteX5" fmla="*/ 643638 w 672663"/>
                    <a:gd name="connsiteY5" fmla="*/ 0 h 283000"/>
                    <a:gd name="connsiteX6" fmla="*/ 672664 w 672663"/>
                    <a:gd name="connsiteY6" fmla="*/ 225414 h 283000"/>
                    <a:gd name="connsiteX7" fmla="*/ 672664 w 672663"/>
                    <a:gd name="connsiteY7" fmla="*/ 225414 h 283000"/>
                    <a:gd name="connsiteX8" fmla="*/ 672664 w 672663"/>
                    <a:gd name="connsiteY8" fmla="*/ 225414 h 28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2663" h="283000">
                      <a:moveTo>
                        <a:pt x="672664" y="225414"/>
                      </a:moveTo>
                      <a:lnTo>
                        <a:pt x="120976" y="282079"/>
                      </a:lnTo>
                      <a:cubicBezTo>
                        <a:pt x="62717" y="289421"/>
                        <a:pt x="9031" y="252084"/>
                        <a:pt x="995" y="198743"/>
                      </a:cubicBezTo>
                      <a:lnTo>
                        <a:pt x="995" y="198743"/>
                      </a:lnTo>
                      <a:cubicBezTo>
                        <a:pt x="-6971" y="145334"/>
                        <a:pt x="33761" y="96151"/>
                        <a:pt x="91950" y="88808"/>
                      </a:cubicBezTo>
                      <a:lnTo>
                        <a:pt x="643638" y="0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ECB0AC76-3B2C-46AB-9671-717F20B50D65}"/>
                    </a:ext>
                  </a:extLst>
                </p:cNvPr>
                <p:cNvSpPr/>
                <p:nvPr/>
              </p:nvSpPr>
              <p:spPr>
                <a:xfrm>
                  <a:off x="8593431" y="2333776"/>
                  <a:ext cx="206582" cy="143034"/>
                </a:xfrm>
                <a:custGeom>
                  <a:avLst/>
                  <a:gdLst>
                    <a:gd name="connsiteX0" fmla="*/ 65740 w 332663"/>
                    <a:gd name="connsiteY0" fmla="*/ 0 h 230331"/>
                    <a:gd name="connsiteX1" fmla="*/ 277783 w 332663"/>
                    <a:gd name="connsiteY1" fmla="*/ 90886 h 230331"/>
                    <a:gd name="connsiteX2" fmla="*/ 332232 w 332663"/>
                    <a:gd name="connsiteY2" fmla="*/ 152400 h 230331"/>
                    <a:gd name="connsiteX3" fmla="*/ 332232 w 332663"/>
                    <a:gd name="connsiteY3" fmla="*/ 152400 h 230331"/>
                    <a:gd name="connsiteX4" fmla="*/ 265176 w 332663"/>
                    <a:gd name="connsiteY4" fmla="*/ 202346 h 230331"/>
                    <a:gd name="connsiteX5" fmla="*/ 0 w 332663"/>
                    <a:gd name="connsiteY5" fmla="*/ 230332 h 230331"/>
                    <a:gd name="connsiteX6" fmla="*/ 65740 w 332663"/>
                    <a:gd name="connsiteY6" fmla="*/ 0 h 230331"/>
                    <a:gd name="connsiteX7" fmla="*/ 65740 w 332663"/>
                    <a:gd name="connsiteY7" fmla="*/ 0 h 230331"/>
                    <a:gd name="connsiteX8" fmla="*/ 65740 w 332663"/>
                    <a:gd name="connsiteY8" fmla="*/ 0 h 2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2663" h="230331">
                      <a:moveTo>
                        <a:pt x="65740" y="0"/>
                      </a:moveTo>
                      <a:lnTo>
                        <a:pt x="277783" y="90886"/>
                      </a:lnTo>
                      <a:cubicBezTo>
                        <a:pt x="318378" y="110698"/>
                        <a:pt x="335696" y="121574"/>
                        <a:pt x="332232" y="152400"/>
                      </a:cubicBezTo>
                      <a:lnTo>
                        <a:pt x="332232" y="152400"/>
                      </a:lnTo>
                      <a:cubicBezTo>
                        <a:pt x="328699" y="183157"/>
                        <a:pt x="307363" y="191816"/>
                        <a:pt x="265176" y="202346"/>
                      </a:cubicBezTo>
                      <a:lnTo>
                        <a:pt x="0" y="230332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5D82FA27-6478-445B-836C-C21872854A21}"/>
                    </a:ext>
                  </a:extLst>
                </p:cNvPr>
                <p:cNvSpPr/>
                <p:nvPr/>
              </p:nvSpPr>
              <p:spPr>
                <a:xfrm>
                  <a:off x="7578031" y="2084854"/>
                  <a:ext cx="1087216" cy="499274"/>
                </a:xfrm>
                <a:custGeom>
                  <a:avLst/>
                  <a:gdLst>
                    <a:gd name="connsiteX0" fmla="*/ 1742632 w 1750767"/>
                    <a:gd name="connsiteY0" fmla="*/ 438875 h 803992"/>
                    <a:gd name="connsiteX1" fmla="*/ 1682988 w 1750767"/>
                    <a:gd name="connsiteY1" fmla="*/ 388930 h 803992"/>
                    <a:gd name="connsiteX2" fmla="*/ 1588846 w 1750767"/>
                    <a:gd name="connsiteY2" fmla="*/ 333234 h 803992"/>
                    <a:gd name="connsiteX3" fmla="*/ 1533428 w 1750767"/>
                    <a:gd name="connsiteY3" fmla="*/ 200577 h 803992"/>
                    <a:gd name="connsiteX4" fmla="*/ 1533774 w 1750767"/>
                    <a:gd name="connsiteY4" fmla="*/ 206396 h 803992"/>
                    <a:gd name="connsiteX5" fmla="*/ 1532042 w 1750767"/>
                    <a:gd name="connsiteY5" fmla="*/ 204179 h 803992"/>
                    <a:gd name="connsiteX6" fmla="*/ 1532042 w 1750767"/>
                    <a:gd name="connsiteY6" fmla="*/ 204179 h 803992"/>
                    <a:gd name="connsiteX7" fmla="*/ 1296654 w 1750767"/>
                    <a:gd name="connsiteY7" fmla="*/ 19083 h 803992"/>
                    <a:gd name="connsiteX8" fmla="*/ 1296584 w 1750767"/>
                    <a:gd name="connsiteY8" fmla="*/ 19083 h 803992"/>
                    <a:gd name="connsiteX9" fmla="*/ 1296584 w 1750767"/>
                    <a:gd name="connsiteY9" fmla="*/ 19083 h 803992"/>
                    <a:gd name="connsiteX10" fmla="*/ 927153 w 1750767"/>
                    <a:gd name="connsiteY10" fmla="*/ 28019 h 803992"/>
                    <a:gd name="connsiteX11" fmla="*/ 662115 w 1750767"/>
                    <a:gd name="connsiteY11" fmla="*/ 274976 h 803992"/>
                    <a:gd name="connsiteX12" fmla="*/ 628241 w 1750767"/>
                    <a:gd name="connsiteY12" fmla="*/ 346465 h 803992"/>
                    <a:gd name="connsiteX13" fmla="*/ 2293 w 1750767"/>
                    <a:gd name="connsiteY13" fmla="*/ 451067 h 803992"/>
                    <a:gd name="connsiteX14" fmla="*/ 47666 w 1750767"/>
                    <a:gd name="connsiteY14" fmla="*/ 714442 h 803992"/>
                    <a:gd name="connsiteX15" fmla="*/ 211150 w 1750767"/>
                    <a:gd name="connsiteY15" fmla="*/ 728020 h 803992"/>
                    <a:gd name="connsiteX16" fmla="*/ 686084 w 1750767"/>
                    <a:gd name="connsiteY16" fmla="*/ 703428 h 803992"/>
                    <a:gd name="connsiteX17" fmla="*/ 863768 w 1750767"/>
                    <a:gd name="connsiteY17" fmla="*/ 709316 h 803992"/>
                    <a:gd name="connsiteX18" fmla="*/ 1073388 w 1750767"/>
                    <a:gd name="connsiteY18" fmla="*/ 796877 h 803992"/>
                    <a:gd name="connsiteX19" fmla="*/ 1260701 w 1750767"/>
                    <a:gd name="connsiteY19" fmla="*/ 786832 h 803992"/>
                    <a:gd name="connsiteX20" fmla="*/ 1260701 w 1750767"/>
                    <a:gd name="connsiteY20" fmla="*/ 786832 h 803992"/>
                    <a:gd name="connsiteX21" fmla="*/ 1474338 w 1750767"/>
                    <a:gd name="connsiteY21" fmla="*/ 689504 h 803992"/>
                    <a:gd name="connsiteX22" fmla="*/ 1474338 w 1750767"/>
                    <a:gd name="connsiteY22" fmla="*/ 689504 h 803992"/>
                    <a:gd name="connsiteX23" fmla="*/ 1474338 w 1750767"/>
                    <a:gd name="connsiteY23" fmla="*/ 689504 h 803992"/>
                    <a:gd name="connsiteX24" fmla="*/ 1507451 w 1750767"/>
                    <a:gd name="connsiteY24" fmla="*/ 664635 h 803992"/>
                    <a:gd name="connsiteX25" fmla="*/ 1624660 w 1750767"/>
                    <a:gd name="connsiteY25" fmla="*/ 636580 h 803992"/>
                    <a:gd name="connsiteX26" fmla="*/ 1735496 w 1750767"/>
                    <a:gd name="connsiteY26" fmla="*/ 557332 h 803992"/>
                    <a:gd name="connsiteX27" fmla="*/ 1735843 w 1750767"/>
                    <a:gd name="connsiteY27" fmla="*/ 556362 h 803992"/>
                    <a:gd name="connsiteX28" fmla="*/ 1736951 w 1750767"/>
                    <a:gd name="connsiteY28" fmla="*/ 553660 h 803992"/>
                    <a:gd name="connsiteX29" fmla="*/ 1742632 w 1750767"/>
                    <a:gd name="connsiteY29" fmla="*/ 438875 h 803992"/>
                    <a:gd name="connsiteX30" fmla="*/ 1742632 w 1750767"/>
                    <a:gd name="connsiteY30" fmla="*/ 438875 h 80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50767" h="803992">
                      <a:moveTo>
                        <a:pt x="1742632" y="438875"/>
                      </a:moveTo>
                      <a:cubicBezTo>
                        <a:pt x="1734319" y="418994"/>
                        <a:pt x="1710212" y="390592"/>
                        <a:pt x="1682988" y="388930"/>
                      </a:cubicBezTo>
                      <a:cubicBezTo>
                        <a:pt x="1629232" y="378746"/>
                        <a:pt x="1597159" y="377777"/>
                        <a:pt x="1588846" y="333234"/>
                      </a:cubicBezTo>
                      <a:cubicBezTo>
                        <a:pt x="1570420" y="287307"/>
                        <a:pt x="1568688" y="240686"/>
                        <a:pt x="1533428" y="200577"/>
                      </a:cubicBezTo>
                      <a:cubicBezTo>
                        <a:pt x="1533635" y="202517"/>
                        <a:pt x="1533705" y="204526"/>
                        <a:pt x="1533774" y="206396"/>
                      </a:cubicBezTo>
                      <a:cubicBezTo>
                        <a:pt x="1533151" y="205703"/>
                        <a:pt x="1532666" y="204941"/>
                        <a:pt x="1532042" y="204179"/>
                      </a:cubicBezTo>
                      <a:lnTo>
                        <a:pt x="1532042" y="204179"/>
                      </a:lnTo>
                      <a:cubicBezTo>
                        <a:pt x="1486946" y="106851"/>
                        <a:pt x="1415734" y="37370"/>
                        <a:pt x="1296654" y="19083"/>
                      </a:cubicBezTo>
                      <a:cubicBezTo>
                        <a:pt x="1296654" y="19083"/>
                        <a:pt x="1296654" y="19083"/>
                        <a:pt x="1296584" y="19083"/>
                      </a:cubicBezTo>
                      <a:lnTo>
                        <a:pt x="1296584" y="19083"/>
                      </a:lnTo>
                      <a:cubicBezTo>
                        <a:pt x="1172378" y="-14307"/>
                        <a:pt x="1050251" y="933"/>
                        <a:pt x="927153" y="28019"/>
                      </a:cubicBezTo>
                      <a:cubicBezTo>
                        <a:pt x="781057" y="60161"/>
                        <a:pt x="689340" y="139894"/>
                        <a:pt x="662115" y="274976"/>
                      </a:cubicBezTo>
                      <a:cubicBezTo>
                        <a:pt x="648954" y="340092"/>
                        <a:pt x="647845" y="343348"/>
                        <a:pt x="628241" y="346465"/>
                      </a:cubicBezTo>
                      <a:cubicBezTo>
                        <a:pt x="476742" y="371057"/>
                        <a:pt x="70249" y="436935"/>
                        <a:pt x="2293" y="451067"/>
                      </a:cubicBezTo>
                      <a:cubicBezTo>
                        <a:pt x="-10869" y="453977"/>
                        <a:pt x="36444" y="712295"/>
                        <a:pt x="47666" y="714442"/>
                      </a:cubicBezTo>
                      <a:cubicBezTo>
                        <a:pt x="101491" y="734046"/>
                        <a:pt x="156147" y="729613"/>
                        <a:pt x="211150" y="728020"/>
                      </a:cubicBezTo>
                      <a:cubicBezTo>
                        <a:pt x="341937" y="724140"/>
                        <a:pt x="656643" y="702943"/>
                        <a:pt x="686084" y="703428"/>
                      </a:cubicBezTo>
                      <a:cubicBezTo>
                        <a:pt x="751408" y="699687"/>
                        <a:pt x="801423" y="691998"/>
                        <a:pt x="863768" y="709316"/>
                      </a:cubicBezTo>
                      <a:cubicBezTo>
                        <a:pt x="863768" y="709316"/>
                        <a:pt x="969825" y="779212"/>
                        <a:pt x="1073388" y="796877"/>
                      </a:cubicBezTo>
                      <a:cubicBezTo>
                        <a:pt x="1136426" y="802211"/>
                        <a:pt x="1199811" y="813848"/>
                        <a:pt x="1260701" y="786832"/>
                      </a:cubicBezTo>
                      <a:lnTo>
                        <a:pt x="1260701" y="786832"/>
                      </a:lnTo>
                      <a:cubicBezTo>
                        <a:pt x="1352003" y="791404"/>
                        <a:pt x="1416218" y="746031"/>
                        <a:pt x="1474338" y="689504"/>
                      </a:cubicBezTo>
                      <a:lnTo>
                        <a:pt x="1474338" y="689504"/>
                      </a:lnTo>
                      <a:lnTo>
                        <a:pt x="1474338" y="689504"/>
                      </a:lnTo>
                      <a:cubicBezTo>
                        <a:pt x="1486392" y="677520"/>
                        <a:pt x="1493804" y="673848"/>
                        <a:pt x="1507451" y="664635"/>
                      </a:cubicBezTo>
                      <a:cubicBezTo>
                        <a:pt x="1558713" y="637342"/>
                        <a:pt x="1584412" y="643368"/>
                        <a:pt x="1624660" y="636580"/>
                      </a:cubicBezTo>
                      <a:cubicBezTo>
                        <a:pt x="1680563" y="632423"/>
                        <a:pt x="1717693" y="606030"/>
                        <a:pt x="1735496" y="557332"/>
                      </a:cubicBezTo>
                      <a:cubicBezTo>
                        <a:pt x="1735635" y="556985"/>
                        <a:pt x="1735704" y="556708"/>
                        <a:pt x="1735843" y="556362"/>
                      </a:cubicBezTo>
                      <a:cubicBezTo>
                        <a:pt x="1736189" y="555461"/>
                        <a:pt x="1736605" y="554561"/>
                        <a:pt x="1736951" y="553660"/>
                      </a:cubicBezTo>
                      <a:cubicBezTo>
                        <a:pt x="1750529" y="516183"/>
                        <a:pt x="1757040" y="477945"/>
                        <a:pt x="1742632" y="438875"/>
                      </a:cubicBezTo>
                      <a:lnTo>
                        <a:pt x="1742632" y="43887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AC1E3C3C-A828-46D7-AB8F-80D6D7B1F659}"/>
                    </a:ext>
                  </a:extLst>
                </p:cNvPr>
                <p:cNvSpPr/>
                <p:nvPr/>
              </p:nvSpPr>
              <p:spPr>
                <a:xfrm>
                  <a:off x="8117093" y="2089950"/>
                  <a:ext cx="423812" cy="492211"/>
                </a:xfrm>
                <a:custGeom>
                  <a:avLst/>
                  <a:gdLst>
                    <a:gd name="connsiteX0" fmla="*/ 682475 w 682474"/>
                    <a:gd name="connsiteY0" fmla="*/ 396309 h 792618"/>
                    <a:gd name="connsiteX1" fmla="*/ 341238 w 682474"/>
                    <a:gd name="connsiteY1" fmla="*/ 792618 h 792618"/>
                    <a:gd name="connsiteX2" fmla="*/ 0 w 682474"/>
                    <a:gd name="connsiteY2" fmla="*/ 396309 h 792618"/>
                    <a:gd name="connsiteX3" fmla="*/ 341238 w 682474"/>
                    <a:gd name="connsiteY3" fmla="*/ 0 h 792618"/>
                    <a:gd name="connsiteX4" fmla="*/ 682475 w 682474"/>
                    <a:gd name="connsiteY4" fmla="*/ 396309 h 792618"/>
                    <a:gd name="connsiteX5" fmla="*/ 682475 w 682474"/>
                    <a:gd name="connsiteY5" fmla="*/ 396309 h 792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2474" h="792618">
                      <a:moveTo>
                        <a:pt x="682475" y="396309"/>
                      </a:moveTo>
                      <a:cubicBezTo>
                        <a:pt x="682475" y="615211"/>
                        <a:pt x="529659" y="792618"/>
                        <a:pt x="341238" y="792618"/>
                      </a:cubicBezTo>
                      <a:cubicBezTo>
                        <a:pt x="152816" y="792618"/>
                        <a:pt x="0" y="615211"/>
                        <a:pt x="0" y="396309"/>
                      </a:cubicBezTo>
                      <a:cubicBezTo>
                        <a:pt x="0" y="177407"/>
                        <a:pt x="152816" y="0"/>
                        <a:pt x="341238" y="0"/>
                      </a:cubicBezTo>
                      <a:cubicBezTo>
                        <a:pt x="529659" y="0"/>
                        <a:pt x="682475" y="177407"/>
                        <a:pt x="682475" y="396309"/>
                      </a:cubicBezTo>
                      <a:lnTo>
                        <a:pt x="682475" y="396309"/>
                      </a:lnTo>
                      <a:close/>
                    </a:path>
                  </a:pathLst>
                </a:custGeom>
                <a:solidFill>
                  <a:srgbClr val="EA2A2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122B71D5-19B4-4218-9C01-FEA3A4D7DE34}"/>
                    </a:ext>
                  </a:extLst>
                </p:cNvPr>
                <p:cNvSpPr/>
                <p:nvPr/>
              </p:nvSpPr>
              <p:spPr>
                <a:xfrm>
                  <a:off x="8180244" y="2092274"/>
                  <a:ext cx="381483" cy="484468"/>
                </a:xfrm>
                <a:custGeom>
                  <a:avLst/>
                  <a:gdLst>
                    <a:gd name="connsiteX0" fmla="*/ 614311 w 614310"/>
                    <a:gd name="connsiteY0" fmla="*/ 390075 h 780149"/>
                    <a:gd name="connsiteX1" fmla="*/ 307155 w 614310"/>
                    <a:gd name="connsiteY1" fmla="*/ 780149 h 780149"/>
                    <a:gd name="connsiteX2" fmla="*/ 0 w 614310"/>
                    <a:gd name="connsiteY2" fmla="*/ 390075 h 780149"/>
                    <a:gd name="connsiteX3" fmla="*/ 307155 w 614310"/>
                    <a:gd name="connsiteY3" fmla="*/ 0 h 780149"/>
                    <a:gd name="connsiteX4" fmla="*/ 614311 w 614310"/>
                    <a:gd name="connsiteY4" fmla="*/ 390075 h 780149"/>
                    <a:gd name="connsiteX5" fmla="*/ 614311 w 614310"/>
                    <a:gd name="connsiteY5" fmla="*/ 390075 h 780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4310" h="780149">
                      <a:moveTo>
                        <a:pt x="614311" y="390075"/>
                      </a:moveTo>
                      <a:cubicBezTo>
                        <a:pt x="614311" y="605513"/>
                        <a:pt x="476804" y="780149"/>
                        <a:pt x="307155" y="780149"/>
                      </a:cubicBezTo>
                      <a:cubicBezTo>
                        <a:pt x="137506" y="780149"/>
                        <a:pt x="0" y="605513"/>
                        <a:pt x="0" y="390075"/>
                      </a:cubicBezTo>
                      <a:cubicBezTo>
                        <a:pt x="0" y="174636"/>
                        <a:pt x="137506" y="0"/>
                        <a:pt x="307155" y="0"/>
                      </a:cubicBezTo>
                      <a:cubicBezTo>
                        <a:pt x="476804" y="0"/>
                        <a:pt x="614311" y="174636"/>
                        <a:pt x="614311" y="390075"/>
                      </a:cubicBezTo>
                      <a:lnTo>
                        <a:pt x="614311" y="390075"/>
                      </a:lnTo>
                      <a:close/>
                    </a:path>
                  </a:pathLst>
                </a:custGeom>
                <a:solidFill>
                  <a:srgbClr val="8A1A1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615C921E-D4D8-4466-A725-4E676EA510F1}"/>
                    </a:ext>
                  </a:extLst>
                </p:cNvPr>
                <p:cNvSpPr/>
                <p:nvPr/>
              </p:nvSpPr>
              <p:spPr>
                <a:xfrm>
                  <a:off x="8260085" y="2135980"/>
                  <a:ext cx="277551" cy="400153"/>
                </a:xfrm>
                <a:custGeom>
                  <a:avLst/>
                  <a:gdLst>
                    <a:gd name="connsiteX0" fmla="*/ 446948 w 446947"/>
                    <a:gd name="connsiteY0" fmla="*/ 322188 h 644375"/>
                    <a:gd name="connsiteX1" fmla="*/ 223474 w 446947"/>
                    <a:gd name="connsiteY1" fmla="*/ 644375 h 644375"/>
                    <a:gd name="connsiteX2" fmla="*/ 0 w 446947"/>
                    <a:gd name="connsiteY2" fmla="*/ 322188 h 644375"/>
                    <a:gd name="connsiteX3" fmla="*/ 223474 w 446947"/>
                    <a:gd name="connsiteY3" fmla="*/ 0 h 644375"/>
                    <a:gd name="connsiteX4" fmla="*/ 446948 w 446947"/>
                    <a:gd name="connsiteY4" fmla="*/ 322188 h 644375"/>
                    <a:gd name="connsiteX5" fmla="*/ 446948 w 446947"/>
                    <a:gd name="connsiteY5" fmla="*/ 322188 h 64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947" h="644375">
                      <a:moveTo>
                        <a:pt x="446948" y="322188"/>
                      </a:moveTo>
                      <a:cubicBezTo>
                        <a:pt x="446948" y="500080"/>
                        <a:pt x="346918" y="644375"/>
                        <a:pt x="223474" y="644375"/>
                      </a:cubicBezTo>
                      <a:cubicBezTo>
                        <a:pt x="100030" y="644375"/>
                        <a:pt x="0" y="500149"/>
                        <a:pt x="0" y="322188"/>
                      </a:cubicBezTo>
                      <a:cubicBezTo>
                        <a:pt x="0" y="144295"/>
                        <a:pt x="100030" y="0"/>
                        <a:pt x="223474" y="0"/>
                      </a:cubicBezTo>
                      <a:cubicBezTo>
                        <a:pt x="346918" y="69"/>
                        <a:pt x="446948" y="144295"/>
                        <a:pt x="446948" y="322188"/>
                      </a:cubicBezTo>
                      <a:lnTo>
                        <a:pt x="446948" y="32218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5845448F-793A-4308-84B4-0E4467183424}"/>
                    </a:ext>
                  </a:extLst>
                </p:cNvPr>
                <p:cNvSpPr/>
                <p:nvPr/>
              </p:nvSpPr>
              <p:spPr>
                <a:xfrm>
                  <a:off x="8260085" y="2135894"/>
                  <a:ext cx="277551" cy="330722"/>
                </a:xfrm>
                <a:custGeom>
                  <a:avLst/>
                  <a:gdLst>
                    <a:gd name="connsiteX0" fmla="*/ 26116 w 446947"/>
                    <a:gd name="connsiteY0" fmla="*/ 213499 h 532568"/>
                    <a:gd name="connsiteX1" fmla="*/ 114508 w 446947"/>
                    <a:gd name="connsiteY1" fmla="*/ 167986 h 532568"/>
                    <a:gd name="connsiteX2" fmla="*/ 112014 w 446947"/>
                    <a:gd name="connsiteY2" fmla="*/ 254508 h 532568"/>
                    <a:gd name="connsiteX3" fmla="*/ 171866 w 446947"/>
                    <a:gd name="connsiteY3" fmla="*/ 314845 h 532568"/>
                    <a:gd name="connsiteX4" fmla="*/ 233657 w 446947"/>
                    <a:gd name="connsiteY4" fmla="*/ 333063 h 532568"/>
                    <a:gd name="connsiteX5" fmla="*/ 131895 w 446947"/>
                    <a:gd name="connsiteY5" fmla="*/ 498348 h 532568"/>
                    <a:gd name="connsiteX6" fmla="*/ 127462 w 446947"/>
                    <a:gd name="connsiteY6" fmla="*/ 499941 h 532568"/>
                    <a:gd name="connsiteX7" fmla="*/ 124830 w 446947"/>
                    <a:gd name="connsiteY7" fmla="*/ 503682 h 532568"/>
                    <a:gd name="connsiteX8" fmla="*/ 150807 w 446947"/>
                    <a:gd name="connsiteY8" fmla="*/ 508185 h 532568"/>
                    <a:gd name="connsiteX9" fmla="*/ 330431 w 446947"/>
                    <a:gd name="connsiteY9" fmla="*/ 509847 h 532568"/>
                    <a:gd name="connsiteX10" fmla="*/ 392638 w 446947"/>
                    <a:gd name="connsiteY10" fmla="*/ 532569 h 532568"/>
                    <a:gd name="connsiteX11" fmla="*/ 446948 w 446947"/>
                    <a:gd name="connsiteY11" fmla="*/ 322188 h 532568"/>
                    <a:gd name="connsiteX12" fmla="*/ 223474 w 446947"/>
                    <a:gd name="connsiteY12" fmla="*/ 0 h 532568"/>
                    <a:gd name="connsiteX13" fmla="*/ 0 w 446947"/>
                    <a:gd name="connsiteY13" fmla="*/ 322188 h 532568"/>
                    <a:gd name="connsiteX14" fmla="*/ 26116 w 446947"/>
                    <a:gd name="connsiteY14" fmla="*/ 213499 h 532568"/>
                    <a:gd name="connsiteX15" fmla="*/ 26116 w 446947"/>
                    <a:gd name="connsiteY15" fmla="*/ 213499 h 53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46947" h="532568">
                      <a:moveTo>
                        <a:pt x="26116" y="213499"/>
                      </a:moveTo>
                      <a:cubicBezTo>
                        <a:pt x="41425" y="166324"/>
                        <a:pt x="65878" y="151915"/>
                        <a:pt x="114508" y="167986"/>
                      </a:cubicBezTo>
                      <a:cubicBezTo>
                        <a:pt x="143880" y="189322"/>
                        <a:pt x="112568" y="225691"/>
                        <a:pt x="112014" y="254508"/>
                      </a:cubicBezTo>
                      <a:cubicBezTo>
                        <a:pt x="111321" y="293993"/>
                        <a:pt x="123582" y="317131"/>
                        <a:pt x="171866" y="314845"/>
                      </a:cubicBezTo>
                      <a:cubicBezTo>
                        <a:pt x="194102" y="313736"/>
                        <a:pt x="217170" y="315399"/>
                        <a:pt x="233657" y="333063"/>
                      </a:cubicBezTo>
                      <a:cubicBezTo>
                        <a:pt x="254577" y="369224"/>
                        <a:pt x="192786" y="473756"/>
                        <a:pt x="131895" y="498348"/>
                      </a:cubicBezTo>
                      <a:cubicBezTo>
                        <a:pt x="129194" y="499387"/>
                        <a:pt x="127462" y="499941"/>
                        <a:pt x="127462" y="499941"/>
                      </a:cubicBezTo>
                      <a:cubicBezTo>
                        <a:pt x="121435" y="499526"/>
                        <a:pt x="120119" y="502643"/>
                        <a:pt x="124830" y="503682"/>
                      </a:cubicBezTo>
                      <a:cubicBezTo>
                        <a:pt x="133281" y="505552"/>
                        <a:pt x="142078" y="506869"/>
                        <a:pt x="150807" y="508185"/>
                      </a:cubicBezTo>
                      <a:cubicBezTo>
                        <a:pt x="210728" y="510471"/>
                        <a:pt x="270649" y="507838"/>
                        <a:pt x="330431" y="509847"/>
                      </a:cubicBezTo>
                      <a:cubicBezTo>
                        <a:pt x="353360" y="510609"/>
                        <a:pt x="380515" y="505552"/>
                        <a:pt x="392638" y="532569"/>
                      </a:cubicBezTo>
                      <a:cubicBezTo>
                        <a:pt x="426443" y="476112"/>
                        <a:pt x="446948" y="402682"/>
                        <a:pt x="446948" y="322188"/>
                      </a:cubicBezTo>
                      <a:cubicBezTo>
                        <a:pt x="446948" y="144295"/>
                        <a:pt x="346918" y="0"/>
                        <a:pt x="223474" y="0"/>
                      </a:cubicBezTo>
                      <a:cubicBezTo>
                        <a:pt x="100030" y="0"/>
                        <a:pt x="0" y="144226"/>
                        <a:pt x="0" y="322188"/>
                      </a:cubicBezTo>
                      <a:cubicBezTo>
                        <a:pt x="7689" y="274597"/>
                        <a:pt x="16141" y="246264"/>
                        <a:pt x="26116" y="213499"/>
                      </a:cubicBezTo>
                      <a:lnTo>
                        <a:pt x="26116" y="213499"/>
                      </a:lnTo>
                      <a:close/>
                    </a:path>
                  </a:pathLst>
                </a:custGeom>
                <a:solidFill>
                  <a:srgbClr val="89A1B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68CA69BF-1540-4A54-87A5-5FF63747276C}"/>
                    </a:ext>
                  </a:extLst>
                </p:cNvPr>
                <p:cNvSpPr/>
                <p:nvPr/>
              </p:nvSpPr>
              <p:spPr>
                <a:xfrm>
                  <a:off x="8487090" y="2490405"/>
                  <a:ext cx="42" cy="86"/>
                </a:xfrm>
                <a:custGeom>
                  <a:avLst/>
                  <a:gdLst>
                    <a:gd name="connsiteX0" fmla="*/ 0 w 68"/>
                    <a:gd name="connsiteY0" fmla="*/ 138 h 138"/>
                    <a:gd name="connsiteX1" fmla="*/ 69 w 68"/>
                    <a:gd name="connsiteY1" fmla="*/ 0 h 138"/>
                    <a:gd name="connsiteX2" fmla="*/ 0 w 68"/>
                    <a:gd name="connsiteY2" fmla="*/ 138 h 138"/>
                    <a:gd name="connsiteX3" fmla="*/ 0 w 68"/>
                    <a:gd name="connsiteY3" fmla="*/ 138 h 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" h="138">
                      <a:moveTo>
                        <a:pt x="0" y="138"/>
                      </a:moveTo>
                      <a:cubicBezTo>
                        <a:pt x="0" y="69"/>
                        <a:pt x="69" y="69"/>
                        <a:pt x="69" y="0"/>
                      </a:cubicBezTo>
                      <a:cubicBezTo>
                        <a:pt x="69" y="69"/>
                        <a:pt x="69" y="69"/>
                        <a:pt x="0" y="138"/>
                      </a:cubicBez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2951D96B-04AC-4583-8DAA-E6F7C10CB42C}"/>
                    </a:ext>
                  </a:extLst>
                </p:cNvPr>
                <p:cNvSpPr/>
                <p:nvPr/>
              </p:nvSpPr>
              <p:spPr>
                <a:xfrm>
                  <a:off x="6118006" y="3622810"/>
                  <a:ext cx="963348" cy="645395"/>
                </a:xfrm>
                <a:custGeom>
                  <a:avLst/>
                  <a:gdLst>
                    <a:gd name="connsiteX0" fmla="*/ 1269077 w 1551300"/>
                    <a:gd name="connsiteY0" fmla="*/ 1022742 h 1039293"/>
                    <a:gd name="connsiteX1" fmla="*/ 1193569 w 1551300"/>
                    <a:gd name="connsiteY1" fmla="*/ 527096 h 1039293"/>
                    <a:gd name="connsiteX2" fmla="*/ 648531 w 1551300"/>
                    <a:gd name="connsiteY2" fmla="*/ 176645 h 1039293"/>
                    <a:gd name="connsiteX3" fmla="*/ 0 w 1551300"/>
                    <a:gd name="connsiteY3" fmla="*/ 547670 h 1039293"/>
                    <a:gd name="connsiteX4" fmla="*/ 73429 w 1551300"/>
                    <a:gd name="connsiteY4" fmla="*/ 331747 h 1039293"/>
                    <a:gd name="connsiteX5" fmla="*/ 402682 w 1551300"/>
                    <a:gd name="connsiteY5" fmla="*/ 52716 h 1039293"/>
                    <a:gd name="connsiteX6" fmla="*/ 1101714 w 1551300"/>
                    <a:gd name="connsiteY6" fmla="*/ 83127 h 1039293"/>
                    <a:gd name="connsiteX7" fmla="*/ 1437340 w 1551300"/>
                    <a:gd name="connsiteY7" fmla="*/ 443969 h 1039293"/>
                    <a:gd name="connsiteX8" fmla="*/ 1551294 w 1551300"/>
                    <a:gd name="connsiteY8" fmla="*/ 1038329 h 1039293"/>
                    <a:gd name="connsiteX9" fmla="*/ 1269077 w 1551300"/>
                    <a:gd name="connsiteY9" fmla="*/ 1022742 h 1039293"/>
                    <a:gd name="connsiteX10" fmla="*/ 1269077 w 1551300"/>
                    <a:gd name="connsiteY10" fmla="*/ 1022742 h 1039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51300" h="1039293">
                      <a:moveTo>
                        <a:pt x="1269077" y="1022742"/>
                      </a:moveTo>
                      <a:cubicBezTo>
                        <a:pt x="1281199" y="928324"/>
                        <a:pt x="1230838" y="600387"/>
                        <a:pt x="1193569" y="527096"/>
                      </a:cubicBezTo>
                      <a:cubicBezTo>
                        <a:pt x="1085019" y="313805"/>
                        <a:pt x="904286" y="193964"/>
                        <a:pt x="648531" y="176645"/>
                      </a:cubicBezTo>
                      <a:cubicBezTo>
                        <a:pt x="384394" y="158773"/>
                        <a:pt x="65601" y="360149"/>
                        <a:pt x="0" y="547670"/>
                      </a:cubicBezTo>
                      <a:cubicBezTo>
                        <a:pt x="485" y="493222"/>
                        <a:pt x="28610" y="394508"/>
                        <a:pt x="73429" y="331747"/>
                      </a:cubicBezTo>
                      <a:cubicBezTo>
                        <a:pt x="132242" y="237744"/>
                        <a:pt x="250490" y="116517"/>
                        <a:pt x="402682" y="52716"/>
                      </a:cubicBezTo>
                      <a:cubicBezTo>
                        <a:pt x="633291" y="-22722"/>
                        <a:pt x="875538" y="-21129"/>
                        <a:pt x="1101714" y="83127"/>
                      </a:cubicBezTo>
                      <a:cubicBezTo>
                        <a:pt x="1268037" y="159812"/>
                        <a:pt x="1368552" y="290807"/>
                        <a:pt x="1437340" y="443969"/>
                      </a:cubicBezTo>
                      <a:cubicBezTo>
                        <a:pt x="1502041" y="587987"/>
                        <a:pt x="1551986" y="990253"/>
                        <a:pt x="1551294" y="1038329"/>
                      </a:cubicBezTo>
                      <a:cubicBezTo>
                        <a:pt x="1543673" y="1043524"/>
                        <a:pt x="1268592" y="1026206"/>
                        <a:pt x="1269077" y="1022742"/>
                      </a:cubicBezTo>
                      <a:lnTo>
                        <a:pt x="1269077" y="1022742"/>
                      </a:lnTo>
                      <a:close/>
                    </a:path>
                  </a:pathLst>
                </a:custGeom>
                <a:solidFill>
                  <a:srgbClr val="EF3F4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2C4CA45-C9A1-4C3D-B935-90AFDD984A31}"/>
                    </a:ext>
                  </a:extLst>
                </p:cNvPr>
                <p:cNvSpPr/>
                <p:nvPr/>
              </p:nvSpPr>
              <p:spPr>
                <a:xfrm>
                  <a:off x="6249232" y="3515265"/>
                  <a:ext cx="91133" cy="90080"/>
                </a:xfrm>
                <a:custGeom>
                  <a:avLst/>
                  <a:gdLst>
                    <a:gd name="connsiteX0" fmla="*/ 727 w 146754"/>
                    <a:gd name="connsiteY0" fmla="*/ 145057 h 145057"/>
                    <a:gd name="connsiteX1" fmla="*/ 7655 w 146754"/>
                    <a:gd name="connsiteY1" fmla="*/ 693 h 145057"/>
                    <a:gd name="connsiteX2" fmla="*/ 146754 w 146754"/>
                    <a:gd name="connsiteY2" fmla="*/ 0 h 145057"/>
                    <a:gd name="connsiteX3" fmla="*/ 727 w 146754"/>
                    <a:gd name="connsiteY3" fmla="*/ 145057 h 145057"/>
                    <a:gd name="connsiteX4" fmla="*/ 727 w 146754"/>
                    <a:gd name="connsiteY4" fmla="*/ 145057 h 145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754" h="145057">
                      <a:moveTo>
                        <a:pt x="727" y="145057"/>
                      </a:moveTo>
                      <a:cubicBezTo>
                        <a:pt x="866" y="96843"/>
                        <a:pt x="-3498" y="48422"/>
                        <a:pt x="7655" y="693"/>
                      </a:cubicBezTo>
                      <a:cubicBezTo>
                        <a:pt x="53998" y="416"/>
                        <a:pt x="100411" y="208"/>
                        <a:pt x="146754" y="0"/>
                      </a:cubicBezTo>
                      <a:cubicBezTo>
                        <a:pt x="95215" y="45928"/>
                        <a:pt x="44369" y="92410"/>
                        <a:pt x="727" y="145057"/>
                      </a:cubicBezTo>
                      <a:lnTo>
                        <a:pt x="727" y="145057"/>
                      </a:lnTo>
                      <a:close/>
                    </a:path>
                  </a:pathLst>
                </a:custGeom>
                <a:solidFill>
                  <a:srgbClr val="2E191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657D1E71-E454-4081-B338-1AEA026708CA}"/>
                    </a:ext>
                  </a:extLst>
                </p:cNvPr>
                <p:cNvSpPr/>
                <p:nvPr/>
              </p:nvSpPr>
              <p:spPr>
                <a:xfrm>
                  <a:off x="8083418" y="2633915"/>
                  <a:ext cx="1398891" cy="1701823"/>
                </a:xfrm>
                <a:custGeom>
                  <a:avLst/>
                  <a:gdLst>
                    <a:gd name="connsiteX0" fmla="*/ 2223366 w 2252663"/>
                    <a:gd name="connsiteY0" fmla="*/ 1903126 h 2740482"/>
                    <a:gd name="connsiteX1" fmla="*/ 1867788 w 2252663"/>
                    <a:gd name="connsiteY1" fmla="*/ 1667876 h 2740482"/>
                    <a:gd name="connsiteX2" fmla="*/ 1478268 w 2252663"/>
                    <a:gd name="connsiteY2" fmla="*/ 1591607 h 2740482"/>
                    <a:gd name="connsiteX3" fmla="*/ 1452152 w 2252663"/>
                    <a:gd name="connsiteY3" fmla="*/ 1434289 h 2740482"/>
                    <a:gd name="connsiteX4" fmla="*/ 1115625 w 2252663"/>
                    <a:gd name="connsiteY4" fmla="*/ 568449 h 2740482"/>
                    <a:gd name="connsiteX5" fmla="*/ 1115625 w 2252663"/>
                    <a:gd name="connsiteY5" fmla="*/ 568449 h 2740482"/>
                    <a:gd name="connsiteX6" fmla="*/ 1115625 w 2252663"/>
                    <a:gd name="connsiteY6" fmla="*/ 568449 h 2740482"/>
                    <a:gd name="connsiteX7" fmla="*/ 830776 w 2252663"/>
                    <a:gd name="connsiteY7" fmla="*/ 146509 h 2740482"/>
                    <a:gd name="connsiteX8" fmla="*/ 522096 w 2252663"/>
                    <a:gd name="connsiteY8" fmla="*/ 481 h 2740482"/>
                    <a:gd name="connsiteX9" fmla="*/ 284352 w 2252663"/>
                    <a:gd name="connsiteY9" fmla="*/ 114504 h 2740482"/>
                    <a:gd name="connsiteX10" fmla="*/ 269459 w 2252663"/>
                    <a:gd name="connsiteY10" fmla="*/ 514485 h 2740482"/>
                    <a:gd name="connsiteX11" fmla="*/ 401215 w 2252663"/>
                    <a:gd name="connsiteY11" fmla="*/ 1114733 h 2740482"/>
                    <a:gd name="connsiteX12" fmla="*/ 355634 w 2252663"/>
                    <a:gd name="connsiteY12" fmla="*/ 1872092 h 2740482"/>
                    <a:gd name="connsiteX13" fmla="*/ 121700 w 2252663"/>
                    <a:gd name="connsiteY13" fmla="*/ 2479891 h 2740482"/>
                    <a:gd name="connsiteX14" fmla="*/ 4213 w 2252663"/>
                    <a:gd name="connsiteY14" fmla="*/ 2718051 h 2740482"/>
                    <a:gd name="connsiteX15" fmla="*/ 16544 w 2252663"/>
                    <a:gd name="connsiteY15" fmla="*/ 2740426 h 2740482"/>
                    <a:gd name="connsiteX16" fmla="*/ 370527 w 2252663"/>
                    <a:gd name="connsiteY16" fmla="*/ 2523879 h 2740482"/>
                    <a:gd name="connsiteX17" fmla="*/ 444719 w 2252663"/>
                    <a:gd name="connsiteY17" fmla="*/ 2390322 h 2740482"/>
                    <a:gd name="connsiteX18" fmla="*/ 640206 w 2252663"/>
                    <a:gd name="connsiteY18" fmla="*/ 2020197 h 2740482"/>
                    <a:gd name="connsiteX19" fmla="*/ 790321 w 2252663"/>
                    <a:gd name="connsiteY19" fmla="*/ 1842513 h 2740482"/>
                    <a:gd name="connsiteX20" fmla="*/ 882453 w 2252663"/>
                    <a:gd name="connsiteY20" fmla="*/ 1780791 h 2740482"/>
                    <a:gd name="connsiteX21" fmla="*/ 845531 w 2252663"/>
                    <a:gd name="connsiteY21" fmla="*/ 1822839 h 2740482"/>
                    <a:gd name="connsiteX22" fmla="*/ 668539 w 2252663"/>
                    <a:gd name="connsiteY22" fmla="*/ 2258980 h 2740482"/>
                    <a:gd name="connsiteX23" fmla="*/ 676228 w 2252663"/>
                    <a:gd name="connsiteY23" fmla="*/ 2657160 h 2740482"/>
                    <a:gd name="connsiteX24" fmla="*/ 694655 w 2252663"/>
                    <a:gd name="connsiteY24" fmla="*/ 2649609 h 2740482"/>
                    <a:gd name="connsiteX25" fmla="*/ 678099 w 2252663"/>
                    <a:gd name="connsiteY25" fmla="*/ 2412142 h 2740482"/>
                    <a:gd name="connsiteX26" fmla="*/ 713843 w 2252663"/>
                    <a:gd name="connsiteY26" fmla="*/ 2170727 h 2740482"/>
                    <a:gd name="connsiteX27" fmla="*/ 1089648 w 2252663"/>
                    <a:gd name="connsiteY27" fmla="*/ 1873478 h 2740482"/>
                    <a:gd name="connsiteX28" fmla="*/ 1440791 w 2252663"/>
                    <a:gd name="connsiteY28" fmla="*/ 1935061 h 2740482"/>
                    <a:gd name="connsiteX29" fmla="*/ 1566244 w 2252663"/>
                    <a:gd name="connsiteY29" fmla="*/ 1991449 h 2740482"/>
                    <a:gd name="connsiteX30" fmla="*/ 2252391 w 2252663"/>
                    <a:gd name="connsiteY30" fmla="*/ 1944136 h 2740482"/>
                    <a:gd name="connsiteX31" fmla="*/ 2223366 w 2252663"/>
                    <a:gd name="connsiteY31" fmla="*/ 1903126 h 2740482"/>
                    <a:gd name="connsiteX32" fmla="*/ 2223366 w 2252663"/>
                    <a:gd name="connsiteY32" fmla="*/ 1903126 h 274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252663" h="2740482">
                      <a:moveTo>
                        <a:pt x="2223366" y="1903126"/>
                      </a:moveTo>
                      <a:cubicBezTo>
                        <a:pt x="2122158" y="1802958"/>
                        <a:pt x="2003286" y="1724749"/>
                        <a:pt x="1867788" y="1667876"/>
                      </a:cubicBezTo>
                      <a:cubicBezTo>
                        <a:pt x="1743374" y="1619385"/>
                        <a:pt x="1614874" y="1588212"/>
                        <a:pt x="1478268" y="1591607"/>
                      </a:cubicBezTo>
                      <a:cubicBezTo>
                        <a:pt x="1469678" y="1539168"/>
                        <a:pt x="1461850" y="1486589"/>
                        <a:pt x="1452152" y="1434289"/>
                      </a:cubicBezTo>
                      <a:cubicBezTo>
                        <a:pt x="1395348" y="1127618"/>
                        <a:pt x="1279247" y="840275"/>
                        <a:pt x="1115625" y="568449"/>
                      </a:cubicBezTo>
                      <a:lnTo>
                        <a:pt x="1115625" y="568449"/>
                      </a:lnTo>
                      <a:lnTo>
                        <a:pt x="1115625" y="568449"/>
                      </a:lnTo>
                      <a:cubicBezTo>
                        <a:pt x="1033329" y="420621"/>
                        <a:pt x="943621" y="276672"/>
                        <a:pt x="830776" y="146509"/>
                      </a:cubicBezTo>
                      <a:cubicBezTo>
                        <a:pt x="755476" y="59502"/>
                        <a:pt x="649558" y="-6307"/>
                        <a:pt x="522096" y="481"/>
                      </a:cubicBezTo>
                      <a:cubicBezTo>
                        <a:pt x="434813" y="2283"/>
                        <a:pt x="336030" y="54307"/>
                        <a:pt x="284352" y="114504"/>
                      </a:cubicBezTo>
                      <a:cubicBezTo>
                        <a:pt x="198108" y="214880"/>
                        <a:pt x="254496" y="454634"/>
                        <a:pt x="269459" y="514485"/>
                      </a:cubicBezTo>
                      <a:cubicBezTo>
                        <a:pt x="309776" y="675752"/>
                        <a:pt x="391725" y="946054"/>
                        <a:pt x="401215" y="1114733"/>
                      </a:cubicBezTo>
                      <a:cubicBezTo>
                        <a:pt x="410498" y="1137871"/>
                        <a:pt x="443264" y="1644531"/>
                        <a:pt x="355634" y="1872092"/>
                      </a:cubicBezTo>
                      <a:cubicBezTo>
                        <a:pt x="309498" y="1991795"/>
                        <a:pt x="158830" y="2363859"/>
                        <a:pt x="121700" y="2479891"/>
                      </a:cubicBezTo>
                      <a:cubicBezTo>
                        <a:pt x="98009" y="2541682"/>
                        <a:pt x="23333" y="2670322"/>
                        <a:pt x="4213" y="2718051"/>
                      </a:cubicBezTo>
                      <a:cubicBezTo>
                        <a:pt x="-705" y="2729689"/>
                        <a:pt x="-5693" y="2741396"/>
                        <a:pt x="16544" y="2740426"/>
                      </a:cubicBezTo>
                      <a:cubicBezTo>
                        <a:pt x="121631" y="2678912"/>
                        <a:pt x="265441" y="2585393"/>
                        <a:pt x="370527" y="2523879"/>
                      </a:cubicBezTo>
                      <a:cubicBezTo>
                        <a:pt x="417980" y="2496101"/>
                        <a:pt x="428924" y="2435764"/>
                        <a:pt x="444719" y="2390322"/>
                      </a:cubicBezTo>
                      <a:cubicBezTo>
                        <a:pt x="481018" y="2285443"/>
                        <a:pt x="593586" y="2087669"/>
                        <a:pt x="640206" y="2020197"/>
                      </a:cubicBezTo>
                      <a:cubicBezTo>
                        <a:pt x="683571" y="1957298"/>
                        <a:pt x="729291" y="1892320"/>
                        <a:pt x="790321" y="1842513"/>
                      </a:cubicBezTo>
                      <a:cubicBezTo>
                        <a:pt x="816436" y="1821177"/>
                        <a:pt x="882453" y="1780791"/>
                        <a:pt x="882453" y="1780791"/>
                      </a:cubicBezTo>
                      <a:cubicBezTo>
                        <a:pt x="882453" y="1780791"/>
                        <a:pt x="856822" y="1809885"/>
                        <a:pt x="845531" y="1822839"/>
                      </a:cubicBezTo>
                      <a:cubicBezTo>
                        <a:pt x="738435" y="1946214"/>
                        <a:pt x="681216" y="2100831"/>
                        <a:pt x="668539" y="2258980"/>
                      </a:cubicBezTo>
                      <a:cubicBezTo>
                        <a:pt x="667430" y="2284750"/>
                        <a:pt x="664244" y="2520346"/>
                        <a:pt x="676228" y="2657160"/>
                      </a:cubicBezTo>
                      <a:cubicBezTo>
                        <a:pt x="687035" y="2653073"/>
                        <a:pt x="687035" y="2653073"/>
                        <a:pt x="694655" y="2649609"/>
                      </a:cubicBezTo>
                      <a:cubicBezTo>
                        <a:pt x="688628" y="2624048"/>
                        <a:pt x="674773" y="2471024"/>
                        <a:pt x="678099" y="2412142"/>
                      </a:cubicBezTo>
                      <a:cubicBezTo>
                        <a:pt x="684402" y="2302414"/>
                        <a:pt x="705808" y="2188322"/>
                        <a:pt x="713843" y="2170727"/>
                      </a:cubicBezTo>
                      <a:cubicBezTo>
                        <a:pt x="782493" y="2020059"/>
                        <a:pt x="902265" y="1888510"/>
                        <a:pt x="1089648" y="1873478"/>
                      </a:cubicBezTo>
                      <a:cubicBezTo>
                        <a:pt x="1200969" y="1864472"/>
                        <a:pt x="1336259" y="1901118"/>
                        <a:pt x="1440791" y="1935061"/>
                      </a:cubicBezTo>
                      <a:cubicBezTo>
                        <a:pt x="1489836" y="1950994"/>
                        <a:pt x="1540198" y="1977248"/>
                        <a:pt x="1566244" y="1991449"/>
                      </a:cubicBezTo>
                      <a:cubicBezTo>
                        <a:pt x="1630529" y="1966442"/>
                        <a:pt x="2090569" y="1943720"/>
                        <a:pt x="2252391" y="1944136"/>
                      </a:cubicBezTo>
                      <a:cubicBezTo>
                        <a:pt x="2255231" y="1923077"/>
                        <a:pt x="2235211" y="1914903"/>
                        <a:pt x="2223366" y="1903126"/>
                      </a:cubicBezTo>
                      <a:lnTo>
                        <a:pt x="2223366" y="1903126"/>
                      </a:lnTo>
                      <a:close/>
                    </a:path>
                  </a:pathLst>
                </a:custGeom>
                <a:solidFill>
                  <a:srgbClr val="EE2D2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CA45851-7075-48A8-8196-74E3393B14B6}"/>
                    </a:ext>
                  </a:extLst>
                </p:cNvPr>
                <p:cNvSpPr/>
                <p:nvPr/>
              </p:nvSpPr>
              <p:spPr>
                <a:xfrm>
                  <a:off x="6763211" y="3177960"/>
                  <a:ext cx="702740" cy="271702"/>
                </a:xfrm>
                <a:custGeom>
                  <a:avLst/>
                  <a:gdLst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9" fmla="*/ 1073414 w 1131637"/>
                    <a:gd name="connsiteY9" fmla="*/ 437527 h 437527"/>
                    <a:gd name="connsiteX0" fmla="*/ 1107432 w 1131637"/>
                    <a:gd name="connsiteY0" fmla="*/ 452105 h 452105"/>
                    <a:gd name="connsiteX1" fmla="*/ 591899 w 1131637"/>
                    <a:gd name="connsiteY1" fmla="*/ 276053 h 452105"/>
                    <a:gd name="connsiteX2" fmla="*/ 122784 w 1131637"/>
                    <a:gd name="connsiteY2" fmla="*/ 224236 h 452105"/>
                    <a:gd name="connsiteX3" fmla="*/ 55728 w 1131637"/>
                    <a:gd name="connsiteY3" fmla="*/ 221951 h 452105"/>
                    <a:gd name="connsiteX4" fmla="*/ 9939 w 1131637"/>
                    <a:gd name="connsiteY4" fmla="*/ 67195 h 452105"/>
                    <a:gd name="connsiteX5" fmla="*/ 124447 w 1131637"/>
                    <a:gd name="connsiteY5" fmla="*/ 0 h 452105"/>
                    <a:gd name="connsiteX6" fmla="*/ 1058035 w 1131637"/>
                    <a:gd name="connsiteY6" fmla="*/ 4642 h 452105"/>
                    <a:gd name="connsiteX7" fmla="*/ 1130979 w 1131637"/>
                    <a:gd name="connsiteY7" fmla="*/ 50293 h 452105"/>
                    <a:gd name="connsiteX8" fmla="*/ 1073414 w 1131637"/>
                    <a:gd name="connsiteY8" fmla="*/ 437527 h 452105"/>
                    <a:gd name="connsiteX9" fmla="*/ 1107432 w 1131637"/>
                    <a:gd name="connsiteY9" fmla="*/ 452105 h 452105"/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0" fmla="*/ 1102572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102572 w 1131637"/>
                    <a:gd name="connsiteY8" fmla="*/ 437527 h 43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1637" h="437527">
                      <a:moveTo>
                        <a:pt x="1102572" y="437527"/>
                      </a:moveTo>
                      <a:cubicBezTo>
                        <a:pt x="932348" y="383702"/>
                        <a:pt x="755197" y="311601"/>
                        <a:pt x="591899" y="276053"/>
                      </a:cubicBezTo>
                      <a:cubicBezTo>
                        <a:pt x="428601" y="240505"/>
                        <a:pt x="283705" y="207057"/>
                        <a:pt x="122784" y="224236"/>
                      </a:cubicBezTo>
                      <a:cubicBezTo>
                        <a:pt x="100547" y="226592"/>
                        <a:pt x="77895" y="226799"/>
                        <a:pt x="55728" y="221951"/>
                      </a:cubicBezTo>
                      <a:cubicBezTo>
                        <a:pt x="3358" y="188630"/>
                        <a:pt x="-12575" y="134597"/>
                        <a:pt x="9939" y="67195"/>
                      </a:cubicBezTo>
                      <a:cubicBezTo>
                        <a:pt x="28088" y="12954"/>
                        <a:pt x="49424" y="139"/>
                        <a:pt x="124447" y="0"/>
                      </a:cubicBezTo>
                      <a:lnTo>
                        <a:pt x="1058035" y="4642"/>
                      </a:lnTo>
                      <a:cubicBezTo>
                        <a:pt x="1107427" y="-207"/>
                        <a:pt x="1136452" y="6581"/>
                        <a:pt x="1130979" y="50293"/>
                      </a:cubicBezTo>
                      <a:cubicBezTo>
                        <a:pt x="1130010" y="81881"/>
                        <a:pt x="1114487" y="344147"/>
                        <a:pt x="1102572" y="437527"/>
                      </a:cubicBezTo>
                      <a:close/>
                    </a:path>
                  </a:pathLst>
                </a:custGeom>
                <a:solidFill>
                  <a:srgbClr val="6C261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C0D6E2CF-A98F-4496-B828-881155AE89C0}"/>
                    </a:ext>
                  </a:extLst>
                </p:cNvPr>
                <p:cNvSpPr/>
                <p:nvPr/>
              </p:nvSpPr>
              <p:spPr>
                <a:xfrm>
                  <a:off x="6703221" y="3303994"/>
                  <a:ext cx="726878" cy="145626"/>
                </a:xfrm>
                <a:custGeom>
                  <a:avLst/>
                  <a:gdLst>
                    <a:gd name="connsiteX0" fmla="*/ 159606 w 1170507"/>
                    <a:gd name="connsiteY0" fmla="*/ 8814 h 234504"/>
                    <a:gd name="connsiteX1" fmla="*/ 599142 w 1170507"/>
                    <a:gd name="connsiteY1" fmla="*/ 29665 h 234504"/>
                    <a:gd name="connsiteX2" fmla="*/ 894936 w 1170507"/>
                    <a:gd name="connsiteY2" fmla="*/ 112238 h 234504"/>
                    <a:gd name="connsiteX3" fmla="*/ 1087515 w 1170507"/>
                    <a:gd name="connsiteY3" fmla="*/ 169458 h 234504"/>
                    <a:gd name="connsiteX4" fmla="*/ 1170018 w 1170507"/>
                    <a:gd name="connsiteY4" fmla="*/ 234505 h 234504"/>
                    <a:gd name="connsiteX5" fmla="*/ 733046 w 1170507"/>
                    <a:gd name="connsiteY5" fmla="*/ 147775 h 234504"/>
                    <a:gd name="connsiteX6" fmla="*/ 428246 w 1170507"/>
                    <a:gd name="connsiteY6" fmla="*/ 94089 h 234504"/>
                    <a:gd name="connsiteX7" fmla="*/ 225623 w 1170507"/>
                    <a:gd name="connsiteY7" fmla="*/ 101016 h 234504"/>
                    <a:gd name="connsiteX8" fmla="*/ 37686 w 1170507"/>
                    <a:gd name="connsiteY8" fmla="*/ 117088 h 234504"/>
                    <a:gd name="connsiteX9" fmla="*/ 39141 w 1170507"/>
                    <a:gd name="connsiteY9" fmla="*/ 29665 h 234504"/>
                    <a:gd name="connsiteX10" fmla="*/ 159606 w 1170507"/>
                    <a:gd name="connsiteY10" fmla="*/ 8814 h 234504"/>
                    <a:gd name="connsiteX11" fmla="*/ 159606 w 1170507"/>
                    <a:gd name="connsiteY11" fmla="*/ 8814 h 234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70507" h="234504">
                      <a:moveTo>
                        <a:pt x="159606" y="8814"/>
                      </a:moveTo>
                      <a:cubicBezTo>
                        <a:pt x="301892" y="-7465"/>
                        <a:pt x="460527" y="-1577"/>
                        <a:pt x="599142" y="29665"/>
                      </a:cubicBezTo>
                      <a:cubicBezTo>
                        <a:pt x="702427" y="53010"/>
                        <a:pt x="792967" y="83629"/>
                        <a:pt x="894936" y="112238"/>
                      </a:cubicBezTo>
                      <a:cubicBezTo>
                        <a:pt x="953957" y="128725"/>
                        <a:pt x="1027801" y="155326"/>
                        <a:pt x="1087515" y="169458"/>
                      </a:cubicBezTo>
                      <a:cubicBezTo>
                        <a:pt x="1123952" y="178117"/>
                        <a:pt x="1176114" y="198067"/>
                        <a:pt x="1170018" y="234505"/>
                      </a:cubicBezTo>
                      <a:cubicBezTo>
                        <a:pt x="1013185" y="225638"/>
                        <a:pt x="869513" y="176662"/>
                        <a:pt x="733046" y="147775"/>
                      </a:cubicBezTo>
                      <a:cubicBezTo>
                        <a:pt x="647356" y="129626"/>
                        <a:pt x="514421" y="110091"/>
                        <a:pt x="428246" y="94089"/>
                      </a:cubicBezTo>
                      <a:cubicBezTo>
                        <a:pt x="369433" y="89171"/>
                        <a:pt x="303416" y="93050"/>
                        <a:pt x="225623" y="101016"/>
                      </a:cubicBezTo>
                      <a:cubicBezTo>
                        <a:pt x="174569" y="107874"/>
                        <a:pt x="74955" y="122283"/>
                        <a:pt x="37686" y="117088"/>
                      </a:cubicBezTo>
                      <a:cubicBezTo>
                        <a:pt x="-3392" y="115148"/>
                        <a:pt x="-21542" y="51071"/>
                        <a:pt x="39141" y="29665"/>
                      </a:cubicBezTo>
                      <a:cubicBezTo>
                        <a:pt x="71422" y="14772"/>
                        <a:pt x="124485" y="9438"/>
                        <a:pt x="159606" y="8814"/>
                      </a:cubicBezTo>
                      <a:lnTo>
                        <a:pt x="159606" y="8814"/>
                      </a:lnTo>
                      <a:close/>
                    </a:path>
                  </a:pathLst>
                </a:custGeom>
                <a:solidFill>
                  <a:srgbClr val="28101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879EBFCA-C419-46D2-81E6-EBDAE049D14F}"/>
                    </a:ext>
                  </a:extLst>
                </p:cNvPr>
                <p:cNvSpPr/>
                <p:nvPr/>
              </p:nvSpPr>
              <p:spPr>
                <a:xfrm>
                  <a:off x="6984664" y="3392511"/>
                  <a:ext cx="245511" cy="294008"/>
                </a:xfrm>
                <a:custGeom>
                  <a:avLst/>
                  <a:gdLst>
                    <a:gd name="connsiteX0" fmla="*/ 381593 w 395352"/>
                    <a:gd name="connsiteY0" fmla="*/ 426620 h 473448"/>
                    <a:gd name="connsiteX1" fmla="*/ 330400 w 395352"/>
                    <a:gd name="connsiteY1" fmla="*/ 473449 h 473448"/>
                    <a:gd name="connsiteX2" fmla="*/ 291746 w 395352"/>
                    <a:gd name="connsiteY2" fmla="*/ 424403 h 473448"/>
                    <a:gd name="connsiteX3" fmla="*/ 279554 w 395352"/>
                    <a:gd name="connsiteY3" fmla="*/ 206749 h 473448"/>
                    <a:gd name="connsiteX4" fmla="*/ 172666 w 395352"/>
                    <a:gd name="connsiteY4" fmla="*/ 105541 h 473448"/>
                    <a:gd name="connsiteX5" fmla="*/ 20682 w 395352"/>
                    <a:gd name="connsiteY5" fmla="*/ 67233 h 473448"/>
                    <a:gd name="connsiteX6" fmla="*/ 2255 w 395352"/>
                    <a:gd name="connsiteY6" fmla="*/ 27471 h 473448"/>
                    <a:gd name="connsiteX7" fmla="*/ 45759 w 395352"/>
                    <a:gd name="connsiteY7" fmla="*/ 108 h 473448"/>
                    <a:gd name="connsiteX8" fmla="*/ 354923 w 395352"/>
                    <a:gd name="connsiteY8" fmla="*/ 79841 h 473448"/>
                    <a:gd name="connsiteX9" fmla="*/ 381593 w 395352"/>
                    <a:gd name="connsiteY9" fmla="*/ 426620 h 473448"/>
                    <a:gd name="connsiteX10" fmla="*/ 381593 w 395352"/>
                    <a:gd name="connsiteY10" fmla="*/ 426620 h 473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95352" h="473448">
                      <a:moveTo>
                        <a:pt x="381593" y="426620"/>
                      </a:moveTo>
                      <a:cubicBezTo>
                        <a:pt x="376813" y="455507"/>
                        <a:pt x="359772" y="473518"/>
                        <a:pt x="330400" y="473449"/>
                      </a:cubicBezTo>
                      <a:cubicBezTo>
                        <a:pt x="299712" y="473310"/>
                        <a:pt x="290430" y="452112"/>
                        <a:pt x="291746" y="424403"/>
                      </a:cubicBezTo>
                      <a:cubicBezTo>
                        <a:pt x="295140" y="355616"/>
                        <a:pt x="290499" y="274289"/>
                        <a:pt x="279554" y="206749"/>
                      </a:cubicBezTo>
                      <a:cubicBezTo>
                        <a:pt x="267847" y="134220"/>
                        <a:pt x="248866" y="120504"/>
                        <a:pt x="172666" y="105541"/>
                      </a:cubicBezTo>
                      <a:cubicBezTo>
                        <a:pt x="124660" y="96120"/>
                        <a:pt x="76239" y="94873"/>
                        <a:pt x="20682" y="67233"/>
                      </a:cubicBezTo>
                      <a:cubicBezTo>
                        <a:pt x="9668" y="55595"/>
                        <a:pt x="-5850" y="44996"/>
                        <a:pt x="2255" y="27471"/>
                      </a:cubicBezTo>
                      <a:cubicBezTo>
                        <a:pt x="9875" y="10845"/>
                        <a:pt x="24769" y="-1278"/>
                        <a:pt x="45759" y="108"/>
                      </a:cubicBezTo>
                      <a:cubicBezTo>
                        <a:pt x="170450" y="11469"/>
                        <a:pt x="268401" y="14655"/>
                        <a:pt x="354923" y="79841"/>
                      </a:cubicBezTo>
                      <a:cubicBezTo>
                        <a:pt x="418030" y="124937"/>
                        <a:pt x="390737" y="370925"/>
                        <a:pt x="381593" y="426620"/>
                      </a:cubicBezTo>
                      <a:lnTo>
                        <a:pt x="381593" y="426620"/>
                      </a:lnTo>
                      <a:close/>
                    </a:path>
                  </a:pathLst>
                </a:custGeom>
                <a:solidFill>
                  <a:srgbClr val="D027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2B6222F4-154C-4B15-89A2-5DC8B3DB00CE}"/>
                    </a:ext>
                  </a:extLst>
                </p:cNvPr>
                <p:cNvSpPr/>
                <p:nvPr/>
              </p:nvSpPr>
              <p:spPr>
                <a:xfrm>
                  <a:off x="6160765" y="3363240"/>
                  <a:ext cx="721239" cy="469842"/>
                </a:xfrm>
                <a:custGeom>
                  <a:avLst/>
                  <a:gdLst>
                    <a:gd name="connsiteX0" fmla="*/ 893341 w 1161426"/>
                    <a:gd name="connsiteY0" fmla="*/ 16348 h 756596"/>
                    <a:gd name="connsiteX1" fmla="*/ 705335 w 1161426"/>
                    <a:gd name="connsiteY1" fmla="*/ 52231 h 756596"/>
                    <a:gd name="connsiteX2" fmla="*/ 386542 w 1161426"/>
                    <a:gd name="connsiteY2" fmla="*/ 179693 h 756596"/>
                    <a:gd name="connsiteX3" fmla="*/ 143187 w 1161426"/>
                    <a:gd name="connsiteY3" fmla="*/ 389936 h 756596"/>
                    <a:gd name="connsiteX4" fmla="*/ 0 w 1161426"/>
                    <a:gd name="connsiteY4" fmla="*/ 756597 h 756596"/>
                    <a:gd name="connsiteX5" fmla="*/ 327591 w 1161426"/>
                    <a:gd name="connsiteY5" fmla="*/ 473548 h 756596"/>
                    <a:gd name="connsiteX6" fmla="*/ 343662 w 1161426"/>
                    <a:gd name="connsiteY6" fmla="*/ 354400 h 756596"/>
                    <a:gd name="connsiteX7" fmla="*/ 570669 w 1161426"/>
                    <a:gd name="connsiteY7" fmla="*/ 192924 h 756596"/>
                    <a:gd name="connsiteX8" fmla="*/ 930887 w 1161426"/>
                    <a:gd name="connsiteY8" fmla="*/ 47175 h 756596"/>
                    <a:gd name="connsiteX9" fmla="*/ 1161427 w 1161426"/>
                    <a:gd name="connsiteY9" fmla="*/ 0 h 756596"/>
                    <a:gd name="connsiteX10" fmla="*/ 893341 w 1161426"/>
                    <a:gd name="connsiteY10" fmla="*/ 16348 h 756596"/>
                    <a:gd name="connsiteX11" fmla="*/ 893341 w 1161426"/>
                    <a:gd name="connsiteY11" fmla="*/ 16348 h 756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61426" h="756596">
                      <a:moveTo>
                        <a:pt x="893341" y="16348"/>
                      </a:moveTo>
                      <a:cubicBezTo>
                        <a:pt x="836260" y="25077"/>
                        <a:pt x="760753" y="36714"/>
                        <a:pt x="705335" y="52231"/>
                      </a:cubicBezTo>
                      <a:cubicBezTo>
                        <a:pt x="640842" y="73221"/>
                        <a:pt x="426027" y="154478"/>
                        <a:pt x="386542" y="179693"/>
                      </a:cubicBezTo>
                      <a:cubicBezTo>
                        <a:pt x="290183" y="221118"/>
                        <a:pt x="186759" y="332578"/>
                        <a:pt x="143187" y="389936"/>
                      </a:cubicBezTo>
                      <a:cubicBezTo>
                        <a:pt x="80633" y="492529"/>
                        <a:pt x="52647" y="579259"/>
                        <a:pt x="0" y="756597"/>
                      </a:cubicBezTo>
                      <a:cubicBezTo>
                        <a:pt x="71074" y="634746"/>
                        <a:pt x="215854" y="517467"/>
                        <a:pt x="327591" y="473548"/>
                      </a:cubicBezTo>
                      <a:cubicBezTo>
                        <a:pt x="271757" y="462811"/>
                        <a:pt x="298565" y="402544"/>
                        <a:pt x="343662" y="354400"/>
                      </a:cubicBezTo>
                      <a:cubicBezTo>
                        <a:pt x="401158" y="292885"/>
                        <a:pt x="494192" y="229847"/>
                        <a:pt x="570669" y="192924"/>
                      </a:cubicBezTo>
                      <a:cubicBezTo>
                        <a:pt x="699793" y="130648"/>
                        <a:pt x="768719" y="98922"/>
                        <a:pt x="930887" y="47175"/>
                      </a:cubicBezTo>
                      <a:cubicBezTo>
                        <a:pt x="960882" y="39001"/>
                        <a:pt x="1149789" y="5195"/>
                        <a:pt x="1161427" y="0"/>
                      </a:cubicBezTo>
                      <a:cubicBezTo>
                        <a:pt x="1118339" y="69"/>
                        <a:pt x="929848" y="37130"/>
                        <a:pt x="893341" y="16348"/>
                      </a:cubicBezTo>
                      <a:lnTo>
                        <a:pt x="893341" y="16348"/>
                      </a:lnTo>
                      <a:close/>
                    </a:path>
                  </a:pathLst>
                </a:custGeom>
                <a:solidFill>
                  <a:srgbClr val="CD608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C8427F63-29E4-4C2A-9A69-370CF16A4DBE}"/>
                    </a:ext>
                  </a:extLst>
                </p:cNvPr>
                <p:cNvSpPr/>
                <p:nvPr/>
              </p:nvSpPr>
              <p:spPr>
                <a:xfrm>
                  <a:off x="7578730" y="2279402"/>
                  <a:ext cx="479138" cy="144540"/>
                </a:xfrm>
                <a:custGeom>
                  <a:avLst/>
                  <a:gdLst>
                    <a:gd name="connsiteX0" fmla="*/ 626977 w 771566"/>
                    <a:gd name="connsiteY0" fmla="*/ 35745 h 232756"/>
                    <a:gd name="connsiteX1" fmla="*/ 653231 w 771566"/>
                    <a:gd name="connsiteY1" fmla="*/ 0 h 232756"/>
                    <a:gd name="connsiteX2" fmla="*/ 682464 w 771566"/>
                    <a:gd name="connsiteY2" fmla="*/ 30965 h 232756"/>
                    <a:gd name="connsiteX3" fmla="*/ 764345 w 771566"/>
                    <a:gd name="connsiteY3" fmla="*/ 119357 h 232756"/>
                    <a:gd name="connsiteX4" fmla="*/ 722850 w 771566"/>
                    <a:gd name="connsiteY4" fmla="*/ 162167 h 232756"/>
                    <a:gd name="connsiteX5" fmla="*/ 7817 w 771566"/>
                    <a:gd name="connsiteY5" fmla="*/ 232756 h 232756"/>
                    <a:gd name="connsiteX6" fmla="*/ 959 w 771566"/>
                    <a:gd name="connsiteY6" fmla="*/ 140416 h 232756"/>
                    <a:gd name="connsiteX7" fmla="*/ 626977 w 771566"/>
                    <a:gd name="connsiteY7" fmla="*/ 35745 h 232756"/>
                    <a:gd name="connsiteX8" fmla="*/ 626977 w 771566"/>
                    <a:gd name="connsiteY8" fmla="*/ 35745 h 23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1566" h="232756">
                      <a:moveTo>
                        <a:pt x="626977" y="35745"/>
                      </a:moveTo>
                      <a:cubicBezTo>
                        <a:pt x="638130" y="33944"/>
                        <a:pt x="645403" y="30618"/>
                        <a:pt x="653231" y="0"/>
                      </a:cubicBezTo>
                      <a:cubicBezTo>
                        <a:pt x="662098" y="10945"/>
                        <a:pt x="670064" y="20297"/>
                        <a:pt x="682464" y="30965"/>
                      </a:cubicBezTo>
                      <a:cubicBezTo>
                        <a:pt x="715508" y="59090"/>
                        <a:pt x="747650" y="87214"/>
                        <a:pt x="764345" y="119357"/>
                      </a:cubicBezTo>
                      <a:cubicBezTo>
                        <a:pt x="781594" y="152538"/>
                        <a:pt x="768016" y="159119"/>
                        <a:pt x="722850" y="162167"/>
                      </a:cubicBezTo>
                      <a:cubicBezTo>
                        <a:pt x="516764" y="175883"/>
                        <a:pt x="31785" y="229500"/>
                        <a:pt x="7817" y="232756"/>
                      </a:cubicBezTo>
                      <a:cubicBezTo>
                        <a:pt x="474" y="208372"/>
                        <a:pt x="-1396" y="160297"/>
                        <a:pt x="959" y="140416"/>
                      </a:cubicBezTo>
                      <a:cubicBezTo>
                        <a:pt x="68985" y="126215"/>
                        <a:pt x="493627" y="57427"/>
                        <a:pt x="626977" y="35745"/>
                      </a:cubicBezTo>
                      <a:lnTo>
                        <a:pt x="626977" y="35745"/>
                      </a:lnTo>
                      <a:close/>
                    </a:path>
                  </a:pathLst>
                </a:custGeom>
                <a:solidFill>
                  <a:srgbClr val="F04B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EF59B416-7E00-4F10-A73C-2DB936972F40}"/>
                    </a:ext>
                  </a:extLst>
                </p:cNvPr>
                <p:cNvSpPr/>
                <p:nvPr/>
              </p:nvSpPr>
              <p:spPr>
                <a:xfrm>
                  <a:off x="8964504" y="4591788"/>
                  <a:ext cx="202399" cy="28742"/>
                </a:xfrm>
                <a:custGeom>
                  <a:avLst/>
                  <a:gdLst>
                    <a:gd name="connsiteX0" fmla="*/ 0 w 325928"/>
                    <a:gd name="connsiteY0" fmla="*/ 38934 h 46284"/>
                    <a:gd name="connsiteX1" fmla="*/ 42187 w 325928"/>
                    <a:gd name="connsiteY1" fmla="*/ 30274 h 46284"/>
                    <a:gd name="connsiteX2" fmla="*/ 301128 w 325928"/>
                    <a:gd name="connsiteY2" fmla="*/ 1526 h 46284"/>
                    <a:gd name="connsiteX3" fmla="*/ 325928 w 325928"/>
                    <a:gd name="connsiteY3" fmla="*/ 8315 h 46284"/>
                    <a:gd name="connsiteX4" fmla="*/ 172558 w 325928"/>
                    <a:gd name="connsiteY4" fmla="*/ 41704 h 46284"/>
                    <a:gd name="connsiteX5" fmla="*/ 39486 w 325928"/>
                    <a:gd name="connsiteY5" fmla="*/ 41774 h 46284"/>
                    <a:gd name="connsiteX6" fmla="*/ 0 w 325928"/>
                    <a:gd name="connsiteY6" fmla="*/ 38934 h 46284"/>
                    <a:gd name="connsiteX7" fmla="*/ 0 w 325928"/>
                    <a:gd name="connsiteY7" fmla="*/ 38934 h 4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5928" h="46284">
                      <a:moveTo>
                        <a:pt x="0" y="38934"/>
                      </a:moveTo>
                      <a:cubicBezTo>
                        <a:pt x="11915" y="27296"/>
                        <a:pt x="27640" y="30066"/>
                        <a:pt x="42187" y="30274"/>
                      </a:cubicBezTo>
                      <a:cubicBezTo>
                        <a:pt x="129956" y="31521"/>
                        <a:pt x="217655" y="32976"/>
                        <a:pt x="301128" y="1526"/>
                      </a:cubicBezTo>
                      <a:cubicBezTo>
                        <a:pt x="310688" y="-2076"/>
                        <a:pt x="319347" y="903"/>
                        <a:pt x="325928" y="8315"/>
                      </a:cubicBezTo>
                      <a:cubicBezTo>
                        <a:pt x="276467" y="25564"/>
                        <a:pt x="226591" y="41635"/>
                        <a:pt x="172558" y="41704"/>
                      </a:cubicBezTo>
                      <a:cubicBezTo>
                        <a:pt x="128155" y="47870"/>
                        <a:pt x="83889" y="47731"/>
                        <a:pt x="39486" y="41774"/>
                      </a:cubicBezTo>
                      <a:cubicBezTo>
                        <a:pt x="26324" y="40873"/>
                        <a:pt x="13162" y="39903"/>
                        <a:pt x="0" y="38934"/>
                      </a:cubicBezTo>
                      <a:lnTo>
                        <a:pt x="0" y="38934"/>
                      </a:lnTo>
                      <a:close/>
                    </a:path>
                  </a:pathLst>
                </a:custGeom>
                <a:solidFill>
                  <a:srgbClr val="91A0A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537B74A-763C-438F-A7FD-9C6D196C0FB3}"/>
                    </a:ext>
                  </a:extLst>
                </p:cNvPr>
                <p:cNvSpPr/>
                <p:nvPr/>
              </p:nvSpPr>
              <p:spPr>
                <a:xfrm>
                  <a:off x="8989110" y="4617729"/>
                  <a:ext cx="82638" cy="5507"/>
                </a:xfrm>
                <a:custGeom>
                  <a:avLst/>
                  <a:gdLst>
                    <a:gd name="connsiteX0" fmla="*/ 0 w 133073"/>
                    <a:gd name="connsiteY0" fmla="*/ 69 h 8868"/>
                    <a:gd name="connsiteX1" fmla="*/ 133073 w 133073"/>
                    <a:gd name="connsiteY1" fmla="*/ 0 h 8868"/>
                    <a:gd name="connsiteX2" fmla="*/ 0 w 133073"/>
                    <a:gd name="connsiteY2" fmla="*/ 69 h 8868"/>
                    <a:gd name="connsiteX3" fmla="*/ 0 w 133073"/>
                    <a:gd name="connsiteY3" fmla="*/ 69 h 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073" h="8868">
                      <a:moveTo>
                        <a:pt x="0" y="69"/>
                      </a:moveTo>
                      <a:cubicBezTo>
                        <a:pt x="44404" y="0"/>
                        <a:pt x="88669" y="0"/>
                        <a:pt x="133073" y="0"/>
                      </a:cubicBezTo>
                      <a:cubicBezTo>
                        <a:pt x="88669" y="11500"/>
                        <a:pt x="44265" y="12123"/>
                        <a:pt x="0" y="69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B7A3154C-1CCE-4100-BC00-394FD5B61C1A}"/>
                    </a:ext>
                  </a:extLst>
                </p:cNvPr>
                <p:cNvSpPr/>
                <p:nvPr/>
              </p:nvSpPr>
              <p:spPr>
                <a:xfrm>
                  <a:off x="6851677" y="4514615"/>
                  <a:ext cx="48309" cy="44953"/>
                </a:xfrm>
                <a:custGeom>
                  <a:avLst/>
                  <a:gdLst>
                    <a:gd name="connsiteX0" fmla="*/ 0 w 77793"/>
                    <a:gd name="connsiteY0" fmla="*/ 72390 h 72389"/>
                    <a:gd name="connsiteX1" fmla="*/ 77793 w 77793"/>
                    <a:gd name="connsiteY1" fmla="*/ 0 h 72389"/>
                    <a:gd name="connsiteX2" fmla="*/ 0 w 77793"/>
                    <a:gd name="connsiteY2" fmla="*/ 72390 h 72389"/>
                    <a:gd name="connsiteX3" fmla="*/ 0 w 77793"/>
                    <a:gd name="connsiteY3" fmla="*/ 72390 h 72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93" h="72389">
                      <a:moveTo>
                        <a:pt x="0" y="72390"/>
                      </a:moveTo>
                      <a:cubicBezTo>
                        <a:pt x="11014" y="34775"/>
                        <a:pt x="38238" y="11776"/>
                        <a:pt x="77793" y="0"/>
                      </a:cubicBezTo>
                      <a:cubicBezTo>
                        <a:pt x="56873" y="28610"/>
                        <a:pt x="30688" y="52578"/>
                        <a:pt x="0" y="72390"/>
                      </a:cubicBezTo>
                      <a:lnTo>
                        <a:pt x="0" y="72390"/>
                      </a:lnTo>
                      <a:close/>
                    </a:path>
                  </a:pathLst>
                </a:custGeom>
                <a:solidFill>
                  <a:srgbClr val="95A3B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47DE1873-B6D2-41CE-82EF-7A4428448DD9}"/>
                    </a:ext>
                  </a:extLst>
                </p:cNvPr>
                <p:cNvSpPr/>
                <p:nvPr/>
              </p:nvSpPr>
              <p:spPr>
                <a:xfrm>
                  <a:off x="6977117" y="4391546"/>
                  <a:ext cx="97478" cy="6404"/>
                </a:xfrm>
                <a:custGeom>
                  <a:avLst/>
                  <a:gdLst>
                    <a:gd name="connsiteX0" fmla="*/ 0 w 156971"/>
                    <a:gd name="connsiteY0" fmla="*/ 10313 h 10313"/>
                    <a:gd name="connsiteX1" fmla="*/ 156972 w 156971"/>
                    <a:gd name="connsiteY1" fmla="*/ 10105 h 10313"/>
                    <a:gd name="connsiteX2" fmla="*/ 0 w 156971"/>
                    <a:gd name="connsiteY2" fmla="*/ 10313 h 10313"/>
                    <a:gd name="connsiteX3" fmla="*/ 0 w 156971"/>
                    <a:gd name="connsiteY3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71" h="10313">
                      <a:moveTo>
                        <a:pt x="0" y="10313"/>
                      </a:moveTo>
                      <a:cubicBezTo>
                        <a:pt x="52301" y="-3472"/>
                        <a:pt x="104602" y="-3334"/>
                        <a:pt x="156972" y="10105"/>
                      </a:cubicBezTo>
                      <a:cubicBezTo>
                        <a:pt x="104533" y="10175"/>
                        <a:pt x="52231" y="10244"/>
                        <a:pt x="0" y="10313"/>
                      </a:cubicBezTo>
                      <a:lnTo>
                        <a:pt x="0" y="10313"/>
                      </a:lnTo>
                      <a:close/>
                    </a:path>
                  </a:pathLst>
                </a:custGeom>
                <a:solidFill>
                  <a:srgbClr val="BBD8E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9310994E-5135-4F0D-9A81-621D2CF2902F}"/>
                    </a:ext>
                  </a:extLst>
                </p:cNvPr>
                <p:cNvSpPr/>
                <p:nvPr/>
              </p:nvSpPr>
              <p:spPr>
                <a:xfrm>
                  <a:off x="7915253" y="2470248"/>
                  <a:ext cx="236512" cy="77973"/>
                </a:xfrm>
                <a:custGeom>
                  <a:avLst/>
                  <a:gdLst>
                    <a:gd name="connsiteX0" fmla="*/ 0 w 380861"/>
                    <a:gd name="connsiteY0" fmla="*/ 92795 h 125561"/>
                    <a:gd name="connsiteX1" fmla="*/ 253469 w 380861"/>
                    <a:gd name="connsiteY1" fmla="*/ 3641 h 125561"/>
                    <a:gd name="connsiteX2" fmla="*/ 292400 w 380861"/>
                    <a:gd name="connsiteY2" fmla="*/ 7590 h 125561"/>
                    <a:gd name="connsiteX3" fmla="*/ 380862 w 380861"/>
                    <a:gd name="connsiteY3" fmla="*/ 125561 h 125561"/>
                    <a:gd name="connsiteX4" fmla="*/ 319001 w 380861"/>
                    <a:gd name="connsiteY4" fmla="*/ 90856 h 125561"/>
                    <a:gd name="connsiteX5" fmla="*/ 0 w 380861"/>
                    <a:gd name="connsiteY5" fmla="*/ 92795 h 125561"/>
                    <a:gd name="connsiteX6" fmla="*/ 0 w 380861"/>
                    <a:gd name="connsiteY6" fmla="*/ 92795 h 12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0861" h="125561">
                      <a:moveTo>
                        <a:pt x="0" y="92795"/>
                      </a:moveTo>
                      <a:cubicBezTo>
                        <a:pt x="103009" y="63493"/>
                        <a:pt x="148452" y="42572"/>
                        <a:pt x="253469" y="3641"/>
                      </a:cubicBezTo>
                      <a:cubicBezTo>
                        <a:pt x="263999" y="-307"/>
                        <a:pt x="288452" y="-3425"/>
                        <a:pt x="292400" y="7590"/>
                      </a:cubicBezTo>
                      <a:cubicBezTo>
                        <a:pt x="306186" y="30935"/>
                        <a:pt x="316092" y="59960"/>
                        <a:pt x="380862" y="125561"/>
                      </a:cubicBezTo>
                      <a:cubicBezTo>
                        <a:pt x="365345" y="118980"/>
                        <a:pt x="340060" y="103186"/>
                        <a:pt x="319001" y="90856"/>
                      </a:cubicBezTo>
                      <a:cubicBezTo>
                        <a:pt x="212252" y="67580"/>
                        <a:pt x="191886" y="88916"/>
                        <a:pt x="0" y="92795"/>
                      </a:cubicBezTo>
                      <a:lnTo>
                        <a:pt x="0" y="92795"/>
                      </a:lnTo>
                      <a:close/>
                    </a:path>
                  </a:pathLst>
                </a:custGeom>
                <a:solidFill>
                  <a:srgbClr val="EE4A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8289BDB0-5B67-4A74-80FD-BE8860D047F0}"/>
                    </a:ext>
                  </a:extLst>
                </p:cNvPr>
                <p:cNvSpPr/>
                <p:nvPr/>
              </p:nvSpPr>
              <p:spPr>
                <a:xfrm>
                  <a:off x="6762267" y="3706608"/>
                  <a:ext cx="269682" cy="359284"/>
                </a:xfrm>
                <a:custGeom>
                  <a:avLst/>
                  <a:gdLst>
                    <a:gd name="connsiteX0" fmla="*/ 43326 w 434275"/>
                    <a:gd name="connsiteY0" fmla="*/ 0 h 578563"/>
                    <a:gd name="connsiteX1" fmla="*/ 290838 w 434275"/>
                    <a:gd name="connsiteY1" fmla="*/ 158150 h 578563"/>
                    <a:gd name="connsiteX2" fmla="*/ 432570 w 434275"/>
                    <a:gd name="connsiteY2" fmla="*/ 523494 h 578563"/>
                    <a:gd name="connsiteX3" fmla="*/ 390452 w 434275"/>
                    <a:gd name="connsiteY3" fmla="*/ 577942 h 578563"/>
                    <a:gd name="connsiteX4" fmla="*/ 345424 w 434275"/>
                    <a:gd name="connsiteY4" fmla="*/ 539427 h 578563"/>
                    <a:gd name="connsiteX5" fmla="*/ 68611 w 434275"/>
                    <a:gd name="connsiteY5" fmla="*/ 130579 h 578563"/>
                    <a:gd name="connsiteX6" fmla="*/ 1139 w 434275"/>
                    <a:gd name="connsiteY6" fmla="*/ 59782 h 578563"/>
                    <a:gd name="connsiteX7" fmla="*/ 43326 w 434275"/>
                    <a:gd name="connsiteY7" fmla="*/ 0 h 578563"/>
                    <a:gd name="connsiteX8" fmla="*/ 43326 w 434275"/>
                    <a:gd name="connsiteY8" fmla="*/ 0 h 578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4275" h="578563">
                      <a:moveTo>
                        <a:pt x="43326" y="0"/>
                      </a:moveTo>
                      <a:cubicBezTo>
                        <a:pt x="160328" y="13093"/>
                        <a:pt x="233618" y="75092"/>
                        <a:pt x="290838" y="158150"/>
                      </a:cubicBezTo>
                      <a:cubicBezTo>
                        <a:pt x="368146" y="270233"/>
                        <a:pt x="403406" y="395894"/>
                        <a:pt x="432570" y="523494"/>
                      </a:cubicBezTo>
                      <a:cubicBezTo>
                        <a:pt x="439566" y="554113"/>
                        <a:pt x="424950" y="573578"/>
                        <a:pt x="390452" y="577942"/>
                      </a:cubicBezTo>
                      <a:cubicBezTo>
                        <a:pt x="359071" y="581891"/>
                        <a:pt x="349234" y="566790"/>
                        <a:pt x="345424" y="539427"/>
                      </a:cubicBezTo>
                      <a:cubicBezTo>
                        <a:pt x="321387" y="364721"/>
                        <a:pt x="230639" y="227214"/>
                        <a:pt x="68611" y="130579"/>
                      </a:cubicBezTo>
                      <a:cubicBezTo>
                        <a:pt x="38893" y="112914"/>
                        <a:pt x="6611" y="97259"/>
                        <a:pt x="1139" y="59782"/>
                      </a:cubicBezTo>
                      <a:cubicBezTo>
                        <a:pt x="-3779" y="25769"/>
                        <a:pt x="6681" y="2702"/>
                        <a:pt x="43326" y="0"/>
                      </a:cubicBezTo>
                      <a:lnTo>
                        <a:pt x="43326" y="0"/>
                      </a:lnTo>
                      <a:close/>
                    </a:path>
                  </a:pathLst>
                </a:custGeom>
                <a:solidFill>
                  <a:srgbClr val="F26C6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95AF1447-6E9E-4A75-9084-66A087B9181F}"/>
                    </a:ext>
                  </a:extLst>
                </p:cNvPr>
                <p:cNvSpPr/>
                <p:nvPr/>
              </p:nvSpPr>
              <p:spPr>
                <a:xfrm>
                  <a:off x="9173573" y="3821509"/>
                  <a:ext cx="169145" cy="13980"/>
                </a:xfrm>
                <a:custGeom>
                  <a:avLst/>
                  <a:gdLst>
                    <a:gd name="connsiteX0" fmla="*/ 14268 w 272378"/>
                    <a:gd name="connsiteY0" fmla="*/ 22514 h 22513"/>
                    <a:gd name="connsiteX1" fmla="*/ 14961 w 272378"/>
                    <a:gd name="connsiteY1" fmla="*/ 11430 h 22513"/>
                    <a:gd name="connsiteX2" fmla="*/ 186619 w 272378"/>
                    <a:gd name="connsiteY2" fmla="*/ 10945 h 22513"/>
                    <a:gd name="connsiteX3" fmla="*/ 238088 w 272378"/>
                    <a:gd name="connsiteY3" fmla="*/ 0 h 22513"/>
                    <a:gd name="connsiteX4" fmla="*/ 272378 w 272378"/>
                    <a:gd name="connsiteY4" fmla="*/ 13647 h 22513"/>
                    <a:gd name="connsiteX5" fmla="*/ 271616 w 272378"/>
                    <a:gd name="connsiteY5" fmla="*/ 22514 h 22513"/>
                    <a:gd name="connsiteX6" fmla="*/ 14268 w 272378"/>
                    <a:gd name="connsiteY6" fmla="*/ 22514 h 22513"/>
                    <a:gd name="connsiteX7" fmla="*/ 14268 w 272378"/>
                    <a:gd name="connsiteY7" fmla="*/ 22514 h 22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2378" h="22513">
                      <a:moveTo>
                        <a:pt x="14268" y="22514"/>
                      </a:moveTo>
                      <a:cubicBezTo>
                        <a:pt x="1245" y="18011"/>
                        <a:pt x="-10254" y="11915"/>
                        <a:pt x="14961" y="11430"/>
                      </a:cubicBezTo>
                      <a:cubicBezTo>
                        <a:pt x="72180" y="10391"/>
                        <a:pt x="129469" y="11499"/>
                        <a:pt x="186619" y="10945"/>
                      </a:cubicBezTo>
                      <a:cubicBezTo>
                        <a:pt x="204352" y="10737"/>
                        <a:pt x="224165" y="16348"/>
                        <a:pt x="238088" y="0"/>
                      </a:cubicBezTo>
                      <a:cubicBezTo>
                        <a:pt x="249518" y="4572"/>
                        <a:pt x="260948" y="9075"/>
                        <a:pt x="272378" y="13647"/>
                      </a:cubicBezTo>
                      <a:cubicBezTo>
                        <a:pt x="272101" y="16625"/>
                        <a:pt x="271893" y="19535"/>
                        <a:pt x="271616" y="22514"/>
                      </a:cubicBezTo>
                      <a:cubicBezTo>
                        <a:pt x="185857" y="22514"/>
                        <a:pt x="100028" y="22514"/>
                        <a:pt x="14268" y="22514"/>
                      </a:cubicBezTo>
                      <a:lnTo>
                        <a:pt x="14268" y="22514"/>
                      </a:lnTo>
                      <a:close/>
                    </a:path>
                  </a:pathLst>
                </a:custGeom>
                <a:solidFill>
                  <a:srgbClr val="EC26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C1D9DF14-B5ED-44E8-8F81-B51D521D9929}"/>
                    </a:ext>
                  </a:extLst>
                </p:cNvPr>
                <p:cNvSpPr/>
                <p:nvPr/>
              </p:nvSpPr>
              <p:spPr>
                <a:xfrm>
                  <a:off x="6888113" y="3177194"/>
                  <a:ext cx="517240" cy="87469"/>
                </a:xfrm>
                <a:custGeom>
                  <a:avLst/>
                  <a:gdLst>
                    <a:gd name="connsiteX0" fmla="*/ 0 w 832922"/>
                    <a:gd name="connsiteY0" fmla="*/ 263 h 140853"/>
                    <a:gd name="connsiteX1" fmla="*/ 684345 w 832922"/>
                    <a:gd name="connsiteY1" fmla="*/ 5459 h 140853"/>
                    <a:gd name="connsiteX2" fmla="*/ 760545 w 832922"/>
                    <a:gd name="connsiteY2" fmla="*/ 18205 h 140853"/>
                    <a:gd name="connsiteX3" fmla="*/ 800723 w 832922"/>
                    <a:gd name="connsiteY3" fmla="*/ 56166 h 140853"/>
                    <a:gd name="connsiteX4" fmla="*/ 830095 w 832922"/>
                    <a:gd name="connsiteY4" fmla="*/ 116919 h 140853"/>
                    <a:gd name="connsiteX5" fmla="*/ 763593 w 832922"/>
                    <a:gd name="connsiteY5" fmla="*/ 140125 h 140853"/>
                    <a:gd name="connsiteX6" fmla="*/ 195695 w 832922"/>
                    <a:gd name="connsiteY6" fmla="*/ 140748 h 140853"/>
                    <a:gd name="connsiteX7" fmla="*/ 0 w 832922"/>
                    <a:gd name="connsiteY7" fmla="*/ 263 h 140853"/>
                    <a:gd name="connsiteX8" fmla="*/ 0 w 832922"/>
                    <a:gd name="connsiteY8" fmla="*/ 263 h 140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2922" h="140853">
                      <a:moveTo>
                        <a:pt x="0" y="263"/>
                      </a:moveTo>
                      <a:cubicBezTo>
                        <a:pt x="28471" y="-1261"/>
                        <a:pt x="476319" y="4281"/>
                        <a:pt x="684345" y="5459"/>
                      </a:cubicBezTo>
                      <a:cubicBezTo>
                        <a:pt x="711916" y="5597"/>
                        <a:pt x="745652" y="4627"/>
                        <a:pt x="760545" y="18205"/>
                      </a:cubicBezTo>
                      <a:cubicBezTo>
                        <a:pt x="773430" y="27903"/>
                        <a:pt x="788878" y="45429"/>
                        <a:pt x="800723" y="56166"/>
                      </a:cubicBezTo>
                      <a:cubicBezTo>
                        <a:pt x="821505" y="75147"/>
                        <a:pt x="840209" y="90526"/>
                        <a:pt x="830095" y="116919"/>
                      </a:cubicBezTo>
                      <a:cubicBezTo>
                        <a:pt x="819150" y="145598"/>
                        <a:pt x="785483" y="139986"/>
                        <a:pt x="763593" y="140125"/>
                      </a:cubicBezTo>
                      <a:cubicBezTo>
                        <a:pt x="574340" y="141233"/>
                        <a:pt x="385018" y="140748"/>
                        <a:pt x="195695" y="140748"/>
                      </a:cubicBezTo>
                      <a:cubicBezTo>
                        <a:pt x="71489" y="140679"/>
                        <a:pt x="41494" y="109506"/>
                        <a:pt x="0" y="263"/>
                      </a:cubicBezTo>
                      <a:lnTo>
                        <a:pt x="0" y="263"/>
                      </a:lnTo>
                      <a:close/>
                    </a:path>
                  </a:pathLst>
                </a:custGeom>
                <a:solidFill>
                  <a:srgbClr val="99383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8ED9891D-081C-42F4-A229-937BA0B5D551}"/>
                    </a:ext>
                  </a:extLst>
                </p:cNvPr>
                <p:cNvSpPr/>
                <p:nvPr/>
              </p:nvSpPr>
              <p:spPr>
                <a:xfrm>
                  <a:off x="8412798" y="2168076"/>
                  <a:ext cx="40609" cy="6404"/>
                </a:xfrm>
                <a:custGeom>
                  <a:avLst/>
                  <a:gdLst>
                    <a:gd name="connsiteX0" fmla="*/ 65393 w 65393"/>
                    <a:gd name="connsiteY0" fmla="*/ 10313 h 10313"/>
                    <a:gd name="connsiteX1" fmla="*/ 0 w 65393"/>
                    <a:gd name="connsiteY1" fmla="*/ 10313 h 10313"/>
                    <a:gd name="connsiteX2" fmla="*/ 65393 w 65393"/>
                    <a:gd name="connsiteY2" fmla="*/ 10313 h 10313"/>
                    <a:gd name="connsiteX3" fmla="*/ 65393 w 65393"/>
                    <a:gd name="connsiteY3" fmla="*/ 10313 h 10313"/>
                    <a:gd name="connsiteX4" fmla="*/ 65393 w 65393"/>
                    <a:gd name="connsiteY4" fmla="*/ 10313 h 10313"/>
                    <a:gd name="connsiteX5" fmla="*/ 65393 w 65393"/>
                    <a:gd name="connsiteY5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393" h="10313">
                      <a:moveTo>
                        <a:pt x="65393" y="10313"/>
                      </a:moveTo>
                      <a:cubicBezTo>
                        <a:pt x="43572" y="10313"/>
                        <a:pt x="21821" y="10313"/>
                        <a:pt x="0" y="10313"/>
                      </a:cubicBezTo>
                      <a:cubicBezTo>
                        <a:pt x="22237" y="2070"/>
                        <a:pt x="44473" y="-8044"/>
                        <a:pt x="65393" y="10313"/>
                      </a:cubicBezTo>
                      <a:lnTo>
                        <a:pt x="65393" y="10313"/>
                      </a:lnTo>
                      <a:lnTo>
                        <a:pt x="65393" y="10313"/>
                      </a:lnTo>
                      <a:lnTo>
                        <a:pt x="65393" y="10313"/>
                      </a:lnTo>
                      <a:close/>
                    </a:path>
                  </a:pathLst>
                </a:custGeom>
                <a:solidFill>
                  <a:srgbClr val="889DAE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7449AC22-3529-455E-B0D5-6A6B0D8F2780}"/>
                    </a:ext>
                  </a:extLst>
                </p:cNvPr>
                <p:cNvSpPr/>
                <p:nvPr/>
              </p:nvSpPr>
              <p:spPr>
                <a:xfrm>
                  <a:off x="8322375" y="2171383"/>
                  <a:ext cx="191430" cy="185573"/>
                </a:xfrm>
                <a:custGeom>
                  <a:avLst/>
                  <a:gdLst>
                    <a:gd name="connsiteX0" fmla="*/ 198813 w 308263"/>
                    <a:gd name="connsiteY0" fmla="*/ 294478 h 298832"/>
                    <a:gd name="connsiteX1" fmla="*/ 308264 w 308263"/>
                    <a:gd name="connsiteY1" fmla="*/ 224721 h 298832"/>
                    <a:gd name="connsiteX2" fmla="*/ 308264 w 308263"/>
                    <a:gd name="connsiteY2" fmla="*/ 223543 h 298832"/>
                    <a:gd name="connsiteX3" fmla="*/ 154132 w 308263"/>
                    <a:gd name="connsiteY3" fmla="*/ 0 h 298832"/>
                    <a:gd name="connsiteX4" fmla="*/ 0 w 308263"/>
                    <a:gd name="connsiteY4" fmla="*/ 223543 h 298832"/>
                    <a:gd name="connsiteX5" fmla="*/ 208 w 308263"/>
                    <a:gd name="connsiteY5" fmla="*/ 235804 h 298832"/>
                    <a:gd name="connsiteX6" fmla="*/ 123098 w 308263"/>
                    <a:gd name="connsiteY6" fmla="*/ 272658 h 298832"/>
                    <a:gd name="connsiteX7" fmla="*/ 198813 w 308263"/>
                    <a:gd name="connsiteY7" fmla="*/ 294478 h 298832"/>
                    <a:gd name="connsiteX8" fmla="*/ 198813 w 308263"/>
                    <a:gd name="connsiteY8" fmla="*/ 294478 h 298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8263" h="298832">
                      <a:moveTo>
                        <a:pt x="198813" y="294478"/>
                      </a:moveTo>
                      <a:cubicBezTo>
                        <a:pt x="251737" y="311589"/>
                        <a:pt x="308125" y="276190"/>
                        <a:pt x="308264" y="224721"/>
                      </a:cubicBezTo>
                      <a:cubicBezTo>
                        <a:pt x="308264" y="224305"/>
                        <a:pt x="308264" y="223959"/>
                        <a:pt x="308264" y="223543"/>
                      </a:cubicBezTo>
                      <a:cubicBezTo>
                        <a:pt x="308264" y="100030"/>
                        <a:pt x="239268" y="0"/>
                        <a:pt x="154132" y="0"/>
                      </a:cubicBezTo>
                      <a:cubicBezTo>
                        <a:pt x="68996" y="0"/>
                        <a:pt x="0" y="100099"/>
                        <a:pt x="0" y="223543"/>
                      </a:cubicBezTo>
                      <a:cubicBezTo>
                        <a:pt x="0" y="227630"/>
                        <a:pt x="69" y="231786"/>
                        <a:pt x="208" y="235804"/>
                      </a:cubicBezTo>
                      <a:cubicBezTo>
                        <a:pt x="2355" y="293647"/>
                        <a:pt x="55418" y="262474"/>
                        <a:pt x="123098" y="272658"/>
                      </a:cubicBezTo>
                      <a:cubicBezTo>
                        <a:pt x="133696" y="274389"/>
                        <a:pt x="165285" y="283603"/>
                        <a:pt x="198813" y="294478"/>
                      </a:cubicBezTo>
                      <a:lnTo>
                        <a:pt x="198813" y="294478"/>
                      </a:lnTo>
                      <a:close/>
                    </a:path>
                  </a:pathLst>
                </a:custGeom>
                <a:solidFill>
                  <a:srgbClr val="FEFFF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6C1D4F2E-CB23-40FE-99D9-788846DECF62}"/>
                    </a:ext>
                  </a:extLst>
                </p:cNvPr>
                <p:cNvSpPr/>
                <p:nvPr/>
              </p:nvSpPr>
              <p:spPr>
                <a:xfrm>
                  <a:off x="8596787" y="2972258"/>
                  <a:ext cx="404670" cy="767430"/>
                </a:xfrm>
                <a:custGeom>
                  <a:avLst/>
                  <a:gdLst>
                    <a:gd name="connsiteX0" fmla="*/ 0 w 651648"/>
                    <a:gd name="connsiteY0" fmla="*/ 254562 h 1235809"/>
                    <a:gd name="connsiteX1" fmla="*/ 292470 w 651648"/>
                    <a:gd name="connsiteY1" fmla="*/ 30880 h 1235809"/>
                    <a:gd name="connsiteX2" fmla="*/ 628997 w 651648"/>
                    <a:gd name="connsiteY2" fmla="*/ 896720 h 1235809"/>
                    <a:gd name="connsiteX3" fmla="*/ 651649 w 651648"/>
                    <a:gd name="connsiteY3" fmla="*/ 1046696 h 1235809"/>
                    <a:gd name="connsiteX4" fmla="*/ 55834 w 651648"/>
                    <a:gd name="connsiteY4" fmla="*/ 1235810 h 1235809"/>
                    <a:gd name="connsiteX5" fmla="*/ 0 w 651648"/>
                    <a:gd name="connsiteY5" fmla="*/ 254562 h 1235809"/>
                    <a:gd name="connsiteX6" fmla="*/ 0 w 651648"/>
                    <a:gd name="connsiteY6" fmla="*/ 254562 h 1235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1648" h="1235809">
                      <a:moveTo>
                        <a:pt x="0" y="254562"/>
                      </a:moveTo>
                      <a:cubicBezTo>
                        <a:pt x="-346" y="-41718"/>
                        <a:pt x="263929" y="-20936"/>
                        <a:pt x="292470" y="30880"/>
                      </a:cubicBezTo>
                      <a:cubicBezTo>
                        <a:pt x="456022" y="302706"/>
                        <a:pt x="572193" y="590049"/>
                        <a:pt x="628997" y="896720"/>
                      </a:cubicBezTo>
                      <a:cubicBezTo>
                        <a:pt x="638695" y="949021"/>
                        <a:pt x="642921" y="994187"/>
                        <a:pt x="651649" y="1046696"/>
                      </a:cubicBezTo>
                      <a:cubicBezTo>
                        <a:pt x="535063" y="1044132"/>
                        <a:pt x="286235" y="1052168"/>
                        <a:pt x="55834" y="1235810"/>
                      </a:cubicBezTo>
                      <a:cubicBezTo>
                        <a:pt x="69550" y="1176928"/>
                        <a:pt x="208" y="400381"/>
                        <a:pt x="0" y="254562"/>
                      </a:cubicBezTo>
                      <a:lnTo>
                        <a:pt x="0" y="254562"/>
                      </a:lnTo>
                      <a:close/>
                    </a:path>
                  </a:pathLst>
                </a:custGeom>
                <a:solidFill>
                  <a:srgbClr val="F04D4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C3DB51EC-74EA-4523-B8ED-32CF4AB6FB18}"/>
                    </a:ext>
                  </a:extLst>
                </p:cNvPr>
                <p:cNvSpPr/>
                <p:nvPr/>
              </p:nvSpPr>
              <p:spPr>
                <a:xfrm>
                  <a:off x="9220161" y="3669613"/>
                  <a:ext cx="258322" cy="160801"/>
                </a:xfrm>
                <a:custGeom>
                  <a:avLst/>
                  <a:gdLst>
                    <a:gd name="connsiteX0" fmla="*/ 93726 w 415982"/>
                    <a:gd name="connsiteY0" fmla="*/ 258941 h 258941"/>
                    <a:gd name="connsiteX1" fmla="*/ 0 w 415982"/>
                    <a:gd name="connsiteY1" fmla="*/ 121435 h 258941"/>
                    <a:gd name="connsiteX2" fmla="*/ 37199 w 415982"/>
                    <a:gd name="connsiteY2" fmla="*/ 0 h 258941"/>
                    <a:gd name="connsiteX3" fmla="*/ 415983 w 415982"/>
                    <a:gd name="connsiteY3" fmla="*/ 255755 h 258941"/>
                    <a:gd name="connsiteX4" fmla="*/ 93726 w 415982"/>
                    <a:gd name="connsiteY4" fmla="*/ 258941 h 258941"/>
                    <a:gd name="connsiteX5" fmla="*/ 93726 w 415982"/>
                    <a:gd name="connsiteY5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5982" h="258941">
                      <a:moveTo>
                        <a:pt x="93726" y="258941"/>
                      </a:moveTo>
                      <a:cubicBezTo>
                        <a:pt x="54864" y="240584"/>
                        <a:pt x="0" y="211905"/>
                        <a:pt x="0" y="121435"/>
                      </a:cubicBezTo>
                      <a:cubicBezTo>
                        <a:pt x="6235" y="95250"/>
                        <a:pt x="29510" y="6304"/>
                        <a:pt x="37199" y="0"/>
                      </a:cubicBezTo>
                      <a:cubicBezTo>
                        <a:pt x="197289" y="59297"/>
                        <a:pt x="314706" y="155586"/>
                        <a:pt x="415983" y="255755"/>
                      </a:cubicBezTo>
                      <a:cubicBezTo>
                        <a:pt x="346087" y="257833"/>
                        <a:pt x="143395" y="257348"/>
                        <a:pt x="93726" y="258941"/>
                      </a:cubicBezTo>
                      <a:lnTo>
                        <a:pt x="93726" y="258941"/>
                      </a:lnTo>
                      <a:close/>
                    </a:path>
                  </a:pathLst>
                </a:custGeom>
                <a:solidFill>
                  <a:srgbClr val="F3776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4E9AFBD4-F21B-4C65-9F75-BB7CB10E203E}"/>
                    </a:ext>
                  </a:extLst>
                </p:cNvPr>
                <p:cNvSpPr/>
                <p:nvPr/>
              </p:nvSpPr>
              <p:spPr>
                <a:xfrm>
                  <a:off x="8439997" y="3826886"/>
                  <a:ext cx="1115789" cy="552248"/>
                </a:xfrm>
                <a:custGeom>
                  <a:avLst/>
                  <a:gdLst>
                    <a:gd name="connsiteX0" fmla="*/ 293212 w 1796779"/>
                    <a:gd name="connsiteY0" fmla="*/ 828156 h 889296"/>
                    <a:gd name="connsiteX1" fmla="*/ 82900 w 1796779"/>
                    <a:gd name="connsiteY1" fmla="*/ 888284 h 889296"/>
                    <a:gd name="connsiteX2" fmla="*/ 119 w 1796779"/>
                    <a:gd name="connsiteY2" fmla="*/ 828156 h 889296"/>
                    <a:gd name="connsiteX3" fmla="*/ 36002 w 1796779"/>
                    <a:gd name="connsiteY3" fmla="*/ 768581 h 889296"/>
                    <a:gd name="connsiteX4" fmla="*/ 527215 w 1796779"/>
                    <a:gd name="connsiteY4" fmla="*/ 494400 h 889296"/>
                    <a:gd name="connsiteX5" fmla="*/ 761842 w 1796779"/>
                    <a:gd name="connsiteY5" fmla="*/ 238091 h 889296"/>
                    <a:gd name="connsiteX6" fmla="*/ 1221189 w 1796779"/>
                    <a:gd name="connsiteY6" fmla="*/ 10737 h 889296"/>
                    <a:gd name="connsiteX7" fmla="*/ 1583971 w 1796779"/>
                    <a:gd name="connsiteY7" fmla="*/ 138 h 889296"/>
                    <a:gd name="connsiteX8" fmla="*/ 1796777 w 1796779"/>
                    <a:gd name="connsiteY8" fmla="*/ 75785 h 889296"/>
                    <a:gd name="connsiteX9" fmla="*/ 1678528 w 1796779"/>
                    <a:gd name="connsiteY9" fmla="*/ 137853 h 889296"/>
                    <a:gd name="connsiteX10" fmla="*/ 1343110 w 1796779"/>
                    <a:gd name="connsiteY10" fmla="*/ 137853 h 889296"/>
                    <a:gd name="connsiteX11" fmla="*/ 1080566 w 1796779"/>
                    <a:gd name="connsiteY11" fmla="*/ 199852 h 889296"/>
                    <a:gd name="connsiteX12" fmla="*/ 837557 w 1796779"/>
                    <a:gd name="connsiteY12" fmla="*/ 392430 h 889296"/>
                    <a:gd name="connsiteX13" fmla="*/ 677052 w 1796779"/>
                    <a:gd name="connsiteY13" fmla="*/ 578843 h 889296"/>
                    <a:gd name="connsiteX14" fmla="*/ 293212 w 1796779"/>
                    <a:gd name="connsiteY14" fmla="*/ 828156 h 889296"/>
                    <a:gd name="connsiteX15" fmla="*/ 293212 w 1796779"/>
                    <a:gd name="connsiteY15" fmla="*/ 828156 h 8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96779" h="889296">
                      <a:moveTo>
                        <a:pt x="293212" y="828156"/>
                      </a:moveTo>
                      <a:cubicBezTo>
                        <a:pt x="220129" y="856142"/>
                        <a:pt x="123286" y="896181"/>
                        <a:pt x="82900" y="888284"/>
                      </a:cubicBezTo>
                      <a:cubicBezTo>
                        <a:pt x="37596" y="879417"/>
                        <a:pt x="4622" y="879556"/>
                        <a:pt x="119" y="828156"/>
                      </a:cubicBezTo>
                      <a:cubicBezTo>
                        <a:pt x="-1751" y="806196"/>
                        <a:pt x="18823" y="774954"/>
                        <a:pt x="36002" y="768581"/>
                      </a:cubicBezTo>
                      <a:cubicBezTo>
                        <a:pt x="214657" y="702356"/>
                        <a:pt x="388393" y="618952"/>
                        <a:pt x="527215" y="494400"/>
                      </a:cubicBezTo>
                      <a:cubicBezTo>
                        <a:pt x="614291" y="416329"/>
                        <a:pt x="686127" y="325443"/>
                        <a:pt x="761842" y="238091"/>
                      </a:cubicBezTo>
                      <a:cubicBezTo>
                        <a:pt x="874895" y="107650"/>
                        <a:pt x="1038379" y="18635"/>
                        <a:pt x="1221189" y="10737"/>
                      </a:cubicBezTo>
                      <a:cubicBezTo>
                        <a:pt x="1327523" y="6096"/>
                        <a:pt x="1477360" y="762"/>
                        <a:pt x="1583971" y="138"/>
                      </a:cubicBezTo>
                      <a:cubicBezTo>
                        <a:pt x="1707553" y="-623"/>
                        <a:pt x="1796014" y="-900"/>
                        <a:pt x="1796777" y="75785"/>
                      </a:cubicBezTo>
                      <a:cubicBezTo>
                        <a:pt x="1797262" y="130579"/>
                        <a:pt x="1744337" y="138268"/>
                        <a:pt x="1678528" y="137853"/>
                      </a:cubicBezTo>
                      <a:cubicBezTo>
                        <a:pt x="1598864" y="137298"/>
                        <a:pt x="1441546" y="132311"/>
                        <a:pt x="1343110" y="137853"/>
                      </a:cubicBezTo>
                      <a:cubicBezTo>
                        <a:pt x="1258666" y="142633"/>
                        <a:pt x="1154757" y="156972"/>
                        <a:pt x="1080566" y="199852"/>
                      </a:cubicBezTo>
                      <a:cubicBezTo>
                        <a:pt x="984762" y="255270"/>
                        <a:pt x="913341" y="316369"/>
                        <a:pt x="837557" y="392430"/>
                      </a:cubicBezTo>
                      <a:cubicBezTo>
                        <a:pt x="779922" y="450273"/>
                        <a:pt x="733232" y="519823"/>
                        <a:pt x="677052" y="578843"/>
                      </a:cubicBezTo>
                      <a:cubicBezTo>
                        <a:pt x="626206" y="632045"/>
                        <a:pt x="431827" y="775162"/>
                        <a:pt x="293212" y="828156"/>
                      </a:cubicBezTo>
                      <a:lnTo>
                        <a:pt x="293212" y="828156"/>
                      </a:lnTo>
                      <a:close/>
                    </a:path>
                  </a:pathLst>
                </a:custGeom>
                <a:solidFill>
                  <a:srgbClr val="D1E3F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7A07511-F9E4-4863-94E6-50EC05270ED2}"/>
                    </a:ext>
                  </a:extLst>
                </p:cNvPr>
                <p:cNvSpPr/>
                <p:nvPr/>
              </p:nvSpPr>
              <p:spPr>
                <a:xfrm>
                  <a:off x="7221765" y="3638746"/>
                  <a:ext cx="315969" cy="709662"/>
                </a:xfrm>
                <a:custGeom>
                  <a:avLst/>
                  <a:gdLst>
                    <a:gd name="connsiteX0" fmla="*/ 495035 w 501324"/>
                    <a:gd name="connsiteY0" fmla="*/ 25942 h 1162670"/>
                    <a:gd name="connsiteX1" fmla="*/ 301903 w 501324"/>
                    <a:gd name="connsiteY1" fmla="*/ 25942 h 1162670"/>
                    <a:gd name="connsiteX2" fmla="*/ 90898 w 501324"/>
                    <a:gd name="connsiteY2" fmla="*/ 141004 h 1162670"/>
                    <a:gd name="connsiteX3" fmla="*/ 1121 w 501324"/>
                    <a:gd name="connsiteY3" fmla="*/ 396898 h 1162670"/>
                    <a:gd name="connsiteX4" fmla="*/ 132600 w 501324"/>
                    <a:gd name="connsiteY4" fmla="*/ 1142480 h 1162670"/>
                    <a:gd name="connsiteX5" fmla="*/ 203813 w 501324"/>
                    <a:gd name="connsiteY5" fmla="*/ 1154811 h 1162670"/>
                    <a:gd name="connsiteX6" fmla="*/ 255005 w 501324"/>
                    <a:gd name="connsiteY6" fmla="*/ 1144350 h 1162670"/>
                    <a:gd name="connsiteX7" fmla="*/ 461438 w 501324"/>
                    <a:gd name="connsiteY7" fmla="*/ 762173 h 1162670"/>
                    <a:gd name="connsiteX8" fmla="*/ 495035 w 501324"/>
                    <a:gd name="connsiteY8" fmla="*/ 25942 h 1162670"/>
                    <a:gd name="connsiteX9" fmla="*/ 495035 w 501324"/>
                    <a:gd name="connsiteY9" fmla="*/ 25942 h 1162670"/>
                    <a:gd name="connsiteX0" fmla="*/ 495035 w 501322"/>
                    <a:gd name="connsiteY0" fmla="*/ 25942 h 1185080"/>
                    <a:gd name="connsiteX1" fmla="*/ 301903 w 501322"/>
                    <a:gd name="connsiteY1" fmla="*/ 25942 h 1185080"/>
                    <a:gd name="connsiteX2" fmla="*/ 90898 w 501322"/>
                    <a:gd name="connsiteY2" fmla="*/ 141004 h 1185080"/>
                    <a:gd name="connsiteX3" fmla="*/ 1121 w 501322"/>
                    <a:gd name="connsiteY3" fmla="*/ 396898 h 1185080"/>
                    <a:gd name="connsiteX4" fmla="*/ 132600 w 501322"/>
                    <a:gd name="connsiteY4" fmla="*/ 1142480 h 1185080"/>
                    <a:gd name="connsiteX5" fmla="*/ 203813 w 501322"/>
                    <a:gd name="connsiteY5" fmla="*/ 1154811 h 1185080"/>
                    <a:gd name="connsiteX6" fmla="*/ 461438 w 501322"/>
                    <a:gd name="connsiteY6" fmla="*/ 762173 h 1185080"/>
                    <a:gd name="connsiteX7" fmla="*/ 495035 w 501322"/>
                    <a:gd name="connsiteY7" fmla="*/ 25942 h 1185080"/>
                    <a:gd name="connsiteX8" fmla="*/ 495035 w 501322"/>
                    <a:gd name="connsiteY8" fmla="*/ 25942 h 1185080"/>
                    <a:gd name="connsiteX0" fmla="*/ 495035 w 509387"/>
                    <a:gd name="connsiteY0" fmla="*/ 25942 h 1182297"/>
                    <a:gd name="connsiteX1" fmla="*/ 301903 w 509387"/>
                    <a:gd name="connsiteY1" fmla="*/ 25942 h 1182297"/>
                    <a:gd name="connsiteX2" fmla="*/ 90898 w 509387"/>
                    <a:gd name="connsiteY2" fmla="*/ 141004 h 1182297"/>
                    <a:gd name="connsiteX3" fmla="*/ 1121 w 509387"/>
                    <a:gd name="connsiteY3" fmla="*/ 396898 h 1182297"/>
                    <a:gd name="connsiteX4" fmla="*/ 132600 w 509387"/>
                    <a:gd name="connsiteY4" fmla="*/ 1142480 h 1182297"/>
                    <a:gd name="connsiteX5" fmla="*/ 203813 w 509387"/>
                    <a:gd name="connsiteY5" fmla="*/ 1154811 h 1182297"/>
                    <a:gd name="connsiteX6" fmla="*/ 492824 w 509387"/>
                    <a:gd name="connsiteY6" fmla="*/ 799837 h 1182297"/>
                    <a:gd name="connsiteX7" fmla="*/ 495035 w 509387"/>
                    <a:gd name="connsiteY7" fmla="*/ 25942 h 1182297"/>
                    <a:gd name="connsiteX8" fmla="*/ 495035 w 509387"/>
                    <a:gd name="connsiteY8" fmla="*/ 25942 h 1182297"/>
                    <a:gd name="connsiteX0" fmla="*/ 495035 w 509387"/>
                    <a:gd name="connsiteY0" fmla="*/ 25942 h 1150633"/>
                    <a:gd name="connsiteX1" fmla="*/ 301903 w 509387"/>
                    <a:gd name="connsiteY1" fmla="*/ 25942 h 1150633"/>
                    <a:gd name="connsiteX2" fmla="*/ 90898 w 509387"/>
                    <a:gd name="connsiteY2" fmla="*/ 141004 h 1150633"/>
                    <a:gd name="connsiteX3" fmla="*/ 1121 w 509387"/>
                    <a:gd name="connsiteY3" fmla="*/ 396898 h 1150633"/>
                    <a:gd name="connsiteX4" fmla="*/ 132600 w 509387"/>
                    <a:gd name="connsiteY4" fmla="*/ 1142480 h 1150633"/>
                    <a:gd name="connsiteX5" fmla="*/ 304250 w 509387"/>
                    <a:gd name="connsiteY5" fmla="*/ 1079483 h 1150633"/>
                    <a:gd name="connsiteX6" fmla="*/ 492824 w 509387"/>
                    <a:gd name="connsiteY6" fmla="*/ 799837 h 1150633"/>
                    <a:gd name="connsiteX7" fmla="*/ 495035 w 509387"/>
                    <a:gd name="connsiteY7" fmla="*/ 25942 h 1150633"/>
                    <a:gd name="connsiteX8" fmla="*/ 495035 w 509387"/>
                    <a:gd name="connsiteY8" fmla="*/ 25942 h 1150633"/>
                    <a:gd name="connsiteX0" fmla="*/ 494460 w 508812"/>
                    <a:gd name="connsiteY0" fmla="*/ 25942 h 1145167"/>
                    <a:gd name="connsiteX1" fmla="*/ 301328 w 508812"/>
                    <a:gd name="connsiteY1" fmla="*/ 25942 h 1145167"/>
                    <a:gd name="connsiteX2" fmla="*/ 90323 w 508812"/>
                    <a:gd name="connsiteY2" fmla="*/ 141004 h 1145167"/>
                    <a:gd name="connsiteX3" fmla="*/ 546 w 508812"/>
                    <a:gd name="connsiteY3" fmla="*/ 396898 h 1145167"/>
                    <a:gd name="connsiteX4" fmla="*/ 226185 w 508812"/>
                    <a:gd name="connsiteY4" fmla="*/ 1136204 h 1145167"/>
                    <a:gd name="connsiteX5" fmla="*/ 303675 w 508812"/>
                    <a:gd name="connsiteY5" fmla="*/ 1079483 h 1145167"/>
                    <a:gd name="connsiteX6" fmla="*/ 492249 w 508812"/>
                    <a:gd name="connsiteY6" fmla="*/ 799837 h 1145167"/>
                    <a:gd name="connsiteX7" fmla="*/ 494460 w 508812"/>
                    <a:gd name="connsiteY7" fmla="*/ 25942 h 1145167"/>
                    <a:gd name="connsiteX8" fmla="*/ 494460 w 508812"/>
                    <a:gd name="connsiteY8" fmla="*/ 25942 h 1145167"/>
                    <a:gd name="connsiteX0" fmla="*/ 494460 w 508812"/>
                    <a:gd name="connsiteY0" fmla="*/ 25942 h 1142784"/>
                    <a:gd name="connsiteX1" fmla="*/ 301328 w 508812"/>
                    <a:gd name="connsiteY1" fmla="*/ 25942 h 1142784"/>
                    <a:gd name="connsiteX2" fmla="*/ 90323 w 508812"/>
                    <a:gd name="connsiteY2" fmla="*/ 141004 h 1142784"/>
                    <a:gd name="connsiteX3" fmla="*/ 546 w 508812"/>
                    <a:gd name="connsiteY3" fmla="*/ 396898 h 1142784"/>
                    <a:gd name="connsiteX4" fmla="*/ 226185 w 508812"/>
                    <a:gd name="connsiteY4" fmla="*/ 1136204 h 1142784"/>
                    <a:gd name="connsiteX5" fmla="*/ 347616 w 508812"/>
                    <a:gd name="connsiteY5" fmla="*/ 1060650 h 1142784"/>
                    <a:gd name="connsiteX6" fmla="*/ 492249 w 508812"/>
                    <a:gd name="connsiteY6" fmla="*/ 799837 h 1142784"/>
                    <a:gd name="connsiteX7" fmla="*/ 494460 w 508812"/>
                    <a:gd name="connsiteY7" fmla="*/ 25942 h 1142784"/>
                    <a:gd name="connsiteX8" fmla="*/ 494460 w 508812"/>
                    <a:gd name="connsiteY8" fmla="*/ 25942 h 1142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8812" h="1142784">
                      <a:moveTo>
                        <a:pt x="494460" y="25942"/>
                      </a:moveTo>
                      <a:cubicBezTo>
                        <a:pt x="490581" y="-17076"/>
                        <a:pt x="429275" y="935"/>
                        <a:pt x="301328" y="25942"/>
                      </a:cubicBezTo>
                      <a:cubicBezTo>
                        <a:pt x="202822" y="45200"/>
                        <a:pt x="143178" y="76234"/>
                        <a:pt x="90323" y="141004"/>
                      </a:cubicBezTo>
                      <a:cubicBezTo>
                        <a:pt x="28532" y="216719"/>
                        <a:pt x="5048" y="304419"/>
                        <a:pt x="546" y="396898"/>
                      </a:cubicBezTo>
                      <a:cubicBezTo>
                        <a:pt x="-10954" y="628061"/>
                        <a:pt x="162524" y="914600"/>
                        <a:pt x="226185" y="1136204"/>
                      </a:cubicBezTo>
                      <a:cubicBezTo>
                        <a:pt x="232974" y="1159757"/>
                        <a:pt x="303272" y="1116711"/>
                        <a:pt x="347616" y="1060650"/>
                      </a:cubicBezTo>
                      <a:cubicBezTo>
                        <a:pt x="391960" y="1004589"/>
                        <a:pt x="443712" y="987982"/>
                        <a:pt x="492249" y="799837"/>
                      </a:cubicBezTo>
                      <a:cubicBezTo>
                        <a:pt x="513308" y="589871"/>
                        <a:pt x="514549" y="138718"/>
                        <a:pt x="494460" y="25942"/>
                      </a:cubicBezTo>
                      <a:lnTo>
                        <a:pt x="494460" y="25942"/>
                      </a:lnTo>
                      <a:close/>
                    </a:path>
                  </a:pathLst>
                </a:custGeom>
                <a:solidFill>
                  <a:srgbClr val="3A161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B1BB2C14-E0B6-4646-A2E0-30BC32A51636}"/>
                    </a:ext>
                  </a:extLst>
                </p:cNvPr>
                <p:cNvSpPr/>
                <p:nvPr/>
              </p:nvSpPr>
              <p:spPr>
                <a:xfrm rot="19173505">
                  <a:off x="8942874" y="4253571"/>
                  <a:ext cx="157710" cy="107549"/>
                </a:xfrm>
                <a:custGeom>
                  <a:avLst/>
                  <a:gdLst>
                    <a:gd name="connsiteX0" fmla="*/ 253965 w 253964"/>
                    <a:gd name="connsiteY0" fmla="*/ 86594 h 173189"/>
                    <a:gd name="connsiteX1" fmla="*/ 126982 w 253964"/>
                    <a:gd name="connsiteY1" fmla="*/ 173189 h 173189"/>
                    <a:gd name="connsiteX2" fmla="*/ 0 w 253964"/>
                    <a:gd name="connsiteY2" fmla="*/ 86594 h 173189"/>
                    <a:gd name="connsiteX3" fmla="*/ 126982 w 253964"/>
                    <a:gd name="connsiteY3" fmla="*/ 0 h 173189"/>
                    <a:gd name="connsiteX4" fmla="*/ 253965 w 253964"/>
                    <a:gd name="connsiteY4" fmla="*/ 86594 h 17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964" h="173189">
                      <a:moveTo>
                        <a:pt x="253965" y="86594"/>
                      </a:moveTo>
                      <a:cubicBezTo>
                        <a:pt x="253965" y="134419"/>
                        <a:pt x="197113" y="173189"/>
                        <a:pt x="126982" y="173189"/>
                      </a:cubicBezTo>
                      <a:cubicBezTo>
                        <a:pt x="56852" y="173189"/>
                        <a:pt x="0" y="134419"/>
                        <a:pt x="0" y="86594"/>
                      </a:cubicBezTo>
                      <a:cubicBezTo>
                        <a:pt x="0" y="38770"/>
                        <a:pt x="56852" y="0"/>
                        <a:pt x="126982" y="0"/>
                      </a:cubicBezTo>
                      <a:cubicBezTo>
                        <a:pt x="197113" y="0"/>
                        <a:pt x="253965" y="38770"/>
                        <a:pt x="253965" y="86594"/>
                      </a:cubicBezTo>
                      <a:close/>
                    </a:path>
                  </a:pathLst>
                </a:custGeom>
                <a:solidFill>
                  <a:srgbClr val="8DA5B6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40A3796A-8D31-4368-8C14-814875F9B9B6}"/>
                    </a:ext>
                  </a:extLst>
                </p:cNvPr>
                <p:cNvSpPr/>
                <p:nvPr/>
              </p:nvSpPr>
              <p:spPr>
                <a:xfrm>
                  <a:off x="6043757" y="4247040"/>
                  <a:ext cx="1092699" cy="160801"/>
                </a:xfrm>
                <a:custGeom>
                  <a:avLst/>
                  <a:gdLst>
                    <a:gd name="connsiteX0" fmla="*/ 1630126 w 1759596"/>
                    <a:gd name="connsiteY0" fmla="*/ 258941 h 258941"/>
                    <a:gd name="connsiteX1" fmla="*/ 129471 w 1759596"/>
                    <a:gd name="connsiteY1" fmla="*/ 258941 h 258941"/>
                    <a:gd name="connsiteX2" fmla="*/ 0 w 1759596"/>
                    <a:gd name="connsiteY2" fmla="*/ 129471 h 258941"/>
                    <a:gd name="connsiteX3" fmla="*/ 0 w 1759596"/>
                    <a:gd name="connsiteY3" fmla="*/ 129471 h 258941"/>
                    <a:gd name="connsiteX4" fmla="*/ 129471 w 1759596"/>
                    <a:gd name="connsiteY4" fmla="*/ 0 h 258941"/>
                    <a:gd name="connsiteX5" fmla="*/ 1630126 w 1759596"/>
                    <a:gd name="connsiteY5" fmla="*/ 0 h 258941"/>
                    <a:gd name="connsiteX6" fmla="*/ 1759597 w 1759596"/>
                    <a:gd name="connsiteY6" fmla="*/ 129471 h 258941"/>
                    <a:gd name="connsiteX7" fmla="*/ 1759597 w 1759596"/>
                    <a:gd name="connsiteY7" fmla="*/ 129471 h 258941"/>
                    <a:gd name="connsiteX8" fmla="*/ 1630126 w 1759596"/>
                    <a:gd name="connsiteY8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9596" h="258941">
                      <a:moveTo>
                        <a:pt x="1630126" y="258941"/>
                      </a:moveTo>
                      <a:lnTo>
                        <a:pt x="129471" y="258941"/>
                      </a:lnTo>
                      <a:cubicBezTo>
                        <a:pt x="57981" y="258941"/>
                        <a:pt x="0" y="200960"/>
                        <a:pt x="0" y="129471"/>
                      </a:cubicBezTo>
                      <a:lnTo>
                        <a:pt x="0" y="129471"/>
                      </a:lnTo>
                      <a:cubicBezTo>
                        <a:pt x="0" y="57981"/>
                        <a:pt x="57981" y="0"/>
                        <a:pt x="129471" y="0"/>
                      </a:cubicBezTo>
                      <a:lnTo>
                        <a:pt x="1630126" y="0"/>
                      </a:lnTo>
                      <a:cubicBezTo>
                        <a:pt x="1701615" y="0"/>
                        <a:pt x="1759597" y="57981"/>
                        <a:pt x="1759597" y="129471"/>
                      </a:cubicBezTo>
                      <a:lnTo>
                        <a:pt x="1759597" y="129471"/>
                      </a:lnTo>
                      <a:cubicBezTo>
                        <a:pt x="1759528" y="200960"/>
                        <a:pt x="1701615" y="258941"/>
                        <a:pt x="1630126" y="258941"/>
                      </a:cubicBezTo>
                      <a:close/>
                    </a:path>
                  </a:pathLst>
                </a:custGeom>
                <a:solidFill>
                  <a:srgbClr val="B0CBD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CCAC4D7B-4803-43DD-903C-8C8433DA6F90}"/>
                    </a:ext>
                  </a:extLst>
                </p:cNvPr>
                <p:cNvSpPr/>
                <p:nvPr/>
              </p:nvSpPr>
              <p:spPr>
                <a:xfrm>
                  <a:off x="6147214" y="4291556"/>
                  <a:ext cx="755825" cy="68398"/>
                </a:xfrm>
                <a:custGeom>
                  <a:avLst/>
                  <a:gdLst>
                    <a:gd name="connsiteX0" fmla="*/ 1162050 w 1217121"/>
                    <a:gd name="connsiteY0" fmla="*/ 110144 h 110143"/>
                    <a:gd name="connsiteX1" fmla="*/ 55072 w 1217121"/>
                    <a:gd name="connsiteY1" fmla="*/ 110144 h 110143"/>
                    <a:gd name="connsiteX2" fmla="*/ 0 w 1217121"/>
                    <a:gd name="connsiteY2" fmla="*/ 55072 h 110143"/>
                    <a:gd name="connsiteX3" fmla="*/ 0 w 1217121"/>
                    <a:gd name="connsiteY3" fmla="*/ 55072 h 110143"/>
                    <a:gd name="connsiteX4" fmla="*/ 55072 w 1217121"/>
                    <a:gd name="connsiteY4" fmla="*/ 0 h 110143"/>
                    <a:gd name="connsiteX5" fmla="*/ 1162050 w 1217121"/>
                    <a:gd name="connsiteY5" fmla="*/ 0 h 110143"/>
                    <a:gd name="connsiteX6" fmla="*/ 1217122 w 1217121"/>
                    <a:gd name="connsiteY6" fmla="*/ 55072 h 110143"/>
                    <a:gd name="connsiteX7" fmla="*/ 1217122 w 1217121"/>
                    <a:gd name="connsiteY7" fmla="*/ 55072 h 110143"/>
                    <a:gd name="connsiteX8" fmla="*/ 1162050 w 1217121"/>
                    <a:gd name="connsiteY8" fmla="*/ 110144 h 110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17121" h="110143">
                      <a:moveTo>
                        <a:pt x="1162050" y="110144"/>
                      </a:moveTo>
                      <a:lnTo>
                        <a:pt x="55072" y="110144"/>
                      </a:lnTo>
                      <a:cubicBezTo>
                        <a:pt x="24661" y="110144"/>
                        <a:pt x="0" y="85483"/>
                        <a:pt x="0" y="55072"/>
                      </a:cubicBezTo>
                      <a:lnTo>
                        <a:pt x="0" y="55072"/>
                      </a:lnTo>
                      <a:cubicBezTo>
                        <a:pt x="0" y="24661"/>
                        <a:pt x="24661" y="0"/>
                        <a:pt x="55072" y="0"/>
                      </a:cubicBezTo>
                      <a:lnTo>
                        <a:pt x="1162050" y="0"/>
                      </a:lnTo>
                      <a:cubicBezTo>
                        <a:pt x="1192461" y="0"/>
                        <a:pt x="1217122" y="24661"/>
                        <a:pt x="1217122" y="55072"/>
                      </a:cubicBezTo>
                      <a:lnTo>
                        <a:pt x="1217122" y="55072"/>
                      </a:lnTo>
                      <a:cubicBezTo>
                        <a:pt x="1217122" y="85483"/>
                        <a:pt x="1192461" y="110144"/>
                        <a:pt x="1162050" y="110144"/>
                      </a:cubicBezTo>
                      <a:close/>
                    </a:path>
                  </a:pathLst>
                </a:custGeom>
                <a:solidFill>
                  <a:srgbClr val="91AEC4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39" name="Graphic 138">
            <a:extLst>
              <a:ext uri="{FF2B5EF4-FFF2-40B4-BE49-F238E27FC236}">
                <a16:creationId xmlns:a16="http://schemas.microsoft.com/office/drawing/2014/main" id="{1BAEEC93-3874-4AA1-B88D-09A4228C1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5716" y="2496314"/>
            <a:ext cx="1349593" cy="1349593"/>
          </a:xfrm>
          <a:prstGeom prst="rect">
            <a:avLst/>
          </a:prstGeom>
        </p:spPr>
      </p:pic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D9AC02A-B1C8-4D30-831A-1719FA1BA2F4}"/>
              </a:ext>
            </a:extLst>
          </p:cNvPr>
          <p:cNvSpPr/>
          <p:nvPr/>
        </p:nvSpPr>
        <p:spPr>
          <a:xfrm>
            <a:off x="8329761" y="2403939"/>
            <a:ext cx="568504" cy="758476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1"/>
          </a:solidFill>
          <a:ln w="8363" cap="flat">
            <a:noFill/>
            <a:prstDash val="solid"/>
            <a:miter/>
          </a:ln>
          <a:scene3d>
            <a:camera prst="isometricOffAxis2Left">
              <a:rot lat="0" lon="1560000" rev="0"/>
            </a:camera>
            <a:lightRig rig="flood" dir="t"/>
          </a:scene3d>
          <a:sp3d extrusionH="95250" prstMaterial="flat">
            <a:extrusionClr>
              <a:schemeClr val="accent1"/>
            </a:extrusion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2F8BD1D-089E-4E78-A9BA-3117770601BA}"/>
              </a:ext>
            </a:extLst>
          </p:cNvPr>
          <p:cNvSpPr txBox="1"/>
          <p:nvPr/>
        </p:nvSpPr>
        <p:spPr>
          <a:xfrm>
            <a:off x="-264346" y="138832"/>
            <a:ext cx="123838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BANSAL INSTITUTE OF SCIENCE AND TECHNOLOGY  BHOPAL (M.P)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FC15E072-CE12-C120-D3AE-CACB9ECE8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6" y="1762216"/>
            <a:ext cx="4404586" cy="1468196"/>
          </a:xfrm>
          <a:prstGeom prst="rect">
            <a:avLst/>
          </a:prstGeom>
        </p:spPr>
      </p:pic>
      <p:sp>
        <p:nvSpPr>
          <p:cNvPr id="146" name="Google Shape;145;p30">
            <a:extLst>
              <a:ext uri="{FF2B5EF4-FFF2-40B4-BE49-F238E27FC236}">
                <a16:creationId xmlns:a16="http://schemas.microsoft.com/office/drawing/2014/main" id="{5CED5640-C3F7-030C-532D-6646CCE588C4}"/>
              </a:ext>
            </a:extLst>
          </p:cNvPr>
          <p:cNvSpPr txBox="1">
            <a:spLocks/>
          </p:cNvSpPr>
          <p:nvPr/>
        </p:nvSpPr>
        <p:spPr>
          <a:xfrm>
            <a:off x="5062787" y="779648"/>
            <a:ext cx="713545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sym typeface="Abel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24660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94484C-C07A-7BD9-C6A6-7E4360D0EEE9}"/>
              </a:ext>
            </a:extLst>
          </p:cNvPr>
          <p:cNvSpPr txBox="1"/>
          <p:nvPr/>
        </p:nvSpPr>
        <p:spPr>
          <a:xfrm>
            <a:off x="227476" y="231112"/>
            <a:ext cx="109261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E86EC-F057-38A3-0732-CE6737AD3D1C}"/>
              </a:ext>
            </a:extLst>
          </p:cNvPr>
          <p:cNvSpPr txBox="1"/>
          <p:nvPr/>
        </p:nvSpPr>
        <p:spPr>
          <a:xfrm>
            <a:off x="1899401" y="3179154"/>
            <a:ext cx="700343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Upload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Negotiate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 err="1">
                <a:solidFill>
                  <a:schemeClr val="bg1"/>
                </a:solidFill>
                <a:cs typeface="Arial" pitchFamily="34" charset="0"/>
              </a:rPr>
              <a:t>Olx</a:t>
            </a: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373829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A89838-9EE8-25CA-43FE-85F4F5679E90}"/>
              </a:ext>
            </a:extLst>
          </p:cNvPr>
          <p:cNvSpPr/>
          <p:nvPr/>
        </p:nvSpPr>
        <p:spPr>
          <a:xfrm>
            <a:off x="1152525" y="1057275"/>
            <a:ext cx="1095375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E10E2-B188-0C87-B9B7-56D383CC03E1}"/>
              </a:ext>
            </a:extLst>
          </p:cNvPr>
          <p:cNvSpPr/>
          <p:nvPr/>
        </p:nvSpPr>
        <p:spPr>
          <a:xfrm>
            <a:off x="4248150" y="1057275"/>
            <a:ext cx="1095375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B2B1D2-D610-3484-0919-50910A53AD25}"/>
              </a:ext>
            </a:extLst>
          </p:cNvPr>
          <p:cNvSpPr/>
          <p:nvPr/>
        </p:nvSpPr>
        <p:spPr>
          <a:xfrm>
            <a:off x="7124700" y="1057275"/>
            <a:ext cx="1095375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6869D1-787F-7E6C-FDFD-50DD20B300B1}"/>
              </a:ext>
            </a:extLst>
          </p:cNvPr>
          <p:cNvSpPr/>
          <p:nvPr/>
        </p:nvSpPr>
        <p:spPr>
          <a:xfrm>
            <a:off x="9944100" y="1057275"/>
            <a:ext cx="1095375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52308-BC25-B699-F54D-3D191AE3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3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7B581-0210-09CB-3C2B-D9A420084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9" b="74039"/>
          <a:stretch/>
        </p:blipFill>
        <p:spPr>
          <a:xfrm>
            <a:off x="400050" y="400050"/>
            <a:ext cx="11401425" cy="17804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112BB7-1DEB-1F91-2348-14208866DF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81" t="67778" r="50000"/>
          <a:stretch/>
        </p:blipFill>
        <p:spPr>
          <a:xfrm>
            <a:off x="609600" y="4029075"/>
            <a:ext cx="35623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DD47B-E21A-42A7-79DE-1761B7100801}"/>
              </a:ext>
            </a:extLst>
          </p:cNvPr>
          <p:cNvSpPr txBox="1"/>
          <p:nvPr/>
        </p:nvSpPr>
        <p:spPr>
          <a:xfrm>
            <a:off x="227476" y="231112"/>
            <a:ext cx="109261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89622-190C-68FA-6928-E4667AD7E965}"/>
              </a:ext>
            </a:extLst>
          </p:cNvPr>
          <p:cNvSpPr txBox="1"/>
          <p:nvPr/>
        </p:nvSpPr>
        <p:spPr>
          <a:xfrm>
            <a:off x="887788" y="2340954"/>
            <a:ext cx="104164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A safe place to buy and sell second hand product.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Instant deal with quality inspection.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Complete billing and document varification.</a:t>
            </a:r>
          </a:p>
        </p:txBody>
      </p:sp>
    </p:spTree>
    <p:extLst>
      <p:ext uri="{BB962C8B-B14F-4D97-AF65-F5344CB8AC3E}">
        <p14:creationId xmlns:p14="http://schemas.microsoft.com/office/powerpoint/2010/main" val="234107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2EBA2-5FDE-4372-3040-0C8564F2179A}"/>
              </a:ext>
            </a:extLst>
          </p:cNvPr>
          <p:cNvSpPr txBox="1"/>
          <p:nvPr/>
        </p:nvSpPr>
        <p:spPr>
          <a:xfrm>
            <a:off x="227476" y="231112"/>
            <a:ext cx="109261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Future and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85D16-D95C-6848-95B6-F328206D59BE}"/>
              </a:ext>
            </a:extLst>
          </p:cNvPr>
          <p:cNvSpPr txBox="1"/>
          <p:nvPr/>
        </p:nvSpPr>
        <p:spPr>
          <a:xfrm>
            <a:off x="887788" y="2340954"/>
            <a:ext cx="104164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Proper other classified web app – API integration.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Payment Integration.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Invoice on mail integration.</a:t>
            </a:r>
          </a:p>
        </p:txBody>
      </p:sp>
    </p:spTree>
    <p:extLst>
      <p:ext uri="{BB962C8B-B14F-4D97-AF65-F5344CB8AC3E}">
        <p14:creationId xmlns:p14="http://schemas.microsoft.com/office/powerpoint/2010/main" val="48297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93AD6-E618-40DB-B251-3451B71BFB94}"/>
              </a:ext>
            </a:extLst>
          </p:cNvPr>
          <p:cNvGrpSpPr/>
          <p:nvPr/>
        </p:nvGrpSpPr>
        <p:grpSpPr>
          <a:xfrm>
            <a:off x="3384265" y="824524"/>
            <a:ext cx="3356906" cy="3149167"/>
            <a:chOff x="916503" y="173245"/>
            <a:chExt cx="6788222" cy="63681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8BE39D-0643-4733-9A3E-066A97793731}"/>
                </a:ext>
              </a:extLst>
            </p:cNvPr>
            <p:cNvGrpSpPr/>
            <p:nvPr/>
          </p:nvGrpSpPr>
          <p:grpSpPr>
            <a:xfrm>
              <a:off x="5231831" y="3428023"/>
              <a:ext cx="2472894" cy="2413102"/>
              <a:chOff x="5231831" y="3428023"/>
              <a:chExt cx="2472894" cy="241310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46C74CD-D1F9-4346-A114-0D568A254473}"/>
                  </a:ext>
                </a:extLst>
              </p:cNvPr>
              <p:cNvGrpSpPr/>
              <p:nvPr/>
            </p:nvGrpSpPr>
            <p:grpSpPr>
              <a:xfrm>
                <a:off x="5231831" y="3428023"/>
                <a:ext cx="2472894" cy="2413102"/>
                <a:chOff x="5231831" y="3428023"/>
                <a:chExt cx="2472894" cy="241310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C4D5002-9E04-4E35-A76B-C1C05AB3997A}"/>
                    </a:ext>
                  </a:extLst>
                </p:cNvPr>
                <p:cNvGrpSpPr/>
                <p:nvPr/>
              </p:nvGrpSpPr>
              <p:grpSpPr>
                <a:xfrm>
                  <a:off x="5231831" y="3428023"/>
                  <a:ext cx="2472894" cy="2413102"/>
                  <a:chOff x="7183539" y="3588026"/>
                  <a:chExt cx="2663686" cy="2599281"/>
                </a:xfrm>
                <a:effectLst/>
              </p:grpSpPr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48774F46-4D82-40B9-9CAB-05F78C93144C}"/>
                      </a:ext>
                    </a:extLst>
                  </p:cNvPr>
                  <p:cNvSpPr/>
                  <p:nvPr/>
                </p:nvSpPr>
                <p:spPr>
                  <a:xfrm>
                    <a:off x="7581038" y="4032040"/>
                    <a:ext cx="2266187" cy="2155201"/>
                  </a:xfrm>
                  <a:custGeom>
                    <a:avLst/>
                    <a:gdLst>
                      <a:gd name="connsiteX0" fmla="*/ 0 w 2266187"/>
                      <a:gd name="connsiteY0" fmla="*/ 78585 h 2155201"/>
                      <a:gd name="connsiteX1" fmla="*/ 40883 w 2266187"/>
                      <a:gd name="connsiteY1" fmla="*/ 2155201 h 2155201"/>
                      <a:gd name="connsiteX2" fmla="*/ 2239154 w 2266187"/>
                      <a:gd name="connsiteY2" fmla="*/ 2013535 h 2155201"/>
                      <a:gd name="connsiteX3" fmla="*/ 2266188 w 2266187"/>
                      <a:gd name="connsiteY3" fmla="*/ 1978086 h 2155201"/>
                      <a:gd name="connsiteX4" fmla="*/ 2266188 w 2266187"/>
                      <a:gd name="connsiteY4" fmla="*/ 0 h 2155201"/>
                      <a:gd name="connsiteX5" fmla="*/ 0 w 2266187"/>
                      <a:gd name="connsiteY5" fmla="*/ 78585 h 2155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66187" h="2155201">
                        <a:moveTo>
                          <a:pt x="0" y="78585"/>
                        </a:moveTo>
                        <a:lnTo>
                          <a:pt x="40883" y="2155201"/>
                        </a:lnTo>
                        <a:lnTo>
                          <a:pt x="2239154" y="2013535"/>
                        </a:lnTo>
                        <a:cubicBezTo>
                          <a:pt x="2254327" y="2012541"/>
                          <a:pt x="2266188" y="1996970"/>
                          <a:pt x="2266188" y="1978086"/>
                        </a:cubicBezTo>
                        <a:lnTo>
                          <a:pt x="2266188" y="0"/>
                        </a:lnTo>
                        <a:lnTo>
                          <a:pt x="0" y="78585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43827AD1-470D-409E-B707-39EC3A3F05AD}"/>
                      </a:ext>
                    </a:extLst>
                  </p:cNvPr>
                  <p:cNvSpPr/>
                  <p:nvPr/>
                </p:nvSpPr>
                <p:spPr>
                  <a:xfrm>
                    <a:off x="7183539" y="3703651"/>
                    <a:ext cx="438315" cy="2483656"/>
                  </a:xfrm>
                  <a:custGeom>
                    <a:avLst/>
                    <a:gdLst>
                      <a:gd name="connsiteX0" fmla="*/ 0 w 438315"/>
                      <a:gd name="connsiteY0" fmla="*/ 0 h 2483656"/>
                      <a:gd name="connsiteX1" fmla="*/ 397499 w 438315"/>
                      <a:gd name="connsiteY1" fmla="*/ 406974 h 2483656"/>
                      <a:gd name="connsiteX2" fmla="*/ 438316 w 438315"/>
                      <a:gd name="connsiteY2" fmla="*/ 2483656 h 2483656"/>
                      <a:gd name="connsiteX3" fmla="*/ 55725 w 438315"/>
                      <a:gd name="connsiteY3" fmla="*/ 2002602 h 2483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315" h="2483656">
                        <a:moveTo>
                          <a:pt x="0" y="0"/>
                        </a:moveTo>
                        <a:lnTo>
                          <a:pt x="397499" y="406974"/>
                        </a:lnTo>
                        <a:lnTo>
                          <a:pt x="438316" y="2483656"/>
                        </a:lnTo>
                        <a:lnTo>
                          <a:pt x="55725" y="2002602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: Shape 85">
                    <a:extLst>
                      <a:ext uri="{FF2B5EF4-FFF2-40B4-BE49-F238E27FC236}">
                        <a16:creationId xmlns:a16="http://schemas.microsoft.com/office/drawing/2014/main" id="{FF839A0D-96DB-49EF-BDB0-AA299CE7178D}"/>
                      </a:ext>
                    </a:extLst>
                  </p:cNvPr>
                  <p:cNvSpPr/>
                  <p:nvPr/>
                </p:nvSpPr>
                <p:spPr>
                  <a:xfrm>
                    <a:off x="7183539" y="3588026"/>
                    <a:ext cx="2663686" cy="522599"/>
                  </a:xfrm>
                  <a:custGeom>
                    <a:avLst/>
                    <a:gdLst>
                      <a:gd name="connsiteX0" fmla="*/ 2180711 w 2663686"/>
                      <a:gd name="connsiteY0" fmla="*/ 0 h 522599"/>
                      <a:gd name="connsiteX1" fmla="*/ 0 w 2663686"/>
                      <a:gd name="connsiteY1" fmla="*/ 115625 h 522599"/>
                      <a:gd name="connsiteX2" fmla="*/ 397499 w 2663686"/>
                      <a:gd name="connsiteY2" fmla="*/ 522599 h 522599"/>
                      <a:gd name="connsiteX3" fmla="*/ 2663687 w 2663686"/>
                      <a:gd name="connsiteY3" fmla="*/ 444014 h 5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3686" h="522599">
                        <a:moveTo>
                          <a:pt x="2180711" y="0"/>
                        </a:moveTo>
                        <a:lnTo>
                          <a:pt x="0" y="115625"/>
                        </a:lnTo>
                        <a:lnTo>
                          <a:pt x="397499" y="522599"/>
                        </a:lnTo>
                        <a:lnTo>
                          <a:pt x="2663687" y="444014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54D2F0BB-6C86-41CD-A7E8-C8EE432AFD7C}"/>
                    </a:ext>
                  </a:extLst>
                </p:cNvPr>
                <p:cNvSpPr/>
                <p:nvPr/>
              </p:nvSpPr>
              <p:spPr>
                <a:xfrm>
                  <a:off x="5355572" y="3562643"/>
                  <a:ext cx="2124881" cy="433747"/>
                </a:xfrm>
                <a:custGeom>
                  <a:avLst/>
                  <a:gdLst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0 w 1343109"/>
                    <a:gd name="connsiteY5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14160 w 1343109"/>
                    <a:gd name="connsiteY5" fmla="*/ 127506 h 170941"/>
                    <a:gd name="connsiteX6" fmla="*/ 0 w 1343109"/>
                    <a:gd name="connsiteY6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23685 w 1343109"/>
                    <a:gd name="connsiteY5" fmla="*/ 163225 h 170941"/>
                    <a:gd name="connsiteX6" fmla="*/ 0 w 1343109"/>
                    <a:gd name="connsiteY6" fmla="*/ 170941 h 170941"/>
                    <a:gd name="connsiteX0" fmla="*/ 0 w 1355015"/>
                    <a:gd name="connsiteY0" fmla="*/ 137603 h 163225"/>
                    <a:gd name="connsiteX1" fmla="*/ 14619 w 1355015"/>
                    <a:gd name="connsiteY1" fmla="*/ 54267 h 163225"/>
                    <a:gd name="connsiteX2" fmla="*/ 1319742 w 1355015"/>
                    <a:gd name="connsiteY2" fmla="*/ 0 h 163225"/>
                    <a:gd name="connsiteX3" fmla="*/ 1355015 w 1355015"/>
                    <a:gd name="connsiteY3" fmla="*/ 32560 h 163225"/>
                    <a:gd name="connsiteX4" fmla="*/ 44466 w 1355015"/>
                    <a:gd name="connsiteY4" fmla="*/ 86827 h 163225"/>
                    <a:gd name="connsiteX5" fmla="*/ 35591 w 1355015"/>
                    <a:gd name="connsiteY5" fmla="*/ 163225 h 163225"/>
                    <a:gd name="connsiteX6" fmla="*/ 0 w 1355015"/>
                    <a:gd name="connsiteY6" fmla="*/ 137603 h 163225"/>
                    <a:gd name="connsiteX0" fmla="*/ 0 w 1350252"/>
                    <a:gd name="connsiteY0" fmla="*/ 144747 h 163225"/>
                    <a:gd name="connsiteX1" fmla="*/ 9856 w 1350252"/>
                    <a:gd name="connsiteY1" fmla="*/ 54267 h 163225"/>
                    <a:gd name="connsiteX2" fmla="*/ 1314979 w 1350252"/>
                    <a:gd name="connsiteY2" fmla="*/ 0 h 163225"/>
                    <a:gd name="connsiteX3" fmla="*/ 1350252 w 1350252"/>
                    <a:gd name="connsiteY3" fmla="*/ 32560 h 163225"/>
                    <a:gd name="connsiteX4" fmla="*/ 39703 w 1350252"/>
                    <a:gd name="connsiteY4" fmla="*/ 86827 h 163225"/>
                    <a:gd name="connsiteX5" fmla="*/ 30828 w 1350252"/>
                    <a:gd name="connsiteY5" fmla="*/ 163225 h 163225"/>
                    <a:gd name="connsiteX6" fmla="*/ 0 w 1350252"/>
                    <a:gd name="connsiteY6" fmla="*/ 144747 h 163225"/>
                    <a:gd name="connsiteX0" fmla="*/ 0 w 1350252"/>
                    <a:gd name="connsiteY0" fmla="*/ 144747 h 167987"/>
                    <a:gd name="connsiteX1" fmla="*/ 9856 w 1350252"/>
                    <a:gd name="connsiteY1" fmla="*/ 54267 h 167987"/>
                    <a:gd name="connsiteX2" fmla="*/ 1314979 w 1350252"/>
                    <a:gd name="connsiteY2" fmla="*/ 0 h 167987"/>
                    <a:gd name="connsiteX3" fmla="*/ 1350252 w 1350252"/>
                    <a:gd name="connsiteY3" fmla="*/ 32560 h 167987"/>
                    <a:gd name="connsiteX4" fmla="*/ 39703 w 1350252"/>
                    <a:gd name="connsiteY4" fmla="*/ 86827 h 167987"/>
                    <a:gd name="connsiteX5" fmla="*/ 37972 w 1350252"/>
                    <a:gd name="connsiteY5" fmla="*/ 167987 h 167987"/>
                    <a:gd name="connsiteX6" fmla="*/ 0 w 1350252"/>
                    <a:gd name="connsiteY6" fmla="*/ 144747 h 167987"/>
                    <a:gd name="connsiteX0" fmla="*/ 0 w 1343108"/>
                    <a:gd name="connsiteY0" fmla="*/ 137604 h 167987"/>
                    <a:gd name="connsiteX1" fmla="*/ 2712 w 1343108"/>
                    <a:gd name="connsiteY1" fmla="*/ 54267 h 167987"/>
                    <a:gd name="connsiteX2" fmla="*/ 1307835 w 1343108"/>
                    <a:gd name="connsiteY2" fmla="*/ 0 h 167987"/>
                    <a:gd name="connsiteX3" fmla="*/ 1343108 w 1343108"/>
                    <a:gd name="connsiteY3" fmla="*/ 32560 h 167987"/>
                    <a:gd name="connsiteX4" fmla="*/ 32559 w 1343108"/>
                    <a:gd name="connsiteY4" fmla="*/ 86827 h 167987"/>
                    <a:gd name="connsiteX5" fmla="*/ 30828 w 1343108"/>
                    <a:gd name="connsiteY5" fmla="*/ 167987 h 167987"/>
                    <a:gd name="connsiteX6" fmla="*/ 0 w 1343108"/>
                    <a:gd name="connsiteY6" fmla="*/ 137604 h 167987"/>
                    <a:gd name="connsiteX0" fmla="*/ 0 w 1350252"/>
                    <a:gd name="connsiteY0" fmla="*/ 137604 h 167987"/>
                    <a:gd name="connsiteX1" fmla="*/ 2712 w 1350252"/>
                    <a:gd name="connsiteY1" fmla="*/ 54267 h 167987"/>
                    <a:gd name="connsiteX2" fmla="*/ 1307835 w 1350252"/>
                    <a:gd name="connsiteY2" fmla="*/ 0 h 167987"/>
                    <a:gd name="connsiteX3" fmla="*/ 1350252 w 1350252"/>
                    <a:gd name="connsiteY3" fmla="*/ 30178 h 167987"/>
                    <a:gd name="connsiteX4" fmla="*/ 32559 w 1350252"/>
                    <a:gd name="connsiteY4" fmla="*/ 86827 h 167987"/>
                    <a:gd name="connsiteX5" fmla="*/ 30828 w 1350252"/>
                    <a:gd name="connsiteY5" fmla="*/ 167987 h 167987"/>
                    <a:gd name="connsiteX6" fmla="*/ 0 w 1350252"/>
                    <a:gd name="connsiteY6" fmla="*/ 137604 h 167987"/>
                    <a:gd name="connsiteX0" fmla="*/ 0 w 1355015"/>
                    <a:gd name="connsiteY0" fmla="*/ 189991 h 189991"/>
                    <a:gd name="connsiteX1" fmla="*/ 7475 w 1355015"/>
                    <a:gd name="connsiteY1" fmla="*/ 54267 h 189991"/>
                    <a:gd name="connsiteX2" fmla="*/ 1312598 w 1355015"/>
                    <a:gd name="connsiteY2" fmla="*/ 0 h 189991"/>
                    <a:gd name="connsiteX3" fmla="*/ 1355015 w 1355015"/>
                    <a:gd name="connsiteY3" fmla="*/ 30178 h 189991"/>
                    <a:gd name="connsiteX4" fmla="*/ 37322 w 1355015"/>
                    <a:gd name="connsiteY4" fmla="*/ 86827 h 189991"/>
                    <a:gd name="connsiteX5" fmla="*/ 35591 w 1355015"/>
                    <a:gd name="connsiteY5" fmla="*/ 167987 h 189991"/>
                    <a:gd name="connsiteX6" fmla="*/ 0 w 1355015"/>
                    <a:gd name="connsiteY6" fmla="*/ 189991 h 189991"/>
                    <a:gd name="connsiteX0" fmla="*/ 0 w 1355015"/>
                    <a:gd name="connsiteY0" fmla="*/ 189991 h 215612"/>
                    <a:gd name="connsiteX1" fmla="*/ 7475 w 1355015"/>
                    <a:gd name="connsiteY1" fmla="*/ 54267 h 215612"/>
                    <a:gd name="connsiteX2" fmla="*/ 1312598 w 1355015"/>
                    <a:gd name="connsiteY2" fmla="*/ 0 h 215612"/>
                    <a:gd name="connsiteX3" fmla="*/ 1355015 w 1355015"/>
                    <a:gd name="connsiteY3" fmla="*/ 30178 h 215612"/>
                    <a:gd name="connsiteX4" fmla="*/ 37322 w 1355015"/>
                    <a:gd name="connsiteY4" fmla="*/ 86827 h 215612"/>
                    <a:gd name="connsiteX5" fmla="*/ 35591 w 1355015"/>
                    <a:gd name="connsiteY5" fmla="*/ 215612 h 215612"/>
                    <a:gd name="connsiteX6" fmla="*/ 0 w 1355015"/>
                    <a:gd name="connsiteY6" fmla="*/ 189991 h 215612"/>
                    <a:gd name="connsiteX0" fmla="*/ 2189 w 1347679"/>
                    <a:gd name="connsiteY0" fmla="*/ 185228 h 215612"/>
                    <a:gd name="connsiteX1" fmla="*/ 139 w 1347679"/>
                    <a:gd name="connsiteY1" fmla="*/ 54267 h 215612"/>
                    <a:gd name="connsiteX2" fmla="*/ 1305262 w 1347679"/>
                    <a:gd name="connsiteY2" fmla="*/ 0 h 215612"/>
                    <a:gd name="connsiteX3" fmla="*/ 1347679 w 1347679"/>
                    <a:gd name="connsiteY3" fmla="*/ 30178 h 215612"/>
                    <a:gd name="connsiteX4" fmla="*/ 29986 w 1347679"/>
                    <a:gd name="connsiteY4" fmla="*/ 86827 h 215612"/>
                    <a:gd name="connsiteX5" fmla="*/ 28255 w 1347679"/>
                    <a:gd name="connsiteY5" fmla="*/ 215612 h 215612"/>
                    <a:gd name="connsiteX6" fmla="*/ 2189 w 1347679"/>
                    <a:gd name="connsiteY6" fmla="*/ 185228 h 215612"/>
                    <a:gd name="connsiteX0" fmla="*/ 2189 w 1359882"/>
                    <a:gd name="connsiteY0" fmla="*/ 185228 h 215612"/>
                    <a:gd name="connsiteX1" fmla="*/ 139 w 1359882"/>
                    <a:gd name="connsiteY1" fmla="*/ 54267 h 215612"/>
                    <a:gd name="connsiteX2" fmla="*/ 1305262 w 1359882"/>
                    <a:gd name="connsiteY2" fmla="*/ 0 h 215612"/>
                    <a:gd name="connsiteX3" fmla="*/ 1359882 w 1359882"/>
                    <a:gd name="connsiteY3" fmla="*/ 46448 h 215612"/>
                    <a:gd name="connsiteX4" fmla="*/ 29986 w 1359882"/>
                    <a:gd name="connsiteY4" fmla="*/ 86827 h 215612"/>
                    <a:gd name="connsiteX5" fmla="*/ 28255 w 1359882"/>
                    <a:gd name="connsiteY5" fmla="*/ 215612 h 215612"/>
                    <a:gd name="connsiteX6" fmla="*/ 2189 w 1359882"/>
                    <a:gd name="connsiteY6" fmla="*/ 185228 h 215612"/>
                    <a:gd name="connsiteX0" fmla="*/ 2189 w 1359882"/>
                    <a:gd name="connsiteY0" fmla="*/ 173025 h 203409"/>
                    <a:gd name="connsiteX1" fmla="*/ 139 w 1359882"/>
                    <a:gd name="connsiteY1" fmla="*/ 42064 h 203409"/>
                    <a:gd name="connsiteX2" fmla="*/ 1313397 w 1359882"/>
                    <a:gd name="connsiteY2" fmla="*/ 0 h 203409"/>
                    <a:gd name="connsiteX3" fmla="*/ 1359882 w 1359882"/>
                    <a:gd name="connsiteY3" fmla="*/ 34245 h 203409"/>
                    <a:gd name="connsiteX4" fmla="*/ 29986 w 1359882"/>
                    <a:gd name="connsiteY4" fmla="*/ 74624 h 203409"/>
                    <a:gd name="connsiteX5" fmla="*/ 28255 w 1359882"/>
                    <a:gd name="connsiteY5" fmla="*/ 203409 h 203409"/>
                    <a:gd name="connsiteX6" fmla="*/ 2189 w 1359882"/>
                    <a:gd name="connsiteY6" fmla="*/ 173025 h 203409"/>
                    <a:gd name="connsiteX0" fmla="*/ 2189 w 1359882"/>
                    <a:gd name="connsiteY0" fmla="*/ 182156 h 212540"/>
                    <a:gd name="connsiteX1" fmla="*/ 139 w 1359882"/>
                    <a:gd name="connsiteY1" fmla="*/ 51195 h 212540"/>
                    <a:gd name="connsiteX2" fmla="*/ 960342 w 1359882"/>
                    <a:gd name="connsiteY2" fmla="*/ 0 h 212540"/>
                    <a:gd name="connsiteX3" fmla="*/ 1359882 w 1359882"/>
                    <a:gd name="connsiteY3" fmla="*/ 43376 h 212540"/>
                    <a:gd name="connsiteX4" fmla="*/ 29986 w 1359882"/>
                    <a:gd name="connsiteY4" fmla="*/ 83755 h 212540"/>
                    <a:gd name="connsiteX5" fmla="*/ 28255 w 1359882"/>
                    <a:gd name="connsiteY5" fmla="*/ 212540 h 212540"/>
                    <a:gd name="connsiteX6" fmla="*/ 2189 w 1359882"/>
                    <a:gd name="connsiteY6" fmla="*/ 182156 h 212540"/>
                    <a:gd name="connsiteX0" fmla="*/ 2189 w 1009870"/>
                    <a:gd name="connsiteY0" fmla="*/ 182156 h 212540"/>
                    <a:gd name="connsiteX1" fmla="*/ 139 w 1009870"/>
                    <a:gd name="connsiteY1" fmla="*/ 51195 h 212540"/>
                    <a:gd name="connsiteX2" fmla="*/ 960342 w 1009870"/>
                    <a:gd name="connsiteY2" fmla="*/ 0 h 212540"/>
                    <a:gd name="connsiteX3" fmla="*/ 1009870 w 1009870"/>
                    <a:gd name="connsiteY3" fmla="*/ 32724 h 212540"/>
                    <a:gd name="connsiteX4" fmla="*/ 29986 w 1009870"/>
                    <a:gd name="connsiteY4" fmla="*/ 83755 h 212540"/>
                    <a:gd name="connsiteX5" fmla="*/ 28255 w 1009870"/>
                    <a:gd name="connsiteY5" fmla="*/ 212540 h 212540"/>
                    <a:gd name="connsiteX6" fmla="*/ 2189 w 1009870"/>
                    <a:gd name="connsiteY6" fmla="*/ 182156 h 212540"/>
                    <a:gd name="connsiteX0" fmla="*/ 2189 w 1003783"/>
                    <a:gd name="connsiteY0" fmla="*/ 182156 h 212540"/>
                    <a:gd name="connsiteX1" fmla="*/ 139 w 1003783"/>
                    <a:gd name="connsiteY1" fmla="*/ 51195 h 212540"/>
                    <a:gd name="connsiteX2" fmla="*/ 960342 w 1003783"/>
                    <a:gd name="connsiteY2" fmla="*/ 0 h 212540"/>
                    <a:gd name="connsiteX3" fmla="*/ 1003783 w 1003783"/>
                    <a:gd name="connsiteY3" fmla="*/ 26637 h 212540"/>
                    <a:gd name="connsiteX4" fmla="*/ 29986 w 1003783"/>
                    <a:gd name="connsiteY4" fmla="*/ 83755 h 212540"/>
                    <a:gd name="connsiteX5" fmla="*/ 28255 w 1003783"/>
                    <a:gd name="connsiteY5" fmla="*/ 212540 h 212540"/>
                    <a:gd name="connsiteX6" fmla="*/ 2189 w 1003783"/>
                    <a:gd name="connsiteY6" fmla="*/ 182156 h 212540"/>
                    <a:gd name="connsiteX0" fmla="*/ 2189 w 1003783"/>
                    <a:gd name="connsiteY0" fmla="*/ 183678 h 214062"/>
                    <a:gd name="connsiteX1" fmla="*/ 139 w 1003783"/>
                    <a:gd name="connsiteY1" fmla="*/ 52717 h 214062"/>
                    <a:gd name="connsiteX2" fmla="*/ 969473 w 1003783"/>
                    <a:gd name="connsiteY2" fmla="*/ 0 h 214062"/>
                    <a:gd name="connsiteX3" fmla="*/ 1003783 w 1003783"/>
                    <a:gd name="connsiteY3" fmla="*/ 28159 h 214062"/>
                    <a:gd name="connsiteX4" fmla="*/ 29986 w 1003783"/>
                    <a:gd name="connsiteY4" fmla="*/ 85277 h 214062"/>
                    <a:gd name="connsiteX5" fmla="*/ 28255 w 1003783"/>
                    <a:gd name="connsiteY5" fmla="*/ 214062 h 214062"/>
                    <a:gd name="connsiteX6" fmla="*/ 2189 w 1003783"/>
                    <a:gd name="connsiteY6" fmla="*/ 183678 h 214062"/>
                    <a:gd name="connsiteX0" fmla="*/ 2189 w 1019001"/>
                    <a:gd name="connsiteY0" fmla="*/ 183678 h 214062"/>
                    <a:gd name="connsiteX1" fmla="*/ 139 w 1019001"/>
                    <a:gd name="connsiteY1" fmla="*/ 52717 h 214062"/>
                    <a:gd name="connsiteX2" fmla="*/ 969473 w 1019001"/>
                    <a:gd name="connsiteY2" fmla="*/ 0 h 214062"/>
                    <a:gd name="connsiteX3" fmla="*/ 1019001 w 1019001"/>
                    <a:gd name="connsiteY3" fmla="*/ 49464 h 214062"/>
                    <a:gd name="connsiteX4" fmla="*/ 29986 w 1019001"/>
                    <a:gd name="connsiteY4" fmla="*/ 85277 h 214062"/>
                    <a:gd name="connsiteX5" fmla="*/ 28255 w 1019001"/>
                    <a:gd name="connsiteY5" fmla="*/ 214062 h 214062"/>
                    <a:gd name="connsiteX6" fmla="*/ 2189 w 1019001"/>
                    <a:gd name="connsiteY6" fmla="*/ 183678 h 214062"/>
                    <a:gd name="connsiteX0" fmla="*/ 2189 w 1019001"/>
                    <a:gd name="connsiteY0" fmla="*/ 171503 h 201887"/>
                    <a:gd name="connsiteX1" fmla="*/ 139 w 1019001"/>
                    <a:gd name="connsiteY1" fmla="*/ 40542 h 201887"/>
                    <a:gd name="connsiteX2" fmla="*/ 986212 w 1019001"/>
                    <a:gd name="connsiteY2" fmla="*/ 0 h 201887"/>
                    <a:gd name="connsiteX3" fmla="*/ 1019001 w 1019001"/>
                    <a:gd name="connsiteY3" fmla="*/ 37289 h 201887"/>
                    <a:gd name="connsiteX4" fmla="*/ 29986 w 1019001"/>
                    <a:gd name="connsiteY4" fmla="*/ 73102 h 201887"/>
                    <a:gd name="connsiteX5" fmla="*/ 28255 w 1019001"/>
                    <a:gd name="connsiteY5" fmla="*/ 201887 h 201887"/>
                    <a:gd name="connsiteX6" fmla="*/ 2189 w 1019001"/>
                    <a:gd name="connsiteY6" fmla="*/ 171503 h 201887"/>
                    <a:gd name="connsiteX0" fmla="*/ 2189 w 1011392"/>
                    <a:gd name="connsiteY0" fmla="*/ 171503 h 201887"/>
                    <a:gd name="connsiteX1" fmla="*/ 139 w 1011392"/>
                    <a:gd name="connsiteY1" fmla="*/ 40542 h 201887"/>
                    <a:gd name="connsiteX2" fmla="*/ 986212 w 1011392"/>
                    <a:gd name="connsiteY2" fmla="*/ 0 h 201887"/>
                    <a:gd name="connsiteX3" fmla="*/ 1011392 w 1011392"/>
                    <a:gd name="connsiteY3" fmla="*/ 29680 h 201887"/>
                    <a:gd name="connsiteX4" fmla="*/ 29986 w 1011392"/>
                    <a:gd name="connsiteY4" fmla="*/ 73102 h 201887"/>
                    <a:gd name="connsiteX5" fmla="*/ 28255 w 1011392"/>
                    <a:gd name="connsiteY5" fmla="*/ 201887 h 201887"/>
                    <a:gd name="connsiteX6" fmla="*/ 2189 w 1011392"/>
                    <a:gd name="connsiteY6" fmla="*/ 171503 h 201887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4246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2724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1392" h="206453">
                      <a:moveTo>
                        <a:pt x="2189" y="176069"/>
                      </a:moveTo>
                      <a:cubicBezTo>
                        <a:pt x="3093" y="137178"/>
                        <a:pt x="-765" y="83999"/>
                        <a:pt x="139" y="45108"/>
                      </a:cubicBezTo>
                      <a:lnTo>
                        <a:pt x="980125" y="0"/>
                      </a:lnTo>
                      <a:lnTo>
                        <a:pt x="1011392" y="32724"/>
                      </a:lnTo>
                      <a:lnTo>
                        <a:pt x="29986" y="77668"/>
                      </a:lnTo>
                      <a:lnTo>
                        <a:pt x="28255" y="206453"/>
                      </a:lnTo>
                      <a:lnTo>
                        <a:pt x="2189" y="17606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4A73013-8EDF-4DC2-B80E-94632F6C1D1A}"/>
                  </a:ext>
                </a:extLst>
              </p:cNvPr>
              <p:cNvGrpSpPr/>
              <p:nvPr/>
            </p:nvGrpSpPr>
            <p:grpSpPr>
              <a:xfrm>
                <a:off x="5740188" y="5376239"/>
                <a:ext cx="1002670" cy="362577"/>
                <a:chOff x="5740188" y="5376239"/>
                <a:chExt cx="1002670" cy="362577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353DA42B-8929-4C0E-B8A0-20704E0AC0AB}"/>
                    </a:ext>
                  </a:extLst>
                </p:cNvPr>
                <p:cNvGrpSpPr/>
                <p:nvPr/>
              </p:nvGrpSpPr>
              <p:grpSpPr>
                <a:xfrm rot="21372599">
                  <a:off x="6425543" y="5376239"/>
                  <a:ext cx="317315" cy="317171"/>
                  <a:chOff x="4424793" y="3488664"/>
                  <a:chExt cx="1612383" cy="161164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FADD795F-415A-44CE-9352-211993D24AAB}"/>
                      </a:ext>
                    </a:extLst>
                  </p:cNvPr>
                  <p:cNvSpPr/>
                  <p:nvPr/>
                </p:nvSpPr>
                <p:spPr>
                  <a:xfrm>
                    <a:off x="4424793" y="3488664"/>
                    <a:ext cx="1612383" cy="1611648"/>
                  </a:xfrm>
                  <a:custGeom>
                    <a:avLst/>
                    <a:gdLst>
                      <a:gd name="connsiteX0" fmla="*/ 3281870 w 3281869"/>
                      <a:gd name="connsiteY0" fmla="*/ 0 h 3280374"/>
                      <a:gd name="connsiteX1" fmla="*/ 3281870 w 3281869"/>
                      <a:gd name="connsiteY1" fmla="*/ 3280375 h 3280374"/>
                      <a:gd name="connsiteX2" fmla="*/ 0 w 3281869"/>
                      <a:gd name="connsiteY2" fmla="*/ 3280375 h 3280374"/>
                      <a:gd name="connsiteX3" fmla="*/ 0 w 3281869"/>
                      <a:gd name="connsiteY3" fmla="*/ 3252316 h 3280374"/>
                      <a:gd name="connsiteX4" fmla="*/ 71 w 3281869"/>
                      <a:gd name="connsiteY4" fmla="*/ 31904 h 3280374"/>
                      <a:gd name="connsiteX5" fmla="*/ 2065 w 3281869"/>
                      <a:gd name="connsiteY5" fmla="*/ 71 h 3280374"/>
                      <a:gd name="connsiteX6" fmla="*/ 3281870 w 3281869"/>
                      <a:gd name="connsiteY6" fmla="*/ 0 h 3280374"/>
                      <a:gd name="connsiteX7" fmla="*/ 164222 w 3281869"/>
                      <a:gd name="connsiteY7" fmla="*/ 3117435 h 3280374"/>
                      <a:gd name="connsiteX8" fmla="*/ 3116082 w 3281869"/>
                      <a:gd name="connsiteY8" fmla="*/ 3117435 h 3280374"/>
                      <a:gd name="connsiteX9" fmla="*/ 3116082 w 3281869"/>
                      <a:gd name="connsiteY9" fmla="*/ 165788 h 3280374"/>
                      <a:gd name="connsiteX10" fmla="*/ 164222 w 3281869"/>
                      <a:gd name="connsiteY10" fmla="*/ 165788 h 3280374"/>
                      <a:gd name="connsiteX11" fmla="*/ 164222 w 3281869"/>
                      <a:gd name="connsiteY11" fmla="*/ 3117435 h 3280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1869" h="3280374">
                        <a:moveTo>
                          <a:pt x="3281870" y="0"/>
                        </a:moveTo>
                        <a:cubicBezTo>
                          <a:pt x="3281870" y="1092936"/>
                          <a:pt x="3281870" y="2185872"/>
                          <a:pt x="3281870" y="3280375"/>
                        </a:cubicBezTo>
                        <a:cubicBezTo>
                          <a:pt x="2187439" y="3280375"/>
                          <a:pt x="1095571" y="3280375"/>
                          <a:pt x="0" y="3280375"/>
                        </a:cubicBezTo>
                        <a:cubicBezTo>
                          <a:pt x="0" y="3271188"/>
                          <a:pt x="0" y="3261716"/>
                          <a:pt x="0" y="3252316"/>
                        </a:cubicBezTo>
                        <a:cubicBezTo>
                          <a:pt x="0" y="2178822"/>
                          <a:pt x="0" y="1105399"/>
                          <a:pt x="71" y="31904"/>
                        </a:cubicBezTo>
                        <a:cubicBezTo>
                          <a:pt x="71" y="21293"/>
                          <a:pt x="1353" y="10682"/>
                          <a:pt x="2065" y="71"/>
                        </a:cubicBezTo>
                        <a:cubicBezTo>
                          <a:pt x="1095357" y="0"/>
                          <a:pt x="2188578" y="0"/>
                          <a:pt x="3281870" y="0"/>
                        </a:cubicBezTo>
                        <a:close/>
                        <a:moveTo>
                          <a:pt x="164222" y="3117435"/>
                        </a:moveTo>
                        <a:cubicBezTo>
                          <a:pt x="1149196" y="3117435"/>
                          <a:pt x="2132104" y="3117435"/>
                          <a:pt x="3116082" y="3117435"/>
                        </a:cubicBezTo>
                        <a:cubicBezTo>
                          <a:pt x="3116082" y="2132461"/>
                          <a:pt x="3116082" y="1148840"/>
                          <a:pt x="3116082" y="165788"/>
                        </a:cubicBezTo>
                        <a:cubicBezTo>
                          <a:pt x="2131250" y="165788"/>
                          <a:pt x="1148341" y="165788"/>
                          <a:pt x="164222" y="165788"/>
                        </a:cubicBezTo>
                        <a:cubicBezTo>
                          <a:pt x="164222" y="1149837"/>
                          <a:pt x="164222" y="2132105"/>
                          <a:pt x="164222" y="3117435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0A0B0187-B53E-416B-B884-1B36A8F86795}"/>
                      </a:ext>
                    </a:extLst>
                  </p:cNvPr>
                  <p:cNvSpPr/>
                  <p:nvPr/>
                </p:nvSpPr>
                <p:spPr>
                  <a:xfrm>
                    <a:off x="4831107" y="3784487"/>
                    <a:ext cx="301701" cy="903352"/>
                  </a:xfrm>
                  <a:custGeom>
                    <a:avLst/>
                    <a:gdLst>
                      <a:gd name="connsiteX0" fmla="*/ 144922 w 614086"/>
                      <a:gd name="connsiteY0" fmla="*/ 511537 h 1838698"/>
                      <a:gd name="connsiteX1" fmla="*/ 0 w 614086"/>
                      <a:gd name="connsiteY1" fmla="*/ 511537 h 1838698"/>
                      <a:gd name="connsiteX2" fmla="*/ 306936 w 614086"/>
                      <a:gd name="connsiteY2" fmla="*/ 0 h 1838698"/>
                      <a:gd name="connsiteX3" fmla="*/ 614086 w 614086"/>
                      <a:gd name="connsiteY3" fmla="*/ 511893 h 1838698"/>
                      <a:gd name="connsiteX4" fmla="*/ 471799 w 614086"/>
                      <a:gd name="connsiteY4" fmla="*/ 511893 h 1838698"/>
                      <a:gd name="connsiteX5" fmla="*/ 471799 w 614086"/>
                      <a:gd name="connsiteY5" fmla="*/ 1838699 h 1838698"/>
                      <a:gd name="connsiteX6" fmla="*/ 144922 w 614086"/>
                      <a:gd name="connsiteY6" fmla="*/ 1838699 h 1838698"/>
                      <a:gd name="connsiteX7" fmla="*/ 144922 w 614086"/>
                      <a:gd name="connsiteY7" fmla="*/ 511537 h 1838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086" h="1838698">
                        <a:moveTo>
                          <a:pt x="144922" y="511537"/>
                        </a:moveTo>
                        <a:cubicBezTo>
                          <a:pt x="95784" y="511537"/>
                          <a:pt x="50705" y="511537"/>
                          <a:pt x="0" y="511537"/>
                        </a:cubicBezTo>
                        <a:cubicBezTo>
                          <a:pt x="103333" y="339339"/>
                          <a:pt x="204173" y="171272"/>
                          <a:pt x="306936" y="0"/>
                        </a:cubicBezTo>
                        <a:cubicBezTo>
                          <a:pt x="409984" y="171770"/>
                          <a:pt x="510825" y="339838"/>
                          <a:pt x="614086" y="511893"/>
                        </a:cubicBezTo>
                        <a:cubicBezTo>
                          <a:pt x="564165" y="511893"/>
                          <a:pt x="519157" y="511893"/>
                          <a:pt x="471799" y="511893"/>
                        </a:cubicBezTo>
                        <a:cubicBezTo>
                          <a:pt x="471799" y="955064"/>
                          <a:pt x="471799" y="1395813"/>
                          <a:pt x="471799" y="1838699"/>
                        </a:cubicBezTo>
                        <a:cubicBezTo>
                          <a:pt x="362057" y="1838699"/>
                          <a:pt x="254664" y="1838699"/>
                          <a:pt x="144922" y="1838699"/>
                        </a:cubicBezTo>
                        <a:cubicBezTo>
                          <a:pt x="144922" y="1397309"/>
                          <a:pt x="144922" y="956559"/>
                          <a:pt x="144922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A1E68B7E-5FE4-4CA3-9BFA-E021626F4853}"/>
                      </a:ext>
                    </a:extLst>
                  </p:cNvPr>
                  <p:cNvSpPr/>
                  <p:nvPr/>
                </p:nvSpPr>
                <p:spPr>
                  <a:xfrm>
                    <a:off x="5332974" y="3784487"/>
                    <a:ext cx="302015" cy="903702"/>
                  </a:xfrm>
                  <a:custGeom>
                    <a:avLst/>
                    <a:gdLst>
                      <a:gd name="connsiteX0" fmla="*/ 614728 w 614727"/>
                      <a:gd name="connsiteY0" fmla="*/ 511537 h 1839410"/>
                      <a:gd name="connsiteX1" fmla="*/ 471372 w 614727"/>
                      <a:gd name="connsiteY1" fmla="*/ 511537 h 1839410"/>
                      <a:gd name="connsiteX2" fmla="*/ 471372 w 614727"/>
                      <a:gd name="connsiteY2" fmla="*/ 1839411 h 1839410"/>
                      <a:gd name="connsiteX3" fmla="*/ 144709 w 614727"/>
                      <a:gd name="connsiteY3" fmla="*/ 1839411 h 1839410"/>
                      <a:gd name="connsiteX4" fmla="*/ 144709 w 614727"/>
                      <a:gd name="connsiteY4" fmla="*/ 512961 h 1839410"/>
                      <a:gd name="connsiteX5" fmla="*/ 0 w 614727"/>
                      <a:gd name="connsiteY5" fmla="*/ 512961 h 1839410"/>
                      <a:gd name="connsiteX6" fmla="*/ 307649 w 614727"/>
                      <a:gd name="connsiteY6" fmla="*/ 0 h 1839410"/>
                      <a:gd name="connsiteX7" fmla="*/ 614728 w 614727"/>
                      <a:gd name="connsiteY7" fmla="*/ 511537 h 183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727" h="1839410">
                        <a:moveTo>
                          <a:pt x="614728" y="511537"/>
                        </a:moveTo>
                        <a:cubicBezTo>
                          <a:pt x="564664" y="511537"/>
                          <a:pt x="519513" y="511537"/>
                          <a:pt x="471372" y="511537"/>
                        </a:cubicBezTo>
                        <a:cubicBezTo>
                          <a:pt x="471372" y="955206"/>
                          <a:pt x="471372" y="1396597"/>
                          <a:pt x="471372" y="1839411"/>
                        </a:cubicBezTo>
                        <a:cubicBezTo>
                          <a:pt x="361487" y="1839411"/>
                          <a:pt x="254736" y="1839411"/>
                          <a:pt x="144709" y="1839411"/>
                        </a:cubicBezTo>
                        <a:cubicBezTo>
                          <a:pt x="144709" y="1397950"/>
                          <a:pt x="144709" y="956631"/>
                          <a:pt x="144709" y="512961"/>
                        </a:cubicBezTo>
                        <a:cubicBezTo>
                          <a:pt x="96425" y="512961"/>
                          <a:pt x="51275" y="512961"/>
                          <a:pt x="0" y="512961"/>
                        </a:cubicBezTo>
                        <a:cubicBezTo>
                          <a:pt x="103476" y="340479"/>
                          <a:pt x="204245" y="172340"/>
                          <a:pt x="307649" y="0"/>
                        </a:cubicBezTo>
                        <a:cubicBezTo>
                          <a:pt x="409985" y="170417"/>
                          <a:pt x="510825" y="338342"/>
                          <a:pt x="614728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99189337-0BB8-41A7-A1FA-73FEC92D19E3}"/>
                      </a:ext>
                    </a:extLst>
                  </p:cNvPr>
                  <p:cNvSpPr/>
                  <p:nvPr/>
                </p:nvSpPr>
                <p:spPr>
                  <a:xfrm>
                    <a:off x="4731637" y="4739971"/>
                    <a:ext cx="1002124" cy="98491"/>
                  </a:xfrm>
                  <a:custGeom>
                    <a:avLst/>
                    <a:gdLst>
                      <a:gd name="connsiteX0" fmla="*/ 0 w 2039739"/>
                      <a:gd name="connsiteY0" fmla="*/ 200470 h 200470"/>
                      <a:gd name="connsiteX1" fmla="*/ 0 w 2039739"/>
                      <a:gd name="connsiteY1" fmla="*/ 0 h 200470"/>
                      <a:gd name="connsiteX2" fmla="*/ 2039739 w 2039739"/>
                      <a:gd name="connsiteY2" fmla="*/ 0 h 200470"/>
                      <a:gd name="connsiteX3" fmla="*/ 2039739 w 2039739"/>
                      <a:gd name="connsiteY3" fmla="*/ 200470 h 200470"/>
                      <a:gd name="connsiteX4" fmla="*/ 0 w 2039739"/>
                      <a:gd name="connsiteY4" fmla="*/ 200470 h 200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9739" h="200470">
                        <a:moveTo>
                          <a:pt x="0" y="200470"/>
                        </a:moveTo>
                        <a:cubicBezTo>
                          <a:pt x="0" y="133243"/>
                          <a:pt x="0" y="67512"/>
                          <a:pt x="0" y="0"/>
                        </a:cubicBezTo>
                        <a:cubicBezTo>
                          <a:pt x="679889" y="0"/>
                          <a:pt x="1358782" y="0"/>
                          <a:pt x="2039739" y="0"/>
                        </a:cubicBezTo>
                        <a:cubicBezTo>
                          <a:pt x="2039739" y="66016"/>
                          <a:pt x="2039739" y="132389"/>
                          <a:pt x="2039739" y="200470"/>
                        </a:cubicBezTo>
                        <a:cubicBezTo>
                          <a:pt x="1360847" y="200470"/>
                          <a:pt x="681883" y="200470"/>
                          <a:pt x="0" y="200470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F2BAEE29-082D-45CB-9717-B5F627993997}"/>
                    </a:ext>
                  </a:extLst>
                </p:cNvPr>
                <p:cNvGrpSpPr/>
                <p:nvPr/>
              </p:nvGrpSpPr>
              <p:grpSpPr>
                <a:xfrm rot="21372599">
                  <a:off x="5740188" y="5421493"/>
                  <a:ext cx="317178" cy="317323"/>
                  <a:chOff x="2667000" y="5246457"/>
                  <a:chExt cx="1611683" cy="161241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3E626485-8350-4B61-B50D-499062D637F7}"/>
                      </a:ext>
                    </a:extLst>
                  </p:cNvPr>
                  <p:cNvSpPr/>
                  <p:nvPr/>
                </p:nvSpPr>
                <p:spPr>
                  <a:xfrm>
                    <a:off x="2667000" y="5246457"/>
                    <a:ext cx="1611683" cy="1612418"/>
                  </a:xfrm>
                  <a:custGeom>
                    <a:avLst/>
                    <a:gdLst>
                      <a:gd name="connsiteX0" fmla="*/ 0 w 3280445"/>
                      <a:gd name="connsiteY0" fmla="*/ 2065 h 3281941"/>
                      <a:gd name="connsiteX1" fmla="*/ 31833 w 3280445"/>
                      <a:gd name="connsiteY1" fmla="*/ 71 h 3281941"/>
                      <a:gd name="connsiteX2" fmla="*/ 3247046 w 3280445"/>
                      <a:gd name="connsiteY2" fmla="*/ 0 h 3281941"/>
                      <a:gd name="connsiteX3" fmla="*/ 3280446 w 3280445"/>
                      <a:gd name="connsiteY3" fmla="*/ 0 h 3281941"/>
                      <a:gd name="connsiteX4" fmla="*/ 3280446 w 3280445"/>
                      <a:gd name="connsiteY4" fmla="*/ 3281941 h 3281941"/>
                      <a:gd name="connsiteX5" fmla="*/ 0 w 3280445"/>
                      <a:gd name="connsiteY5" fmla="*/ 3281941 h 3281941"/>
                      <a:gd name="connsiteX6" fmla="*/ 0 w 3280445"/>
                      <a:gd name="connsiteY6" fmla="*/ 2065 h 3281941"/>
                      <a:gd name="connsiteX7" fmla="*/ 3117720 w 3280445"/>
                      <a:gd name="connsiteY7" fmla="*/ 164507 h 3281941"/>
                      <a:gd name="connsiteX8" fmla="*/ 165860 w 3280445"/>
                      <a:gd name="connsiteY8" fmla="*/ 164507 h 3281941"/>
                      <a:gd name="connsiteX9" fmla="*/ 165860 w 3280445"/>
                      <a:gd name="connsiteY9" fmla="*/ 3116082 h 3281941"/>
                      <a:gd name="connsiteX10" fmla="*/ 3117720 w 3280445"/>
                      <a:gd name="connsiteY10" fmla="*/ 3116082 h 3281941"/>
                      <a:gd name="connsiteX11" fmla="*/ 3117720 w 3280445"/>
                      <a:gd name="connsiteY11" fmla="*/ 164507 h 328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0445" h="3281941">
                        <a:moveTo>
                          <a:pt x="0" y="2065"/>
                        </a:moveTo>
                        <a:cubicBezTo>
                          <a:pt x="10611" y="1353"/>
                          <a:pt x="21222" y="71"/>
                          <a:pt x="31833" y="71"/>
                        </a:cubicBezTo>
                        <a:cubicBezTo>
                          <a:pt x="1103547" y="0"/>
                          <a:pt x="2175332" y="0"/>
                          <a:pt x="3247046" y="0"/>
                        </a:cubicBezTo>
                        <a:cubicBezTo>
                          <a:pt x="3257586" y="0"/>
                          <a:pt x="3268197" y="0"/>
                          <a:pt x="3280446" y="0"/>
                        </a:cubicBezTo>
                        <a:cubicBezTo>
                          <a:pt x="3280446" y="1094218"/>
                          <a:pt x="3280446" y="2186086"/>
                          <a:pt x="3280446" y="3281941"/>
                        </a:cubicBezTo>
                        <a:cubicBezTo>
                          <a:pt x="2187296" y="3281941"/>
                          <a:pt x="1093648" y="3281941"/>
                          <a:pt x="0" y="3281941"/>
                        </a:cubicBezTo>
                        <a:cubicBezTo>
                          <a:pt x="0" y="2188649"/>
                          <a:pt x="0" y="1095357"/>
                          <a:pt x="0" y="2065"/>
                        </a:cubicBezTo>
                        <a:close/>
                        <a:moveTo>
                          <a:pt x="3117720" y="164507"/>
                        </a:moveTo>
                        <a:cubicBezTo>
                          <a:pt x="2132674" y="164507"/>
                          <a:pt x="1149765" y="164507"/>
                          <a:pt x="165860" y="164507"/>
                        </a:cubicBezTo>
                        <a:cubicBezTo>
                          <a:pt x="165860" y="1149481"/>
                          <a:pt x="165860" y="2133102"/>
                          <a:pt x="165860" y="3116082"/>
                        </a:cubicBezTo>
                        <a:cubicBezTo>
                          <a:pt x="1150691" y="3116082"/>
                          <a:pt x="2133671" y="3116082"/>
                          <a:pt x="3117720" y="3116082"/>
                        </a:cubicBezTo>
                        <a:cubicBezTo>
                          <a:pt x="3117720" y="2132034"/>
                          <a:pt x="3117720" y="1149765"/>
                          <a:pt x="3117720" y="16450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3887E865-5B71-4F50-88FA-4E948CC06767}"/>
                      </a:ext>
                    </a:extLst>
                  </p:cNvPr>
                  <p:cNvSpPr/>
                  <p:nvPr/>
                </p:nvSpPr>
                <p:spPr>
                  <a:xfrm>
                    <a:off x="3113110" y="5624181"/>
                    <a:ext cx="803029" cy="904197"/>
                  </a:xfrm>
                  <a:custGeom>
                    <a:avLst/>
                    <a:gdLst>
                      <a:gd name="connsiteX0" fmla="*/ 235195 w 1634497"/>
                      <a:gd name="connsiteY0" fmla="*/ 222984 h 1840417"/>
                      <a:gd name="connsiteX1" fmla="*/ 130651 w 1634497"/>
                      <a:gd name="connsiteY1" fmla="*/ 185097 h 1840417"/>
                      <a:gd name="connsiteX2" fmla="*/ 229284 w 1634497"/>
                      <a:gd name="connsiteY2" fmla="*/ 11974 h 1840417"/>
                      <a:gd name="connsiteX3" fmla="*/ 247942 w 1634497"/>
                      <a:gd name="connsiteY3" fmla="*/ 864 h 1840417"/>
                      <a:gd name="connsiteX4" fmla="*/ 263894 w 1634497"/>
                      <a:gd name="connsiteY4" fmla="*/ 508 h 1840417"/>
                      <a:gd name="connsiteX5" fmla="*/ 1600884 w 1634497"/>
                      <a:gd name="connsiteY5" fmla="*/ 508 h 1840417"/>
                      <a:gd name="connsiteX6" fmla="*/ 1634497 w 1634497"/>
                      <a:gd name="connsiteY6" fmla="*/ 508 h 1840417"/>
                      <a:gd name="connsiteX7" fmla="*/ 1615127 w 1634497"/>
                      <a:gd name="connsiteY7" fmla="*/ 142796 h 1840417"/>
                      <a:gd name="connsiteX8" fmla="*/ 1362883 w 1634497"/>
                      <a:gd name="connsiteY8" fmla="*/ 698130 h 1840417"/>
                      <a:gd name="connsiteX9" fmla="*/ 885458 w 1634497"/>
                      <a:gd name="connsiteY9" fmla="*/ 1003856 h 1840417"/>
                      <a:gd name="connsiteX10" fmla="*/ 816878 w 1634497"/>
                      <a:gd name="connsiteY10" fmla="*/ 1017600 h 1840417"/>
                      <a:gd name="connsiteX11" fmla="*/ 816878 w 1634497"/>
                      <a:gd name="connsiteY11" fmla="*/ 1676695 h 1840417"/>
                      <a:gd name="connsiteX12" fmla="*/ 1223088 w 1634497"/>
                      <a:gd name="connsiteY12" fmla="*/ 1676695 h 1840417"/>
                      <a:gd name="connsiteX13" fmla="*/ 1223088 w 1634497"/>
                      <a:gd name="connsiteY13" fmla="*/ 1840418 h 1840417"/>
                      <a:gd name="connsiteX14" fmla="*/ 203931 w 1634497"/>
                      <a:gd name="connsiteY14" fmla="*/ 1840418 h 1840417"/>
                      <a:gd name="connsiteX15" fmla="*/ 203931 w 1634497"/>
                      <a:gd name="connsiteY15" fmla="*/ 1677977 h 1840417"/>
                      <a:gd name="connsiteX16" fmla="*/ 610141 w 1634497"/>
                      <a:gd name="connsiteY16" fmla="*/ 1677977 h 1840417"/>
                      <a:gd name="connsiteX17" fmla="*/ 610141 w 1634497"/>
                      <a:gd name="connsiteY17" fmla="*/ 1642796 h 1840417"/>
                      <a:gd name="connsiteX18" fmla="*/ 610853 w 1634497"/>
                      <a:gd name="connsiteY18" fmla="*/ 1053350 h 1840417"/>
                      <a:gd name="connsiteX19" fmla="*/ 574534 w 1634497"/>
                      <a:gd name="connsiteY19" fmla="*/ 1009696 h 1840417"/>
                      <a:gd name="connsiteX20" fmla="*/ 133642 w 1634497"/>
                      <a:gd name="connsiteY20" fmla="*/ 769915 h 1840417"/>
                      <a:gd name="connsiteX21" fmla="*/ 10939 w 1634497"/>
                      <a:gd name="connsiteY21" fmla="*/ 625206 h 1840417"/>
                      <a:gd name="connsiteX22" fmla="*/ 9158 w 1634497"/>
                      <a:gd name="connsiteY22" fmla="*/ 576139 h 1840417"/>
                      <a:gd name="connsiteX23" fmla="*/ 219883 w 1634497"/>
                      <a:gd name="connsiteY23" fmla="*/ 247767 h 1840417"/>
                      <a:gd name="connsiteX24" fmla="*/ 235195 w 1634497"/>
                      <a:gd name="connsiteY24" fmla="*/ 222984 h 1840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634497" h="1840417">
                        <a:moveTo>
                          <a:pt x="235195" y="222984"/>
                        </a:moveTo>
                        <a:cubicBezTo>
                          <a:pt x="198732" y="209738"/>
                          <a:pt x="165546" y="197703"/>
                          <a:pt x="130651" y="185097"/>
                        </a:cubicBezTo>
                        <a:cubicBezTo>
                          <a:pt x="164051" y="126203"/>
                          <a:pt x="196169" y="68804"/>
                          <a:pt x="229284" y="11974"/>
                        </a:cubicBezTo>
                        <a:cubicBezTo>
                          <a:pt x="232488" y="6419"/>
                          <a:pt x="241105" y="3286"/>
                          <a:pt x="247942" y="864"/>
                        </a:cubicBezTo>
                        <a:cubicBezTo>
                          <a:pt x="252713" y="-845"/>
                          <a:pt x="258553" y="508"/>
                          <a:pt x="263894" y="508"/>
                        </a:cubicBezTo>
                        <a:cubicBezTo>
                          <a:pt x="709557" y="508"/>
                          <a:pt x="1155221" y="508"/>
                          <a:pt x="1600884" y="508"/>
                        </a:cubicBezTo>
                        <a:cubicBezTo>
                          <a:pt x="1610498" y="508"/>
                          <a:pt x="1620112" y="508"/>
                          <a:pt x="1634497" y="508"/>
                        </a:cubicBezTo>
                        <a:cubicBezTo>
                          <a:pt x="1627874" y="50003"/>
                          <a:pt x="1623815" y="96862"/>
                          <a:pt x="1615127" y="142796"/>
                        </a:cubicBezTo>
                        <a:cubicBezTo>
                          <a:pt x="1576315" y="348322"/>
                          <a:pt x="1497195" y="536116"/>
                          <a:pt x="1362883" y="698130"/>
                        </a:cubicBezTo>
                        <a:cubicBezTo>
                          <a:pt x="1236477" y="850530"/>
                          <a:pt x="1080445" y="957993"/>
                          <a:pt x="885458" y="1003856"/>
                        </a:cubicBezTo>
                        <a:cubicBezTo>
                          <a:pt x="863097" y="1009126"/>
                          <a:pt x="840308" y="1012900"/>
                          <a:pt x="816878" y="1017600"/>
                        </a:cubicBezTo>
                        <a:cubicBezTo>
                          <a:pt x="816878" y="1237370"/>
                          <a:pt x="816878" y="1455786"/>
                          <a:pt x="816878" y="1676695"/>
                        </a:cubicBezTo>
                        <a:cubicBezTo>
                          <a:pt x="952400" y="1676695"/>
                          <a:pt x="1086854" y="1676695"/>
                          <a:pt x="1223088" y="1676695"/>
                        </a:cubicBezTo>
                        <a:cubicBezTo>
                          <a:pt x="1223088" y="1732242"/>
                          <a:pt x="1223088" y="1785298"/>
                          <a:pt x="1223088" y="1840418"/>
                        </a:cubicBezTo>
                        <a:cubicBezTo>
                          <a:pt x="884034" y="1840418"/>
                          <a:pt x="545122" y="1840418"/>
                          <a:pt x="203931" y="1840418"/>
                        </a:cubicBezTo>
                        <a:cubicBezTo>
                          <a:pt x="203931" y="1787790"/>
                          <a:pt x="203931" y="1734806"/>
                          <a:pt x="203931" y="1677977"/>
                        </a:cubicBezTo>
                        <a:cubicBezTo>
                          <a:pt x="337673" y="1677977"/>
                          <a:pt x="472696" y="1677977"/>
                          <a:pt x="610141" y="1677977"/>
                        </a:cubicBezTo>
                        <a:cubicBezTo>
                          <a:pt x="610141" y="1663805"/>
                          <a:pt x="610141" y="1653336"/>
                          <a:pt x="610141" y="1642796"/>
                        </a:cubicBezTo>
                        <a:cubicBezTo>
                          <a:pt x="610141" y="1446314"/>
                          <a:pt x="609500" y="1249832"/>
                          <a:pt x="610853" y="1053350"/>
                        </a:cubicBezTo>
                        <a:cubicBezTo>
                          <a:pt x="611067" y="1024651"/>
                          <a:pt x="604017" y="1015037"/>
                          <a:pt x="574534" y="1009696"/>
                        </a:cubicBezTo>
                        <a:cubicBezTo>
                          <a:pt x="401624" y="978361"/>
                          <a:pt x="255776" y="894541"/>
                          <a:pt x="133642" y="769915"/>
                        </a:cubicBezTo>
                        <a:cubicBezTo>
                          <a:pt x="89489" y="724907"/>
                          <a:pt x="52172" y="673205"/>
                          <a:pt x="10939" y="625206"/>
                        </a:cubicBezTo>
                        <a:cubicBezTo>
                          <a:pt x="-3518" y="608328"/>
                          <a:pt x="-3162" y="595082"/>
                          <a:pt x="9158" y="576139"/>
                        </a:cubicBezTo>
                        <a:cubicBezTo>
                          <a:pt x="80231" y="467251"/>
                          <a:pt x="149808" y="357366"/>
                          <a:pt x="219883" y="247767"/>
                        </a:cubicBezTo>
                        <a:cubicBezTo>
                          <a:pt x="224583" y="240432"/>
                          <a:pt x="229070" y="232954"/>
                          <a:pt x="235195" y="22298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69528234-50FB-4987-9E36-62F1647688F8}"/>
                      </a:ext>
                    </a:extLst>
                  </p:cNvPr>
                  <p:cNvSpPr/>
                  <p:nvPr/>
                </p:nvSpPr>
                <p:spPr>
                  <a:xfrm>
                    <a:off x="3011631" y="5625376"/>
                    <a:ext cx="158530" cy="244390"/>
                  </a:xfrm>
                  <a:custGeom>
                    <a:avLst/>
                    <a:gdLst>
                      <a:gd name="connsiteX0" fmla="*/ 188648 w 322674"/>
                      <a:gd name="connsiteY0" fmla="*/ 237644 h 497436"/>
                      <a:gd name="connsiteX1" fmla="*/ 286783 w 322674"/>
                      <a:gd name="connsiteY1" fmla="*/ 273822 h 497436"/>
                      <a:gd name="connsiteX2" fmla="*/ 143498 w 322674"/>
                      <a:gd name="connsiteY2" fmla="*/ 497436 h 497436"/>
                      <a:gd name="connsiteX3" fmla="*/ 0 w 322674"/>
                      <a:gd name="connsiteY3" fmla="*/ 0 h 497436"/>
                      <a:gd name="connsiteX4" fmla="*/ 322675 w 322674"/>
                      <a:gd name="connsiteY4" fmla="*/ 0 h 497436"/>
                      <a:gd name="connsiteX5" fmla="*/ 188648 w 322674"/>
                      <a:gd name="connsiteY5" fmla="*/ 237644 h 49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674" h="497436">
                        <a:moveTo>
                          <a:pt x="188648" y="237644"/>
                        </a:moveTo>
                        <a:cubicBezTo>
                          <a:pt x="221479" y="249751"/>
                          <a:pt x="252884" y="261359"/>
                          <a:pt x="286783" y="273822"/>
                        </a:cubicBezTo>
                        <a:cubicBezTo>
                          <a:pt x="238784" y="348668"/>
                          <a:pt x="191924" y="421806"/>
                          <a:pt x="143498" y="497436"/>
                        </a:cubicBezTo>
                        <a:cubicBezTo>
                          <a:pt x="61672" y="339695"/>
                          <a:pt x="14029" y="175901"/>
                          <a:pt x="0" y="0"/>
                        </a:cubicBezTo>
                        <a:cubicBezTo>
                          <a:pt x="107463" y="0"/>
                          <a:pt x="213146" y="0"/>
                          <a:pt x="322675" y="0"/>
                        </a:cubicBezTo>
                        <a:cubicBezTo>
                          <a:pt x="277810" y="79476"/>
                          <a:pt x="233656" y="157812"/>
                          <a:pt x="188648" y="23764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897A1B8-60F7-41B1-87F1-1B958709D558}"/>
                    </a:ext>
                  </a:extLst>
                </p:cNvPr>
                <p:cNvGrpSpPr/>
                <p:nvPr/>
              </p:nvGrpSpPr>
              <p:grpSpPr>
                <a:xfrm rot="21372599">
                  <a:off x="6082954" y="5399164"/>
                  <a:ext cx="317019" cy="316951"/>
                  <a:chOff x="4425527" y="5247366"/>
                  <a:chExt cx="1610878" cy="161052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2556540F-6374-491E-B31F-E9DAA03B3F42}"/>
                      </a:ext>
                    </a:extLst>
                  </p:cNvPr>
                  <p:cNvSpPr/>
                  <p:nvPr/>
                </p:nvSpPr>
                <p:spPr>
                  <a:xfrm>
                    <a:off x="4425527" y="5247366"/>
                    <a:ext cx="1610878" cy="1610528"/>
                  </a:xfrm>
                  <a:custGeom>
                    <a:avLst/>
                    <a:gdLst>
                      <a:gd name="connsiteX0" fmla="*/ 0 w 3278807"/>
                      <a:gd name="connsiteY0" fmla="*/ 3278095 h 3278095"/>
                      <a:gd name="connsiteX1" fmla="*/ 0 w 3278807"/>
                      <a:gd name="connsiteY1" fmla="*/ 0 h 3278095"/>
                      <a:gd name="connsiteX2" fmla="*/ 3278808 w 3278807"/>
                      <a:gd name="connsiteY2" fmla="*/ 0 h 3278095"/>
                      <a:gd name="connsiteX3" fmla="*/ 3278808 w 3278807"/>
                      <a:gd name="connsiteY3" fmla="*/ 3278095 h 3278095"/>
                      <a:gd name="connsiteX4" fmla="*/ 0 w 3278807"/>
                      <a:gd name="connsiteY4" fmla="*/ 3278095 h 3278095"/>
                      <a:gd name="connsiteX5" fmla="*/ 162726 w 3278807"/>
                      <a:gd name="connsiteY5" fmla="*/ 3114016 h 3278095"/>
                      <a:gd name="connsiteX6" fmla="*/ 3114444 w 3278807"/>
                      <a:gd name="connsiteY6" fmla="*/ 3114016 h 3278095"/>
                      <a:gd name="connsiteX7" fmla="*/ 3114444 w 3278807"/>
                      <a:gd name="connsiteY7" fmla="*/ 163011 h 3278095"/>
                      <a:gd name="connsiteX8" fmla="*/ 162726 w 3278807"/>
                      <a:gd name="connsiteY8" fmla="*/ 163011 h 3278095"/>
                      <a:gd name="connsiteX9" fmla="*/ 162726 w 3278807"/>
                      <a:gd name="connsiteY9" fmla="*/ 3114016 h 327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78807" h="3278095">
                        <a:moveTo>
                          <a:pt x="0" y="3278095"/>
                        </a:moveTo>
                        <a:cubicBezTo>
                          <a:pt x="0" y="2185516"/>
                          <a:pt x="0" y="1093719"/>
                          <a:pt x="0" y="0"/>
                        </a:cubicBezTo>
                        <a:cubicBezTo>
                          <a:pt x="1092438" y="0"/>
                          <a:pt x="2184875" y="0"/>
                          <a:pt x="3278808" y="0"/>
                        </a:cubicBezTo>
                        <a:cubicBezTo>
                          <a:pt x="3278808" y="1092509"/>
                          <a:pt x="3278808" y="2184305"/>
                          <a:pt x="3278808" y="3278095"/>
                        </a:cubicBezTo>
                        <a:cubicBezTo>
                          <a:pt x="2186370" y="3278095"/>
                          <a:pt x="1093933" y="3278095"/>
                          <a:pt x="0" y="3278095"/>
                        </a:cubicBezTo>
                        <a:close/>
                        <a:moveTo>
                          <a:pt x="162726" y="3114016"/>
                        </a:moveTo>
                        <a:cubicBezTo>
                          <a:pt x="1148270" y="3114016"/>
                          <a:pt x="2131891" y="3114016"/>
                          <a:pt x="3114444" y="3114016"/>
                        </a:cubicBezTo>
                        <a:cubicBezTo>
                          <a:pt x="3114444" y="2129042"/>
                          <a:pt x="3114444" y="1146133"/>
                          <a:pt x="3114444" y="163011"/>
                        </a:cubicBezTo>
                        <a:cubicBezTo>
                          <a:pt x="2129612" y="163011"/>
                          <a:pt x="1146775" y="163011"/>
                          <a:pt x="162726" y="163011"/>
                        </a:cubicBezTo>
                        <a:cubicBezTo>
                          <a:pt x="162726" y="1146988"/>
                          <a:pt x="162726" y="2129185"/>
                          <a:pt x="162726" y="3114016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46A7AFB0-432F-49E5-8BAB-D98D4FC5BE5F}"/>
                      </a:ext>
                    </a:extLst>
                  </p:cNvPr>
                  <p:cNvSpPr/>
                  <p:nvPr/>
                </p:nvSpPr>
                <p:spPr>
                  <a:xfrm>
                    <a:off x="4745421" y="5548857"/>
                    <a:ext cx="1005028" cy="1024172"/>
                  </a:xfrm>
                  <a:custGeom>
                    <a:avLst/>
                    <a:gdLst>
                      <a:gd name="connsiteX0" fmla="*/ 510255 w 2045649"/>
                      <a:gd name="connsiteY0" fmla="*/ 897451 h 2084615"/>
                      <a:gd name="connsiteX1" fmla="*/ 375445 w 2045649"/>
                      <a:gd name="connsiteY1" fmla="*/ 810925 h 2084615"/>
                      <a:gd name="connsiteX2" fmla="*/ 61316 w 2045649"/>
                      <a:gd name="connsiteY2" fmla="*/ 841547 h 2084615"/>
                      <a:gd name="connsiteX3" fmla="*/ 0 w 2045649"/>
                      <a:gd name="connsiteY3" fmla="*/ 891326 h 2084615"/>
                      <a:gd name="connsiteX4" fmla="*/ 23786 w 2045649"/>
                      <a:gd name="connsiteY4" fmla="*/ 774035 h 2084615"/>
                      <a:gd name="connsiteX5" fmla="*/ 302023 w 2045649"/>
                      <a:gd name="connsiteY5" fmla="*/ 412762 h 2084615"/>
                      <a:gd name="connsiteX6" fmla="*/ 789917 w 2045649"/>
                      <a:gd name="connsiteY6" fmla="*/ 222689 h 2084615"/>
                      <a:gd name="connsiteX7" fmla="*/ 940536 w 2045649"/>
                      <a:gd name="connsiteY7" fmla="*/ 202891 h 2084615"/>
                      <a:gd name="connsiteX8" fmla="*/ 940536 w 2045649"/>
                      <a:gd name="connsiteY8" fmla="*/ 0 h 2084615"/>
                      <a:gd name="connsiteX9" fmla="*/ 1105612 w 2045649"/>
                      <a:gd name="connsiteY9" fmla="*/ 0 h 2084615"/>
                      <a:gd name="connsiteX10" fmla="*/ 1105612 w 2045649"/>
                      <a:gd name="connsiteY10" fmla="*/ 200897 h 2084615"/>
                      <a:gd name="connsiteX11" fmla="*/ 1319542 w 2045649"/>
                      <a:gd name="connsiteY11" fmla="*/ 234084 h 2084615"/>
                      <a:gd name="connsiteX12" fmla="*/ 1867612 w 2045649"/>
                      <a:gd name="connsiteY12" fmla="*/ 514813 h 2084615"/>
                      <a:gd name="connsiteX13" fmla="*/ 2043371 w 2045649"/>
                      <a:gd name="connsiteY13" fmla="*/ 860775 h 2084615"/>
                      <a:gd name="connsiteX14" fmla="*/ 2045650 w 2045649"/>
                      <a:gd name="connsiteY14" fmla="*/ 895030 h 2084615"/>
                      <a:gd name="connsiteX15" fmla="*/ 1838486 w 2045649"/>
                      <a:gd name="connsiteY15" fmla="*/ 798106 h 2084615"/>
                      <a:gd name="connsiteX16" fmla="*/ 1608889 w 2045649"/>
                      <a:gd name="connsiteY16" fmla="*/ 833144 h 2084615"/>
                      <a:gd name="connsiteX17" fmla="*/ 1536107 w 2045649"/>
                      <a:gd name="connsiteY17" fmla="*/ 905142 h 2084615"/>
                      <a:gd name="connsiteX18" fmla="*/ 1391327 w 2045649"/>
                      <a:gd name="connsiteY18" fmla="*/ 808717 h 2084615"/>
                      <a:gd name="connsiteX19" fmla="*/ 1137944 w 2045649"/>
                      <a:gd name="connsiteY19" fmla="*/ 816622 h 2084615"/>
                      <a:gd name="connsiteX20" fmla="*/ 1106039 w 2045649"/>
                      <a:gd name="connsiteY20" fmla="*/ 858781 h 2084615"/>
                      <a:gd name="connsiteX21" fmla="*/ 1106752 w 2045649"/>
                      <a:gd name="connsiteY21" fmla="*/ 1825880 h 2084615"/>
                      <a:gd name="connsiteX22" fmla="*/ 905712 w 2045649"/>
                      <a:gd name="connsiteY22" fmla="*/ 2079690 h 2084615"/>
                      <a:gd name="connsiteX23" fmla="*/ 619570 w 2045649"/>
                      <a:gd name="connsiteY23" fmla="*/ 1878508 h 2084615"/>
                      <a:gd name="connsiteX24" fmla="*/ 613018 w 2045649"/>
                      <a:gd name="connsiteY24" fmla="*/ 1799958 h 2084615"/>
                      <a:gd name="connsiteX25" fmla="*/ 779875 w 2045649"/>
                      <a:gd name="connsiteY25" fmla="*/ 1799958 h 2084615"/>
                      <a:gd name="connsiteX26" fmla="*/ 779875 w 2045649"/>
                      <a:gd name="connsiteY26" fmla="*/ 1835921 h 2084615"/>
                      <a:gd name="connsiteX27" fmla="*/ 860918 w 2045649"/>
                      <a:gd name="connsiteY27" fmla="*/ 1920881 h 2084615"/>
                      <a:gd name="connsiteX28" fmla="*/ 941604 w 2045649"/>
                      <a:gd name="connsiteY28" fmla="*/ 1835494 h 2084615"/>
                      <a:gd name="connsiteX29" fmla="*/ 941747 w 2045649"/>
                      <a:gd name="connsiteY29" fmla="*/ 924655 h 2084615"/>
                      <a:gd name="connsiteX30" fmla="*/ 941035 w 2045649"/>
                      <a:gd name="connsiteY30" fmla="*/ 844324 h 2084615"/>
                      <a:gd name="connsiteX31" fmla="*/ 926934 w 2045649"/>
                      <a:gd name="connsiteY31" fmla="*/ 823316 h 2084615"/>
                      <a:gd name="connsiteX32" fmla="*/ 565376 w 2045649"/>
                      <a:gd name="connsiteY32" fmla="*/ 845749 h 2084615"/>
                      <a:gd name="connsiteX33" fmla="*/ 510255 w 2045649"/>
                      <a:gd name="connsiteY33" fmla="*/ 897451 h 208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2045649" h="2084615">
                        <a:moveTo>
                          <a:pt x="510255" y="897451"/>
                        </a:moveTo>
                        <a:cubicBezTo>
                          <a:pt x="484832" y="844182"/>
                          <a:pt x="431563" y="824527"/>
                          <a:pt x="375445" y="810925"/>
                        </a:cubicBezTo>
                        <a:cubicBezTo>
                          <a:pt x="267483" y="784718"/>
                          <a:pt x="161445" y="788634"/>
                          <a:pt x="61316" y="841547"/>
                        </a:cubicBezTo>
                        <a:cubicBezTo>
                          <a:pt x="40094" y="852728"/>
                          <a:pt x="23216" y="872169"/>
                          <a:pt x="0" y="891326"/>
                        </a:cubicBezTo>
                        <a:cubicBezTo>
                          <a:pt x="7905" y="851303"/>
                          <a:pt x="12676" y="811708"/>
                          <a:pt x="23786" y="774035"/>
                        </a:cubicBezTo>
                        <a:cubicBezTo>
                          <a:pt x="69862" y="618146"/>
                          <a:pt x="171700" y="503846"/>
                          <a:pt x="302023" y="412762"/>
                        </a:cubicBezTo>
                        <a:cubicBezTo>
                          <a:pt x="449081" y="310070"/>
                          <a:pt x="613660" y="250748"/>
                          <a:pt x="789917" y="222689"/>
                        </a:cubicBezTo>
                        <a:cubicBezTo>
                          <a:pt x="839055" y="214855"/>
                          <a:pt x="888549" y="209657"/>
                          <a:pt x="940536" y="202891"/>
                        </a:cubicBezTo>
                        <a:cubicBezTo>
                          <a:pt x="940536" y="137089"/>
                          <a:pt x="940536" y="69648"/>
                          <a:pt x="940536" y="0"/>
                        </a:cubicBezTo>
                        <a:cubicBezTo>
                          <a:pt x="996013" y="0"/>
                          <a:pt x="1049068" y="0"/>
                          <a:pt x="1105612" y="0"/>
                        </a:cubicBezTo>
                        <a:cubicBezTo>
                          <a:pt x="1105612" y="67013"/>
                          <a:pt x="1105612" y="135166"/>
                          <a:pt x="1105612" y="200897"/>
                        </a:cubicBezTo>
                        <a:cubicBezTo>
                          <a:pt x="1179462" y="212149"/>
                          <a:pt x="1250250" y="219413"/>
                          <a:pt x="1319542" y="234084"/>
                        </a:cubicBezTo>
                        <a:cubicBezTo>
                          <a:pt x="1527276" y="277952"/>
                          <a:pt x="1715568" y="361985"/>
                          <a:pt x="1867612" y="514813"/>
                        </a:cubicBezTo>
                        <a:cubicBezTo>
                          <a:pt x="1963183" y="610882"/>
                          <a:pt x="2025709" y="724683"/>
                          <a:pt x="2043371" y="860775"/>
                        </a:cubicBezTo>
                        <a:cubicBezTo>
                          <a:pt x="2044653" y="870460"/>
                          <a:pt x="2044653" y="880288"/>
                          <a:pt x="2045650" y="895030"/>
                        </a:cubicBezTo>
                        <a:cubicBezTo>
                          <a:pt x="1992666" y="821749"/>
                          <a:pt x="1915896" y="806652"/>
                          <a:pt x="1838486" y="798106"/>
                        </a:cubicBezTo>
                        <a:cubicBezTo>
                          <a:pt x="1759722" y="789418"/>
                          <a:pt x="1681813" y="798675"/>
                          <a:pt x="1608889" y="833144"/>
                        </a:cubicBezTo>
                        <a:cubicBezTo>
                          <a:pt x="1577127" y="848170"/>
                          <a:pt x="1548783" y="867611"/>
                          <a:pt x="1536107" y="905142"/>
                        </a:cubicBezTo>
                        <a:cubicBezTo>
                          <a:pt x="1506410" y="841048"/>
                          <a:pt x="1449011" y="822746"/>
                          <a:pt x="1391327" y="808717"/>
                        </a:cubicBezTo>
                        <a:cubicBezTo>
                          <a:pt x="1306724" y="788136"/>
                          <a:pt x="1221906" y="791412"/>
                          <a:pt x="1137944" y="816622"/>
                        </a:cubicBezTo>
                        <a:cubicBezTo>
                          <a:pt x="1115440" y="823387"/>
                          <a:pt x="1105897" y="832431"/>
                          <a:pt x="1106039" y="858781"/>
                        </a:cubicBezTo>
                        <a:cubicBezTo>
                          <a:pt x="1107250" y="1181171"/>
                          <a:pt x="1107037" y="1503490"/>
                          <a:pt x="1106752" y="1825880"/>
                        </a:cubicBezTo>
                        <a:cubicBezTo>
                          <a:pt x="1106681" y="1956204"/>
                          <a:pt x="1029982" y="2052415"/>
                          <a:pt x="905712" y="2079690"/>
                        </a:cubicBezTo>
                        <a:cubicBezTo>
                          <a:pt x="776243" y="2108105"/>
                          <a:pt x="636377" y="2009971"/>
                          <a:pt x="619570" y="1878508"/>
                        </a:cubicBezTo>
                        <a:cubicBezTo>
                          <a:pt x="616295" y="1853155"/>
                          <a:pt x="615297" y="1827447"/>
                          <a:pt x="613018" y="1799958"/>
                        </a:cubicBezTo>
                        <a:cubicBezTo>
                          <a:pt x="669634" y="1799958"/>
                          <a:pt x="722761" y="1799958"/>
                          <a:pt x="779875" y="1799958"/>
                        </a:cubicBezTo>
                        <a:cubicBezTo>
                          <a:pt x="779875" y="1811779"/>
                          <a:pt x="779733" y="1823815"/>
                          <a:pt x="779875" y="1835921"/>
                        </a:cubicBezTo>
                        <a:cubicBezTo>
                          <a:pt x="780658" y="1884704"/>
                          <a:pt x="815340" y="1921023"/>
                          <a:pt x="860918" y="1920881"/>
                        </a:cubicBezTo>
                        <a:cubicBezTo>
                          <a:pt x="906353" y="1920738"/>
                          <a:pt x="941533" y="1884205"/>
                          <a:pt x="941604" y="1835494"/>
                        </a:cubicBezTo>
                        <a:cubicBezTo>
                          <a:pt x="941818" y="1531905"/>
                          <a:pt x="941747" y="1228244"/>
                          <a:pt x="941747" y="924655"/>
                        </a:cubicBezTo>
                        <a:cubicBezTo>
                          <a:pt x="941747" y="897878"/>
                          <a:pt x="942744" y="871030"/>
                          <a:pt x="941035" y="844324"/>
                        </a:cubicBezTo>
                        <a:cubicBezTo>
                          <a:pt x="940536" y="836847"/>
                          <a:pt x="933486" y="825452"/>
                          <a:pt x="926934" y="823316"/>
                        </a:cubicBezTo>
                        <a:cubicBezTo>
                          <a:pt x="803590" y="782367"/>
                          <a:pt x="681812" y="781940"/>
                          <a:pt x="565376" y="845749"/>
                        </a:cubicBezTo>
                        <a:cubicBezTo>
                          <a:pt x="544011" y="857499"/>
                          <a:pt x="528558" y="879861"/>
                          <a:pt x="510255" y="897451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AFE7BD-9624-46B6-ABF8-9909E4033FED}"/>
                </a:ext>
              </a:extLst>
            </p:cNvPr>
            <p:cNvGrpSpPr/>
            <p:nvPr/>
          </p:nvGrpSpPr>
          <p:grpSpPr>
            <a:xfrm>
              <a:off x="916503" y="2830745"/>
              <a:ext cx="2473627" cy="2708373"/>
              <a:chOff x="916503" y="2830745"/>
              <a:chExt cx="2473627" cy="270837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696B649-2B79-49CD-BDA9-D1E8736B9EAC}"/>
                  </a:ext>
                </a:extLst>
              </p:cNvPr>
              <p:cNvGrpSpPr/>
              <p:nvPr/>
            </p:nvGrpSpPr>
            <p:grpSpPr>
              <a:xfrm>
                <a:off x="916503" y="2830745"/>
                <a:ext cx="2473627" cy="2708373"/>
                <a:chOff x="2344846" y="2862535"/>
                <a:chExt cx="2664475" cy="2917333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85430B1-909B-4B6C-A0FD-2DCDC7F7E748}"/>
                    </a:ext>
                  </a:extLst>
                </p:cNvPr>
                <p:cNvSpPr/>
                <p:nvPr/>
              </p:nvSpPr>
              <p:spPr>
                <a:xfrm>
                  <a:off x="2344846" y="5099707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4F0FCDC8-7983-4B72-9D56-3A80B50BAC28}"/>
                    </a:ext>
                  </a:extLst>
                </p:cNvPr>
                <p:cNvGrpSpPr/>
                <p:nvPr/>
              </p:nvGrpSpPr>
              <p:grpSpPr>
                <a:xfrm>
                  <a:off x="2454732" y="3419405"/>
                  <a:ext cx="1434907" cy="1077767"/>
                  <a:chOff x="1629846" y="3134905"/>
                  <a:chExt cx="1434907" cy="1077767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6D318FC-D104-4E76-9A46-C755ADB07D58}"/>
                      </a:ext>
                    </a:extLst>
                  </p:cNvPr>
                  <p:cNvSpPr/>
                  <p:nvPr/>
                </p:nvSpPr>
                <p:spPr>
                  <a:xfrm>
                    <a:off x="1629846" y="3142888"/>
                    <a:ext cx="1434907" cy="43018"/>
                  </a:xfrm>
                  <a:custGeom>
                    <a:avLst/>
                    <a:gdLst>
                      <a:gd name="connsiteX0" fmla="*/ 1465118 w 2310661"/>
                      <a:gd name="connsiteY0" fmla="*/ 69273 h 69272"/>
                      <a:gd name="connsiteX1" fmla="*/ 0 w 2310661"/>
                      <a:gd name="connsiteY1" fmla="*/ 69273 h 69272"/>
                      <a:gd name="connsiteX2" fmla="*/ 845543 w 2310661"/>
                      <a:gd name="connsiteY2" fmla="*/ 0 h 69272"/>
                      <a:gd name="connsiteX3" fmla="*/ 2310662 w 2310661"/>
                      <a:gd name="connsiteY3" fmla="*/ 0 h 69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0661" h="69272">
                        <a:moveTo>
                          <a:pt x="1465118" y="69273"/>
                        </a:moveTo>
                        <a:lnTo>
                          <a:pt x="0" y="69273"/>
                        </a:lnTo>
                        <a:lnTo>
                          <a:pt x="845543" y="0"/>
                        </a:lnTo>
                        <a:lnTo>
                          <a:pt x="2310662" y="0"/>
                        </a:lnTo>
                        <a:close/>
                      </a:path>
                    </a:pathLst>
                  </a:custGeom>
                  <a:solidFill>
                    <a:srgbClr val="EE2D2E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6E5D16C5-755B-411F-9AE9-AA19ED54C627}"/>
                      </a:ext>
                    </a:extLst>
                  </p:cNvPr>
                  <p:cNvSpPr/>
                  <p:nvPr/>
                </p:nvSpPr>
                <p:spPr>
                  <a:xfrm>
                    <a:off x="2537224" y="3142888"/>
                    <a:ext cx="527529" cy="987262"/>
                  </a:xfrm>
                  <a:custGeom>
                    <a:avLst/>
                    <a:gdLst>
                      <a:gd name="connsiteX0" fmla="*/ 849492 w 849491"/>
                      <a:gd name="connsiteY0" fmla="*/ 1527464 h 1589809"/>
                      <a:gd name="connsiteX1" fmla="*/ 0 w 849491"/>
                      <a:gd name="connsiteY1" fmla="*/ 1589809 h 1589809"/>
                      <a:gd name="connsiteX2" fmla="*/ 0 w 849491"/>
                      <a:gd name="connsiteY2" fmla="*/ 62345 h 1589809"/>
                      <a:gd name="connsiteX3" fmla="*/ 849492 w 849491"/>
                      <a:gd name="connsiteY3" fmla="*/ 0 h 1589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9491" h="1589809">
                        <a:moveTo>
                          <a:pt x="849492" y="1527464"/>
                        </a:moveTo>
                        <a:lnTo>
                          <a:pt x="0" y="1589809"/>
                        </a:lnTo>
                        <a:lnTo>
                          <a:pt x="0" y="62345"/>
                        </a:lnTo>
                        <a:lnTo>
                          <a:pt x="849492" y="0"/>
                        </a:lnTo>
                        <a:close/>
                      </a:path>
                    </a:pathLst>
                  </a:custGeom>
                  <a:solidFill>
                    <a:srgbClr val="631712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66308319-047B-4FCB-BD5E-273F69A1002F}"/>
                      </a:ext>
                    </a:extLst>
                  </p:cNvPr>
                  <p:cNvSpPr/>
                  <p:nvPr/>
                </p:nvSpPr>
                <p:spPr>
                  <a:xfrm>
                    <a:off x="1637407" y="3134905"/>
                    <a:ext cx="909830" cy="943728"/>
                  </a:xfrm>
                  <a:custGeom>
                    <a:avLst/>
                    <a:gdLst>
                      <a:gd name="connsiteX0" fmla="*/ 0 w 1465118"/>
                      <a:gd name="connsiteY0" fmla="*/ 0 h 1519705"/>
                      <a:gd name="connsiteX1" fmla="*/ 1465118 w 1465118"/>
                      <a:gd name="connsiteY1" fmla="*/ 0 h 1519705"/>
                      <a:gd name="connsiteX2" fmla="*/ 1465118 w 1465118"/>
                      <a:gd name="connsiteY2" fmla="*/ 1519705 h 1519705"/>
                      <a:gd name="connsiteX3" fmla="*/ -1 w 1465118"/>
                      <a:gd name="connsiteY3" fmla="*/ 1519705 h 151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5118" h="1519705">
                        <a:moveTo>
                          <a:pt x="0" y="0"/>
                        </a:moveTo>
                        <a:lnTo>
                          <a:pt x="1465118" y="0"/>
                        </a:lnTo>
                        <a:lnTo>
                          <a:pt x="1465118" y="1519705"/>
                        </a:lnTo>
                        <a:lnTo>
                          <a:pt x="-1" y="1519705"/>
                        </a:lnTo>
                        <a:close/>
                      </a:path>
                    </a:pathLst>
                  </a:custGeom>
                  <a:solidFill>
                    <a:srgbClr val="D02328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A10AA2D6-A647-4596-9FE9-9AD45E721413}"/>
                      </a:ext>
                    </a:extLst>
                  </p:cNvPr>
                  <p:cNvSpPr/>
                  <p:nvPr/>
                </p:nvSpPr>
                <p:spPr>
                  <a:xfrm>
                    <a:off x="1646338" y="3264303"/>
                    <a:ext cx="897102" cy="21796"/>
                  </a:xfrm>
                  <a:custGeom>
                    <a:avLst/>
                    <a:gdLst>
                      <a:gd name="connsiteX0" fmla="*/ 46024 w 1444622"/>
                      <a:gd name="connsiteY0" fmla="*/ 32973 h 35098"/>
                      <a:gd name="connsiteX1" fmla="*/ 27 w 1444622"/>
                      <a:gd name="connsiteY1" fmla="*/ 18149 h 35098"/>
                      <a:gd name="connsiteX2" fmla="*/ 44223 w 1444622"/>
                      <a:gd name="connsiteY2" fmla="*/ 1662 h 35098"/>
                      <a:gd name="connsiteX3" fmla="*/ 1401691 w 1444622"/>
                      <a:gd name="connsiteY3" fmla="*/ 1662 h 35098"/>
                      <a:gd name="connsiteX4" fmla="*/ 1444502 w 1444622"/>
                      <a:gd name="connsiteY4" fmla="*/ 18980 h 35098"/>
                      <a:gd name="connsiteX5" fmla="*/ 1397882 w 1444622"/>
                      <a:gd name="connsiteY5" fmla="*/ 32973 h 35098"/>
                      <a:gd name="connsiteX6" fmla="*/ 46024 w 1444622"/>
                      <a:gd name="connsiteY6" fmla="*/ 32973 h 35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44622" h="35098">
                        <a:moveTo>
                          <a:pt x="46024" y="32973"/>
                        </a:moveTo>
                        <a:cubicBezTo>
                          <a:pt x="29537" y="32904"/>
                          <a:pt x="997" y="42741"/>
                          <a:pt x="27" y="18149"/>
                        </a:cubicBezTo>
                        <a:cubicBezTo>
                          <a:pt x="-1012" y="-7828"/>
                          <a:pt x="27944" y="1732"/>
                          <a:pt x="44223" y="1662"/>
                        </a:cubicBezTo>
                        <a:cubicBezTo>
                          <a:pt x="496712" y="1108"/>
                          <a:pt x="949202" y="1108"/>
                          <a:pt x="1401691" y="1662"/>
                        </a:cubicBezTo>
                        <a:cubicBezTo>
                          <a:pt x="1417763" y="1662"/>
                          <a:pt x="1446719" y="-7620"/>
                          <a:pt x="1444502" y="18980"/>
                        </a:cubicBezTo>
                        <a:cubicBezTo>
                          <a:pt x="1442563" y="43226"/>
                          <a:pt x="1414369" y="32904"/>
                          <a:pt x="1397882" y="32973"/>
                        </a:cubicBezTo>
                        <a:cubicBezTo>
                          <a:pt x="1172607" y="33736"/>
                          <a:pt x="271368" y="33666"/>
                          <a:pt x="46024" y="32973"/>
                        </a:cubicBezTo>
                        <a:close/>
                      </a:path>
                    </a:pathLst>
                  </a:custGeom>
                  <a:solidFill>
                    <a:srgbClr val="80171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D5ADBA38-CA32-4F47-B700-BD53F0CC1DFD}"/>
                      </a:ext>
                    </a:extLst>
                  </p:cNvPr>
                  <p:cNvSpPr/>
                  <p:nvPr/>
                </p:nvSpPr>
                <p:spPr>
                  <a:xfrm>
                    <a:off x="1692218" y="4049376"/>
                    <a:ext cx="1268255" cy="163296"/>
                  </a:xfrm>
                  <a:custGeom>
                    <a:avLst/>
                    <a:gdLst>
                      <a:gd name="connsiteX0" fmla="*/ 2042299 w 2042298"/>
                      <a:gd name="connsiteY0" fmla="*/ 0 h 262959"/>
                      <a:gd name="connsiteX1" fmla="*/ 62969 w 2042298"/>
                      <a:gd name="connsiteY1" fmla="*/ 0 h 262959"/>
                      <a:gd name="connsiteX2" fmla="*/ 0 w 2042298"/>
                      <a:gd name="connsiteY2" fmla="*/ 57704 h 262959"/>
                      <a:gd name="connsiteX3" fmla="*/ 62969 w 2042298"/>
                      <a:gd name="connsiteY3" fmla="*/ 115408 h 262959"/>
                      <a:gd name="connsiteX4" fmla="*/ 1052322 w 2042298"/>
                      <a:gd name="connsiteY4" fmla="*/ 115408 h 262959"/>
                      <a:gd name="connsiteX5" fmla="*/ 1235271 w 2042298"/>
                      <a:gd name="connsiteY5" fmla="*/ 262959 h 262959"/>
                      <a:gd name="connsiteX6" fmla="*/ 1356499 w 2042298"/>
                      <a:gd name="connsiteY6" fmla="*/ 205740 h 262959"/>
                      <a:gd name="connsiteX7" fmla="*/ 1327335 w 2042298"/>
                      <a:gd name="connsiteY7" fmla="*/ 115408 h 262959"/>
                      <a:gd name="connsiteX8" fmla="*/ 2042229 w 2042298"/>
                      <a:gd name="connsiteY8" fmla="*/ 115408 h 262959"/>
                      <a:gd name="connsiteX9" fmla="*/ 2042229 w 2042298"/>
                      <a:gd name="connsiteY9" fmla="*/ 0 h 262959"/>
                      <a:gd name="connsiteX10" fmla="*/ 2042299 w 2042298"/>
                      <a:gd name="connsiteY10" fmla="*/ 0 h 262959"/>
                      <a:gd name="connsiteX11" fmla="*/ 2042299 w 2042298"/>
                      <a:gd name="connsiteY11" fmla="*/ 0 h 262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42298" h="262959">
                        <a:moveTo>
                          <a:pt x="2042299" y="0"/>
                        </a:moveTo>
                        <a:lnTo>
                          <a:pt x="62969" y="0"/>
                        </a:lnTo>
                        <a:cubicBezTo>
                          <a:pt x="28194" y="0"/>
                          <a:pt x="0" y="25839"/>
                          <a:pt x="0" y="57704"/>
                        </a:cubicBezTo>
                        <a:cubicBezTo>
                          <a:pt x="0" y="89570"/>
                          <a:pt x="28194" y="115408"/>
                          <a:pt x="62969" y="115408"/>
                        </a:cubicBezTo>
                        <a:lnTo>
                          <a:pt x="1052322" y="115408"/>
                        </a:lnTo>
                        <a:cubicBezTo>
                          <a:pt x="1168562" y="117833"/>
                          <a:pt x="1235271" y="262959"/>
                          <a:pt x="1235271" y="262959"/>
                        </a:cubicBezTo>
                        <a:cubicBezTo>
                          <a:pt x="1235271" y="262959"/>
                          <a:pt x="1320269" y="222642"/>
                          <a:pt x="1356499" y="205740"/>
                        </a:cubicBezTo>
                        <a:cubicBezTo>
                          <a:pt x="1360932" y="183642"/>
                          <a:pt x="1345554" y="148036"/>
                          <a:pt x="1327335" y="115408"/>
                        </a:cubicBezTo>
                        <a:lnTo>
                          <a:pt x="2042229" y="115408"/>
                        </a:lnTo>
                        <a:lnTo>
                          <a:pt x="2042229" y="0"/>
                        </a:lnTo>
                        <a:lnTo>
                          <a:pt x="2042299" y="0"/>
                        </a:lnTo>
                        <a:lnTo>
                          <a:pt x="2042299" y="0"/>
                        </a:lnTo>
                        <a:close/>
                      </a:path>
                    </a:pathLst>
                  </a:custGeom>
                  <a:solidFill>
                    <a:srgbClr val="6A7F8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48031775-191E-48FA-B223-527568E299B4}"/>
                    </a:ext>
                  </a:extLst>
                </p:cNvPr>
                <p:cNvSpPr/>
                <p:nvPr/>
              </p:nvSpPr>
              <p:spPr>
                <a:xfrm>
                  <a:off x="2345635" y="3360883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0CC050F-54D0-4B22-8514-9F87255E4FA1}"/>
                    </a:ext>
                  </a:extLst>
                </p:cNvPr>
                <p:cNvSpPr/>
                <p:nvPr/>
              </p:nvSpPr>
              <p:spPr>
                <a:xfrm>
                  <a:off x="4570939" y="2992340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8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8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9505941B-55A5-421B-9D88-33A9F228225C}"/>
                    </a:ext>
                  </a:extLst>
                </p:cNvPr>
                <p:cNvSpPr/>
                <p:nvPr/>
              </p:nvSpPr>
              <p:spPr>
                <a:xfrm>
                  <a:off x="2345635" y="2862535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5E3A841-A8B0-4900-B8BC-3D5AA9B6537A}"/>
                  </a:ext>
                </a:extLst>
              </p:cNvPr>
              <p:cNvSpPr/>
              <p:nvPr/>
            </p:nvSpPr>
            <p:spPr>
              <a:xfrm flipH="1">
                <a:off x="1138951" y="2996949"/>
                <a:ext cx="2102384" cy="452140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79580 h 209964"/>
                  <a:gd name="connsiteX1" fmla="*/ 139 w 1359882"/>
                  <a:gd name="connsiteY1" fmla="*/ 48619 h 209964"/>
                  <a:gd name="connsiteX2" fmla="*/ 979107 w 1359882"/>
                  <a:gd name="connsiteY2" fmla="*/ 0 h 209964"/>
                  <a:gd name="connsiteX3" fmla="*/ 1359882 w 1359882"/>
                  <a:gd name="connsiteY3" fmla="*/ 40800 h 209964"/>
                  <a:gd name="connsiteX4" fmla="*/ 29986 w 1359882"/>
                  <a:gd name="connsiteY4" fmla="*/ 81179 h 209964"/>
                  <a:gd name="connsiteX5" fmla="*/ 28255 w 1359882"/>
                  <a:gd name="connsiteY5" fmla="*/ 209964 h 209964"/>
                  <a:gd name="connsiteX6" fmla="*/ 2189 w 1359882"/>
                  <a:gd name="connsiteY6" fmla="*/ 179580 h 209964"/>
                  <a:gd name="connsiteX0" fmla="*/ 2189 w 1001995"/>
                  <a:gd name="connsiteY0" fmla="*/ 179580 h 209964"/>
                  <a:gd name="connsiteX1" fmla="*/ 139 w 1001995"/>
                  <a:gd name="connsiteY1" fmla="*/ 48619 h 209964"/>
                  <a:gd name="connsiteX2" fmla="*/ 979107 w 1001995"/>
                  <a:gd name="connsiteY2" fmla="*/ 0 h 209964"/>
                  <a:gd name="connsiteX3" fmla="*/ 1001995 w 1001995"/>
                  <a:gd name="connsiteY3" fmla="*/ 27691 h 209964"/>
                  <a:gd name="connsiteX4" fmla="*/ 29986 w 1001995"/>
                  <a:gd name="connsiteY4" fmla="*/ 81179 h 209964"/>
                  <a:gd name="connsiteX5" fmla="*/ 28255 w 1001995"/>
                  <a:gd name="connsiteY5" fmla="*/ 209964 h 209964"/>
                  <a:gd name="connsiteX6" fmla="*/ 2189 w 1001995"/>
                  <a:gd name="connsiteY6" fmla="*/ 179580 h 209964"/>
                  <a:gd name="connsiteX0" fmla="*/ 2189 w 1001995"/>
                  <a:gd name="connsiteY0" fmla="*/ 184824 h 215208"/>
                  <a:gd name="connsiteX1" fmla="*/ 139 w 1001995"/>
                  <a:gd name="connsiteY1" fmla="*/ 53863 h 215208"/>
                  <a:gd name="connsiteX2" fmla="*/ 975174 w 1001995"/>
                  <a:gd name="connsiteY2" fmla="*/ 0 h 215208"/>
                  <a:gd name="connsiteX3" fmla="*/ 1001995 w 1001995"/>
                  <a:gd name="connsiteY3" fmla="*/ 32935 h 215208"/>
                  <a:gd name="connsiteX4" fmla="*/ 29986 w 1001995"/>
                  <a:gd name="connsiteY4" fmla="*/ 86423 h 215208"/>
                  <a:gd name="connsiteX5" fmla="*/ 28255 w 1001995"/>
                  <a:gd name="connsiteY5" fmla="*/ 215208 h 215208"/>
                  <a:gd name="connsiteX6" fmla="*/ 2189 w 1001995"/>
                  <a:gd name="connsiteY6" fmla="*/ 184824 h 215208"/>
                  <a:gd name="connsiteX0" fmla="*/ 2189 w 1000684"/>
                  <a:gd name="connsiteY0" fmla="*/ 184824 h 215208"/>
                  <a:gd name="connsiteX1" fmla="*/ 139 w 1000684"/>
                  <a:gd name="connsiteY1" fmla="*/ 53863 h 215208"/>
                  <a:gd name="connsiteX2" fmla="*/ 975174 w 1000684"/>
                  <a:gd name="connsiteY2" fmla="*/ 0 h 215208"/>
                  <a:gd name="connsiteX3" fmla="*/ 1000684 w 1000684"/>
                  <a:gd name="connsiteY3" fmla="*/ 27691 h 215208"/>
                  <a:gd name="connsiteX4" fmla="*/ 29986 w 1000684"/>
                  <a:gd name="connsiteY4" fmla="*/ 86423 h 215208"/>
                  <a:gd name="connsiteX5" fmla="*/ 28255 w 1000684"/>
                  <a:gd name="connsiteY5" fmla="*/ 215208 h 215208"/>
                  <a:gd name="connsiteX6" fmla="*/ 2189 w 1000684"/>
                  <a:gd name="connsiteY6" fmla="*/ 184824 h 21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684" h="215208">
                    <a:moveTo>
                      <a:pt x="2189" y="184824"/>
                    </a:moveTo>
                    <a:cubicBezTo>
                      <a:pt x="3093" y="145933"/>
                      <a:pt x="-765" y="92754"/>
                      <a:pt x="139" y="53863"/>
                    </a:cubicBezTo>
                    <a:lnTo>
                      <a:pt x="975174" y="0"/>
                    </a:lnTo>
                    <a:lnTo>
                      <a:pt x="1000684" y="27691"/>
                    </a:lnTo>
                    <a:lnTo>
                      <a:pt x="29986" y="86423"/>
                    </a:lnTo>
                    <a:lnTo>
                      <a:pt x="28255" y="215208"/>
                    </a:lnTo>
                    <a:lnTo>
                      <a:pt x="2189" y="18482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E37B66-40DB-4742-B83F-C8C8BE609045}"/>
                </a:ext>
              </a:extLst>
            </p:cNvPr>
            <p:cNvGrpSpPr/>
            <p:nvPr/>
          </p:nvGrpSpPr>
          <p:grpSpPr>
            <a:xfrm>
              <a:off x="2153683" y="2217259"/>
              <a:ext cx="3787773" cy="4234549"/>
              <a:chOff x="2153683" y="2217259"/>
              <a:chExt cx="3787773" cy="4234549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3189F08-3D68-4757-B495-0E8D9257134C}"/>
                  </a:ext>
                </a:extLst>
              </p:cNvPr>
              <p:cNvGrpSpPr/>
              <p:nvPr/>
            </p:nvGrpSpPr>
            <p:grpSpPr>
              <a:xfrm>
                <a:off x="2153683" y="2217259"/>
                <a:ext cx="3787773" cy="4234549"/>
                <a:chOff x="3677478" y="2201716"/>
                <a:chExt cx="4080012" cy="4561258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6E1ECD7B-8636-405E-BD3E-45BB10E01560}"/>
                    </a:ext>
                  </a:extLst>
                </p:cNvPr>
                <p:cNvSpPr/>
                <p:nvPr/>
              </p:nvSpPr>
              <p:spPr>
                <a:xfrm>
                  <a:off x="4946160" y="3540497"/>
                  <a:ext cx="2800205" cy="2910533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BD651E6-46F5-4B45-8533-2CB0013B8EEC}"/>
                    </a:ext>
                  </a:extLst>
                </p:cNvPr>
                <p:cNvSpPr/>
                <p:nvPr/>
              </p:nvSpPr>
              <p:spPr>
                <a:xfrm>
                  <a:off x="3699968" y="2861269"/>
                  <a:ext cx="671487" cy="390170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  <a:effectLst>
                  <a:outerShdw blurRad="1397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1598F70-E7AD-4BD4-80FE-8F5A2B8D3975}"/>
                    </a:ext>
                  </a:extLst>
                </p:cNvPr>
                <p:cNvSpPr/>
                <p:nvPr/>
              </p:nvSpPr>
              <p:spPr>
                <a:xfrm>
                  <a:off x="3679799" y="2329917"/>
                  <a:ext cx="671487" cy="416946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D62A3CBA-E76B-4878-BD82-D471C86906BB}"/>
                    </a:ext>
                  </a:extLst>
                </p:cNvPr>
                <p:cNvSpPr/>
                <p:nvPr/>
              </p:nvSpPr>
              <p:spPr>
                <a:xfrm>
                  <a:off x="4286349" y="2897455"/>
                  <a:ext cx="3471141" cy="3607904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3EB28CF4-C3F7-40C5-8FB3-9D3417D2EB2D}"/>
                    </a:ext>
                  </a:extLst>
                </p:cNvPr>
                <p:cNvSpPr/>
                <p:nvPr/>
              </p:nvSpPr>
              <p:spPr>
                <a:xfrm>
                  <a:off x="3677478" y="2201716"/>
                  <a:ext cx="4080012" cy="821237"/>
                </a:xfrm>
                <a:custGeom>
                  <a:avLst/>
                  <a:gdLst>
                    <a:gd name="connsiteX0" fmla="*/ 3424030 w 4080012"/>
                    <a:gd name="connsiteY0" fmla="*/ 0 h 821237"/>
                    <a:gd name="connsiteX1" fmla="*/ 0 w 4080012"/>
                    <a:gd name="connsiteY1" fmla="*/ 134178 h 821237"/>
                    <a:gd name="connsiteX2" fmla="*/ 608871 w 4080012"/>
                    <a:gd name="connsiteY2" fmla="*/ 821237 h 821237"/>
                    <a:gd name="connsiteX3" fmla="*/ 4080013 w 4080012"/>
                    <a:gd name="connsiteY3" fmla="*/ 699582 h 82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80012" h="821237">
                      <a:moveTo>
                        <a:pt x="3424030" y="0"/>
                      </a:moveTo>
                      <a:lnTo>
                        <a:pt x="0" y="134178"/>
                      </a:lnTo>
                      <a:lnTo>
                        <a:pt x="608871" y="821237"/>
                      </a:lnTo>
                      <a:lnTo>
                        <a:pt x="4080013" y="699582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FAA456F-9E6B-48AF-84B9-EE19345EF153}"/>
                  </a:ext>
                </a:extLst>
              </p:cNvPr>
              <p:cNvSpPr/>
              <p:nvPr/>
            </p:nvSpPr>
            <p:spPr>
              <a:xfrm>
                <a:off x="2349915" y="2406984"/>
                <a:ext cx="3225528" cy="499002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496909"/>
                  <a:gd name="connsiteY0" fmla="*/ 207129 h 237513"/>
                  <a:gd name="connsiteX1" fmla="*/ 139 w 1496909"/>
                  <a:gd name="connsiteY1" fmla="*/ 76168 h 237513"/>
                  <a:gd name="connsiteX2" fmla="*/ 1496909 w 1496909"/>
                  <a:gd name="connsiteY2" fmla="*/ 0 h 237513"/>
                  <a:gd name="connsiteX3" fmla="*/ 1359882 w 1496909"/>
                  <a:gd name="connsiteY3" fmla="*/ 68349 h 237513"/>
                  <a:gd name="connsiteX4" fmla="*/ 29986 w 1496909"/>
                  <a:gd name="connsiteY4" fmla="*/ 108728 h 237513"/>
                  <a:gd name="connsiteX5" fmla="*/ 28255 w 1496909"/>
                  <a:gd name="connsiteY5" fmla="*/ 237513 h 237513"/>
                  <a:gd name="connsiteX6" fmla="*/ 2189 w 1496909"/>
                  <a:gd name="connsiteY6" fmla="*/ 207129 h 237513"/>
                  <a:gd name="connsiteX0" fmla="*/ 2189 w 1535274"/>
                  <a:gd name="connsiteY0" fmla="*/ 207129 h 237513"/>
                  <a:gd name="connsiteX1" fmla="*/ 139 w 1535274"/>
                  <a:gd name="connsiteY1" fmla="*/ 76168 h 237513"/>
                  <a:gd name="connsiteX2" fmla="*/ 1496909 w 1535274"/>
                  <a:gd name="connsiteY2" fmla="*/ 0 h 237513"/>
                  <a:gd name="connsiteX3" fmla="*/ 1535274 w 1535274"/>
                  <a:gd name="connsiteY3" fmla="*/ 34245 h 237513"/>
                  <a:gd name="connsiteX4" fmla="*/ 29986 w 1535274"/>
                  <a:gd name="connsiteY4" fmla="*/ 108728 h 237513"/>
                  <a:gd name="connsiteX5" fmla="*/ 28255 w 1535274"/>
                  <a:gd name="connsiteY5" fmla="*/ 237513 h 237513"/>
                  <a:gd name="connsiteX6" fmla="*/ 2189 w 1535274"/>
                  <a:gd name="connsiteY6" fmla="*/ 207129 h 23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274" h="237513">
                    <a:moveTo>
                      <a:pt x="2189" y="207129"/>
                    </a:moveTo>
                    <a:cubicBezTo>
                      <a:pt x="3093" y="168238"/>
                      <a:pt x="-765" y="115059"/>
                      <a:pt x="139" y="76168"/>
                    </a:cubicBezTo>
                    <a:lnTo>
                      <a:pt x="1496909" y="0"/>
                    </a:lnTo>
                    <a:lnTo>
                      <a:pt x="1535274" y="34245"/>
                    </a:lnTo>
                    <a:lnTo>
                      <a:pt x="29986" y="108728"/>
                    </a:lnTo>
                    <a:lnTo>
                      <a:pt x="28255" y="237513"/>
                    </a:lnTo>
                    <a:lnTo>
                      <a:pt x="2189" y="2071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770957-E03D-47FE-B505-460781DFA395}"/>
                </a:ext>
              </a:extLst>
            </p:cNvPr>
            <p:cNvGrpSpPr/>
            <p:nvPr/>
          </p:nvGrpSpPr>
          <p:grpSpPr>
            <a:xfrm>
              <a:off x="1004893" y="3947362"/>
              <a:ext cx="3307958" cy="2594024"/>
              <a:chOff x="1004893" y="3947362"/>
              <a:chExt cx="3307958" cy="259402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112548B-78D7-45A6-ACCB-6712C9777D8E}"/>
                  </a:ext>
                </a:extLst>
              </p:cNvPr>
              <p:cNvGrpSpPr/>
              <p:nvPr/>
            </p:nvGrpSpPr>
            <p:grpSpPr>
              <a:xfrm>
                <a:off x="1004893" y="3947362"/>
                <a:ext cx="3307958" cy="2594024"/>
                <a:chOff x="2440056" y="4065303"/>
                <a:chExt cx="3563178" cy="2794161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84844494-D9E9-4CA3-ABFE-D403C6CB28AE}"/>
                    </a:ext>
                  </a:extLst>
                </p:cNvPr>
                <p:cNvSpPr/>
                <p:nvPr/>
              </p:nvSpPr>
              <p:spPr>
                <a:xfrm>
                  <a:off x="2531719" y="6213820"/>
                  <a:ext cx="3456838" cy="645644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  <a:gd name="connsiteX0" fmla="*/ 2917135 w 3563178"/>
                    <a:gd name="connsiteY0" fmla="*/ 0 h 645644"/>
                    <a:gd name="connsiteX1" fmla="*/ 0 w 3563178"/>
                    <a:gd name="connsiteY1" fmla="*/ 124239 h 645644"/>
                    <a:gd name="connsiteX2" fmla="*/ 521232 w 3563178"/>
                    <a:gd name="connsiteY2" fmla="*/ 645644 h 645644"/>
                    <a:gd name="connsiteX3" fmla="*/ 3563178 w 3563178"/>
                    <a:gd name="connsiteY3" fmla="*/ 477078 h 645644"/>
                    <a:gd name="connsiteX4" fmla="*/ 2917135 w 3563178"/>
                    <a:gd name="connsiteY4" fmla="*/ 0 h 645644"/>
                    <a:gd name="connsiteX0" fmla="*/ 2917135 w 3510626"/>
                    <a:gd name="connsiteY0" fmla="*/ 0 h 645644"/>
                    <a:gd name="connsiteX1" fmla="*/ 0 w 3510626"/>
                    <a:gd name="connsiteY1" fmla="*/ 124239 h 645644"/>
                    <a:gd name="connsiteX2" fmla="*/ 521232 w 3510626"/>
                    <a:gd name="connsiteY2" fmla="*/ 645644 h 645644"/>
                    <a:gd name="connsiteX3" fmla="*/ 3510626 w 3510626"/>
                    <a:gd name="connsiteY3" fmla="*/ 487588 h 645644"/>
                    <a:gd name="connsiteX4" fmla="*/ 2917135 w 3510626"/>
                    <a:gd name="connsiteY4" fmla="*/ 0 h 645644"/>
                    <a:gd name="connsiteX0" fmla="*/ 2917135 w 3472974"/>
                    <a:gd name="connsiteY0" fmla="*/ 0 h 645644"/>
                    <a:gd name="connsiteX1" fmla="*/ 0 w 3472974"/>
                    <a:gd name="connsiteY1" fmla="*/ 124239 h 645644"/>
                    <a:gd name="connsiteX2" fmla="*/ 521232 w 3472974"/>
                    <a:gd name="connsiteY2" fmla="*/ 645644 h 645644"/>
                    <a:gd name="connsiteX3" fmla="*/ 3472974 w 3472974"/>
                    <a:gd name="connsiteY3" fmla="*/ 476830 h 645644"/>
                    <a:gd name="connsiteX4" fmla="*/ 2917135 w 3472974"/>
                    <a:gd name="connsiteY4" fmla="*/ 0 h 645644"/>
                    <a:gd name="connsiteX0" fmla="*/ 2900999 w 3456838"/>
                    <a:gd name="connsiteY0" fmla="*/ 0 h 645644"/>
                    <a:gd name="connsiteX1" fmla="*/ 0 w 3456838"/>
                    <a:gd name="connsiteY1" fmla="*/ 113481 h 645644"/>
                    <a:gd name="connsiteX2" fmla="*/ 505096 w 3456838"/>
                    <a:gd name="connsiteY2" fmla="*/ 645644 h 645644"/>
                    <a:gd name="connsiteX3" fmla="*/ 3456838 w 3456838"/>
                    <a:gd name="connsiteY3" fmla="*/ 476830 h 645644"/>
                    <a:gd name="connsiteX4" fmla="*/ 2900999 w 3456838"/>
                    <a:gd name="connsiteY4" fmla="*/ 0 h 645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6838" h="645644">
                      <a:moveTo>
                        <a:pt x="2900999" y="0"/>
                      </a:moveTo>
                      <a:lnTo>
                        <a:pt x="0" y="113481"/>
                      </a:lnTo>
                      <a:lnTo>
                        <a:pt x="505096" y="645644"/>
                      </a:lnTo>
                      <a:lnTo>
                        <a:pt x="3456838" y="476830"/>
                      </a:lnTo>
                      <a:lnTo>
                        <a:pt x="2900999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B1F77537-D2A5-42F6-861B-A15EEAA12635}"/>
                    </a:ext>
                  </a:extLst>
                </p:cNvPr>
                <p:cNvSpPr/>
                <p:nvPr/>
              </p:nvSpPr>
              <p:spPr>
                <a:xfrm>
                  <a:off x="2971800" y="4542381"/>
                  <a:ext cx="3031434" cy="2315817"/>
                </a:xfrm>
                <a:custGeom>
                  <a:avLst/>
                  <a:gdLst>
                    <a:gd name="connsiteX0" fmla="*/ 0 w 3031434"/>
                    <a:gd name="connsiteY0" fmla="*/ 84483 h 2315817"/>
                    <a:gd name="connsiteX1" fmla="*/ 54665 w 3031434"/>
                    <a:gd name="connsiteY1" fmla="*/ 2315818 h 2315817"/>
                    <a:gd name="connsiteX2" fmla="*/ 2995256 w 3031434"/>
                    <a:gd name="connsiteY2" fmla="*/ 2163616 h 2315817"/>
                    <a:gd name="connsiteX3" fmla="*/ 3031435 w 3031434"/>
                    <a:gd name="connsiteY3" fmla="*/ 2125516 h 2315817"/>
                    <a:gd name="connsiteX4" fmla="*/ 3031435 w 3031434"/>
                    <a:gd name="connsiteY4" fmla="*/ 0 h 2315817"/>
                    <a:gd name="connsiteX5" fmla="*/ 0 w 3031434"/>
                    <a:gd name="connsiteY5" fmla="*/ 84483 h 231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1434" h="2315817">
                      <a:moveTo>
                        <a:pt x="0" y="84483"/>
                      </a:moveTo>
                      <a:lnTo>
                        <a:pt x="54665" y="2315818"/>
                      </a:lnTo>
                      <a:lnTo>
                        <a:pt x="2995256" y="2163616"/>
                      </a:lnTo>
                      <a:cubicBezTo>
                        <a:pt x="3015532" y="2162556"/>
                        <a:pt x="3031435" y="2145792"/>
                        <a:pt x="3031435" y="2125516"/>
                      </a:cubicBezTo>
                      <a:lnTo>
                        <a:pt x="3031435" y="0"/>
                      </a:lnTo>
                      <a:lnTo>
                        <a:pt x="0" y="84483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143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E59C146-1220-4547-8091-5FEF1904CBCE}"/>
                    </a:ext>
                  </a:extLst>
                </p:cNvPr>
                <p:cNvSpPr/>
                <p:nvPr/>
              </p:nvSpPr>
              <p:spPr>
                <a:xfrm>
                  <a:off x="2440056" y="4189542"/>
                  <a:ext cx="586408" cy="2668656"/>
                </a:xfrm>
                <a:custGeom>
                  <a:avLst/>
                  <a:gdLst>
                    <a:gd name="connsiteX0" fmla="*/ 0 w 586408"/>
                    <a:gd name="connsiteY0" fmla="*/ 0 h 2668656"/>
                    <a:gd name="connsiteX1" fmla="*/ 531743 w 586408"/>
                    <a:gd name="connsiteY1" fmla="*/ 437322 h 2668656"/>
                    <a:gd name="connsiteX2" fmla="*/ 586409 w 586408"/>
                    <a:gd name="connsiteY2" fmla="*/ 2668657 h 2668656"/>
                    <a:gd name="connsiteX3" fmla="*/ 74543 w 586408"/>
                    <a:gd name="connsiteY3" fmla="*/ 2151822 h 2668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408" h="2668656">
                      <a:moveTo>
                        <a:pt x="0" y="0"/>
                      </a:moveTo>
                      <a:lnTo>
                        <a:pt x="531743" y="437322"/>
                      </a:lnTo>
                      <a:lnTo>
                        <a:pt x="586409" y="2668657"/>
                      </a:lnTo>
                      <a:lnTo>
                        <a:pt x="74543" y="2151822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0F88211-7C02-406E-B4A7-682F6DC4C908}"/>
                    </a:ext>
                  </a:extLst>
                </p:cNvPr>
                <p:cNvSpPr/>
                <p:nvPr/>
              </p:nvSpPr>
              <p:spPr>
                <a:xfrm>
                  <a:off x="2440056" y="4065303"/>
                  <a:ext cx="3563178" cy="561560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63178" h="561560">
                      <a:moveTo>
                        <a:pt x="2917135" y="0"/>
                      </a:moveTo>
                      <a:lnTo>
                        <a:pt x="0" y="124239"/>
                      </a:lnTo>
                      <a:lnTo>
                        <a:pt x="531743" y="561561"/>
                      </a:lnTo>
                      <a:lnTo>
                        <a:pt x="3563178" y="47707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5F8668F-D58B-4740-804B-EFAB8342A7B7}"/>
                  </a:ext>
                </a:extLst>
              </p:cNvPr>
              <p:cNvGrpSpPr/>
              <p:nvPr/>
            </p:nvGrpSpPr>
            <p:grpSpPr>
              <a:xfrm rot="21420000">
                <a:off x="2498375" y="6003484"/>
                <a:ext cx="397913" cy="39773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B159FA00-0B0A-4823-8CE7-8F95DFF9DAEA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B943BFC0-94CC-441D-BF86-F672C36310BF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8A4302A-A160-4467-A211-0929A5F078FA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73C00C4C-B6C5-4534-BB28-7A98582CFCB6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31C8B22-184C-49EF-8157-FC441A9606DA}"/>
                  </a:ext>
                </a:extLst>
              </p:cNvPr>
              <p:cNvGrpSpPr/>
              <p:nvPr/>
            </p:nvGrpSpPr>
            <p:grpSpPr>
              <a:xfrm rot="21420000">
                <a:off x="1638238" y="6048376"/>
                <a:ext cx="397740" cy="397921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5CD8974A-76EB-482B-BD04-DF30390C4BD9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B6E34284-E33F-494B-8614-9DCF4E7F63C7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F18623D-E8E0-4A51-9C4D-7B3A8F914C62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7668259-7317-4E2A-B3D0-16961BFDC190}"/>
                  </a:ext>
                </a:extLst>
              </p:cNvPr>
              <p:cNvGrpSpPr/>
              <p:nvPr/>
            </p:nvGrpSpPr>
            <p:grpSpPr>
              <a:xfrm rot="21420000">
                <a:off x="2068416" y="6026303"/>
                <a:ext cx="397541" cy="397455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C8FC2AD8-431E-4E30-B6EA-D158B89CE53B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D2EE0AF-136E-42AC-A7DB-9D80D82E4055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8483C30-610C-4242-AA92-3F7277E28422}"/>
                  </a:ext>
                </a:extLst>
              </p:cNvPr>
              <p:cNvSpPr/>
              <p:nvPr/>
            </p:nvSpPr>
            <p:spPr>
              <a:xfrm>
                <a:off x="1190530" y="4119168"/>
                <a:ext cx="2857039" cy="427351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882" h="203409">
                    <a:moveTo>
                      <a:pt x="2189" y="173025"/>
                    </a:moveTo>
                    <a:cubicBezTo>
                      <a:pt x="3093" y="134134"/>
                      <a:pt x="-765" y="80955"/>
                      <a:pt x="139" y="42064"/>
                    </a:cubicBezTo>
                    <a:lnTo>
                      <a:pt x="1313397" y="0"/>
                    </a:lnTo>
                    <a:lnTo>
                      <a:pt x="1359882" y="34245"/>
                    </a:lnTo>
                    <a:lnTo>
                      <a:pt x="29986" y="74624"/>
                    </a:lnTo>
                    <a:lnTo>
                      <a:pt x="28255" y="203409"/>
                    </a:lnTo>
                    <a:lnTo>
                      <a:pt x="2189" y="1730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E60E0B-4985-4F50-8BA8-C707FB6AF9A4}"/>
                </a:ext>
              </a:extLst>
            </p:cNvPr>
            <p:cNvGrpSpPr/>
            <p:nvPr/>
          </p:nvGrpSpPr>
          <p:grpSpPr>
            <a:xfrm>
              <a:off x="3034882" y="173245"/>
              <a:ext cx="2472894" cy="2708373"/>
              <a:chOff x="3034882" y="173245"/>
              <a:chExt cx="2472894" cy="270837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74F5FBD-4232-4818-A393-842865CEEA5C}"/>
                  </a:ext>
                </a:extLst>
              </p:cNvPr>
              <p:cNvGrpSpPr/>
              <p:nvPr/>
            </p:nvGrpSpPr>
            <p:grpSpPr>
              <a:xfrm>
                <a:off x="3034882" y="173245"/>
                <a:ext cx="2472894" cy="2708373"/>
                <a:chOff x="4626665" y="0"/>
                <a:chExt cx="2663686" cy="2917333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104C13E5-3F21-434A-8088-0E2B1229520F}"/>
                    </a:ext>
                  </a:extLst>
                </p:cNvPr>
                <p:cNvSpPr/>
                <p:nvPr/>
              </p:nvSpPr>
              <p:spPr>
                <a:xfrm>
                  <a:off x="4640133" y="2268487"/>
                  <a:ext cx="2597879" cy="64202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  <a:gd name="connsiteX0" fmla="*/ 444876 w 2625587"/>
                    <a:gd name="connsiteY0" fmla="*/ 0 h 586608"/>
                    <a:gd name="connsiteX1" fmla="*/ 2625587 w 2625587"/>
                    <a:gd name="connsiteY1" fmla="*/ 129805 h 586608"/>
                    <a:gd name="connsiteX2" fmla="*/ 2228088 w 2625587"/>
                    <a:gd name="connsiteY2" fmla="*/ 586608 h 586608"/>
                    <a:gd name="connsiteX3" fmla="*/ 0 w 2625587"/>
                    <a:gd name="connsiteY3" fmla="*/ 498348 h 586608"/>
                    <a:gd name="connsiteX4" fmla="*/ 444876 w 2625587"/>
                    <a:gd name="connsiteY4" fmla="*/ 0 h 586608"/>
                    <a:gd name="connsiteX0" fmla="*/ 444876 w 2625587"/>
                    <a:gd name="connsiteY0" fmla="*/ 0 h 642027"/>
                    <a:gd name="connsiteX1" fmla="*/ 2625587 w 2625587"/>
                    <a:gd name="connsiteY1" fmla="*/ 129805 h 642027"/>
                    <a:gd name="connsiteX2" fmla="*/ 2188063 w 2625587"/>
                    <a:gd name="connsiteY2" fmla="*/ 642027 h 642027"/>
                    <a:gd name="connsiteX3" fmla="*/ 0 w 2625587"/>
                    <a:gd name="connsiteY3" fmla="*/ 498348 h 642027"/>
                    <a:gd name="connsiteX4" fmla="*/ 444876 w 2625587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00957"/>
                    <a:gd name="connsiteY0" fmla="*/ 0 h 642027"/>
                    <a:gd name="connsiteX1" fmla="*/ 2600957 w 2600957"/>
                    <a:gd name="connsiteY1" fmla="*/ 89780 h 642027"/>
                    <a:gd name="connsiteX2" fmla="*/ 2212694 w 2600957"/>
                    <a:gd name="connsiteY2" fmla="*/ 642027 h 642027"/>
                    <a:gd name="connsiteX3" fmla="*/ 0 w 2600957"/>
                    <a:gd name="connsiteY3" fmla="*/ 486033 h 642027"/>
                    <a:gd name="connsiteX4" fmla="*/ 469507 w 2600957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7879" h="642027">
                      <a:moveTo>
                        <a:pt x="469507" y="0"/>
                      </a:moveTo>
                      <a:lnTo>
                        <a:pt x="2597879" y="105174"/>
                      </a:lnTo>
                      <a:lnTo>
                        <a:pt x="2212694" y="642027"/>
                      </a:lnTo>
                      <a:lnTo>
                        <a:pt x="0" y="486033"/>
                      </a:lnTo>
                      <a:lnTo>
                        <a:pt x="469507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8D20F5D9-CE3C-40E6-B73D-8218034B42D7}"/>
                    </a:ext>
                  </a:extLst>
                </p:cNvPr>
                <p:cNvSpPr/>
                <p:nvPr/>
              </p:nvSpPr>
              <p:spPr>
                <a:xfrm>
                  <a:off x="4626665" y="498347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8B063EE-F19A-4E57-AB98-ABBF77B4E4FC}"/>
                    </a:ext>
                  </a:extLst>
                </p:cNvPr>
                <p:cNvSpPr/>
                <p:nvPr/>
              </p:nvSpPr>
              <p:spPr>
                <a:xfrm>
                  <a:off x="6851970" y="129805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9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9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9314B2FE-E256-40A0-AE61-43BE46ACD3F0}"/>
                    </a:ext>
                  </a:extLst>
                </p:cNvPr>
                <p:cNvSpPr/>
                <p:nvPr/>
              </p:nvSpPr>
              <p:spPr>
                <a:xfrm>
                  <a:off x="4626665" y="0"/>
                  <a:ext cx="2663686" cy="58660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6" y="0"/>
                      </a:moveTo>
                      <a:lnTo>
                        <a:pt x="2663687" y="129805"/>
                      </a:lnTo>
                      <a:lnTo>
                        <a:pt x="2266188" y="586608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6355DE9-0815-479E-8A7A-37F133800003}"/>
                  </a:ext>
                </a:extLst>
              </p:cNvPr>
              <p:cNvGrpSpPr/>
              <p:nvPr/>
            </p:nvGrpSpPr>
            <p:grpSpPr>
              <a:xfrm rot="180000">
                <a:off x="3779570" y="2405315"/>
                <a:ext cx="317315" cy="31717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EB03298-DF0F-44CD-B511-55D19E6FD409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096305DF-C7C2-451C-8F2B-06BBA643AAF8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8E134D77-C97E-43B6-9957-F9DE2C8787D8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FD93750D-53E0-4EDF-A9E7-5FE7EC7D5D8B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D517657-9CFB-454A-82A1-259A14A64501}"/>
                  </a:ext>
                </a:extLst>
              </p:cNvPr>
              <p:cNvGrpSpPr/>
              <p:nvPr/>
            </p:nvGrpSpPr>
            <p:grpSpPr>
              <a:xfrm rot="180000">
                <a:off x="3093663" y="2369213"/>
                <a:ext cx="317178" cy="317323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1C6882B-BEA8-46C6-A872-5C73803F41D5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762ECDB8-97FC-4307-8A6C-6A0FD9A7D5DD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FA46D1-B2FD-4C54-8943-9B976E8C823A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D2BEDDF-F64E-4731-AF7C-7F2440465AA7}"/>
                  </a:ext>
                </a:extLst>
              </p:cNvPr>
              <p:cNvGrpSpPr/>
              <p:nvPr/>
            </p:nvGrpSpPr>
            <p:grpSpPr>
              <a:xfrm rot="180000">
                <a:off x="3436688" y="2387558"/>
                <a:ext cx="317019" cy="316951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20FE9F4-D392-456E-8400-C56ED656E86B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6A12A34-F35A-4CBD-955B-ADD0FA0C2DB9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B9BAAD6-2223-45BB-A2B7-C081271BCE20}"/>
                  </a:ext>
                </a:extLst>
              </p:cNvPr>
              <p:cNvSpPr/>
              <p:nvPr/>
            </p:nvSpPr>
            <p:spPr>
              <a:xfrm flipH="1">
                <a:off x="3265461" y="333472"/>
                <a:ext cx="2110218" cy="449209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67823 h 198207"/>
                  <a:gd name="connsiteX1" fmla="*/ 139 w 1359882"/>
                  <a:gd name="connsiteY1" fmla="*/ 36862 h 198207"/>
                  <a:gd name="connsiteX2" fmla="*/ 989140 w 1359882"/>
                  <a:gd name="connsiteY2" fmla="*/ 0 h 198207"/>
                  <a:gd name="connsiteX3" fmla="*/ 1359882 w 1359882"/>
                  <a:gd name="connsiteY3" fmla="*/ 29043 h 198207"/>
                  <a:gd name="connsiteX4" fmla="*/ 29986 w 1359882"/>
                  <a:gd name="connsiteY4" fmla="*/ 69422 h 198207"/>
                  <a:gd name="connsiteX5" fmla="*/ 28255 w 1359882"/>
                  <a:gd name="connsiteY5" fmla="*/ 198207 h 198207"/>
                  <a:gd name="connsiteX6" fmla="*/ 2189 w 1359882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7713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2511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78227 h 208611"/>
                  <a:gd name="connsiteX1" fmla="*/ 139 w 1016551"/>
                  <a:gd name="connsiteY1" fmla="*/ 47266 h 208611"/>
                  <a:gd name="connsiteX2" fmla="*/ 973534 w 1016551"/>
                  <a:gd name="connsiteY2" fmla="*/ 0 h 208611"/>
                  <a:gd name="connsiteX3" fmla="*/ 1016551 w 1016551"/>
                  <a:gd name="connsiteY3" fmla="*/ 42915 h 208611"/>
                  <a:gd name="connsiteX4" fmla="*/ 29986 w 1016551"/>
                  <a:gd name="connsiteY4" fmla="*/ 79826 h 208611"/>
                  <a:gd name="connsiteX5" fmla="*/ 28255 w 1016551"/>
                  <a:gd name="connsiteY5" fmla="*/ 208611 h 208611"/>
                  <a:gd name="connsiteX6" fmla="*/ 2189 w 1016551"/>
                  <a:gd name="connsiteY6" fmla="*/ 178227 h 208611"/>
                  <a:gd name="connsiteX0" fmla="*/ 2189 w 1004413"/>
                  <a:gd name="connsiteY0" fmla="*/ 178227 h 208611"/>
                  <a:gd name="connsiteX1" fmla="*/ 139 w 1004413"/>
                  <a:gd name="connsiteY1" fmla="*/ 47266 h 208611"/>
                  <a:gd name="connsiteX2" fmla="*/ 973534 w 1004413"/>
                  <a:gd name="connsiteY2" fmla="*/ 0 h 208611"/>
                  <a:gd name="connsiteX3" fmla="*/ 1004413 w 1004413"/>
                  <a:gd name="connsiteY3" fmla="*/ 30777 h 208611"/>
                  <a:gd name="connsiteX4" fmla="*/ 29986 w 1004413"/>
                  <a:gd name="connsiteY4" fmla="*/ 79826 h 208611"/>
                  <a:gd name="connsiteX5" fmla="*/ 28255 w 1004413"/>
                  <a:gd name="connsiteY5" fmla="*/ 208611 h 208611"/>
                  <a:gd name="connsiteX6" fmla="*/ 2189 w 1004413"/>
                  <a:gd name="connsiteY6" fmla="*/ 178227 h 208611"/>
                  <a:gd name="connsiteX0" fmla="*/ 2189 w 1004413"/>
                  <a:gd name="connsiteY0" fmla="*/ 183429 h 213813"/>
                  <a:gd name="connsiteX1" fmla="*/ 139 w 1004413"/>
                  <a:gd name="connsiteY1" fmla="*/ 52468 h 213813"/>
                  <a:gd name="connsiteX2" fmla="*/ 968332 w 1004413"/>
                  <a:gd name="connsiteY2" fmla="*/ 0 h 213813"/>
                  <a:gd name="connsiteX3" fmla="*/ 1004413 w 1004413"/>
                  <a:gd name="connsiteY3" fmla="*/ 35979 h 213813"/>
                  <a:gd name="connsiteX4" fmla="*/ 29986 w 1004413"/>
                  <a:gd name="connsiteY4" fmla="*/ 85028 h 213813"/>
                  <a:gd name="connsiteX5" fmla="*/ 28255 w 1004413"/>
                  <a:gd name="connsiteY5" fmla="*/ 213813 h 213813"/>
                  <a:gd name="connsiteX6" fmla="*/ 2189 w 1004413"/>
                  <a:gd name="connsiteY6" fmla="*/ 183429 h 2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413" h="213813">
                    <a:moveTo>
                      <a:pt x="2189" y="183429"/>
                    </a:moveTo>
                    <a:cubicBezTo>
                      <a:pt x="3093" y="144538"/>
                      <a:pt x="-765" y="91359"/>
                      <a:pt x="139" y="52468"/>
                    </a:cubicBezTo>
                    <a:lnTo>
                      <a:pt x="968332" y="0"/>
                    </a:lnTo>
                    <a:lnTo>
                      <a:pt x="1004413" y="35979"/>
                    </a:lnTo>
                    <a:lnTo>
                      <a:pt x="29986" y="85028"/>
                    </a:lnTo>
                    <a:lnTo>
                      <a:pt x="28255" y="213813"/>
                    </a:lnTo>
                    <a:lnTo>
                      <a:pt x="2189" y="1834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BD6C7D3-87D8-44FC-81AE-8BCDACA1C601}"/>
              </a:ext>
            </a:extLst>
          </p:cNvPr>
          <p:cNvGrpSpPr/>
          <p:nvPr/>
        </p:nvGrpSpPr>
        <p:grpSpPr>
          <a:xfrm>
            <a:off x="4572906" y="1428071"/>
            <a:ext cx="5296577" cy="2820208"/>
            <a:chOff x="3083858" y="3382264"/>
            <a:chExt cx="4504016" cy="23982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D62A087-72B8-4C38-9835-EDA54893F50E}"/>
                </a:ext>
              </a:extLst>
            </p:cNvPr>
            <p:cNvSpPr/>
            <p:nvPr/>
          </p:nvSpPr>
          <p:spPr>
            <a:xfrm rot="162293">
              <a:off x="3690180" y="5113209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38AF927-734C-4580-ABB1-9E60045F2BE9}"/>
                </a:ext>
              </a:extLst>
            </p:cNvPr>
            <p:cNvSpPr/>
            <p:nvPr/>
          </p:nvSpPr>
          <p:spPr>
            <a:xfrm rot="162293">
              <a:off x="5340964" y="5135261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F131B1C-0C24-47B8-96E2-BF790B4EB74D}"/>
                </a:ext>
              </a:extLst>
            </p:cNvPr>
            <p:cNvSpPr/>
            <p:nvPr/>
          </p:nvSpPr>
          <p:spPr>
            <a:xfrm rot="162293">
              <a:off x="3083858" y="5174044"/>
              <a:ext cx="4504016" cy="605223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96EE51-F185-456F-A9F2-87886B9A3F52}"/>
                </a:ext>
              </a:extLst>
            </p:cNvPr>
            <p:cNvGrpSpPr/>
            <p:nvPr/>
          </p:nvGrpSpPr>
          <p:grpSpPr>
            <a:xfrm>
              <a:off x="3298219" y="3382264"/>
              <a:ext cx="3288329" cy="2231290"/>
              <a:chOff x="3298219" y="3382264"/>
              <a:chExt cx="3288329" cy="2231290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68670B5-A95A-483B-9F95-7FB2382E3DF2}"/>
                  </a:ext>
                </a:extLst>
              </p:cNvPr>
              <p:cNvGrpSpPr/>
              <p:nvPr/>
            </p:nvGrpSpPr>
            <p:grpSpPr>
              <a:xfrm rot="21327019">
                <a:off x="3298219" y="3382264"/>
                <a:ext cx="1357023" cy="1063340"/>
                <a:chOff x="2442073" y="3114771"/>
                <a:chExt cx="1683480" cy="1319145"/>
              </a:xfrm>
            </p:grpSpPr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F44251DE-42F2-4E54-AADF-5F59F9319D11}"/>
                    </a:ext>
                  </a:extLst>
                </p:cNvPr>
                <p:cNvSpPr/>
                <p:nvPr/>
              </p:nvSpPr>
              <p:spPr>
                <a:xfrm rot="272279">
                  <a:off x="2459831" y="4197802"/>
                  <a:ext cx="1460993" cy="236114"/>
                </a:xfrm>
                <a:custGeom>
                  <a:avLst/>
                  <a:gdLst>
                    <a:gd name="connsiteX0" fmla="*/ 2042299 w 2042298"/>
                    <a:gd name="connsiteY0" fmla="*/ 0 h 262959"/>
                    <a:gd name="connsiteX1" fmla="*/ 62969 w 2042298"/>
                    <a:gd name="connsiteY1" fmla="*/ 0 h 262959"/>
                    <a:gd name="connsiteX2" fmla="*/ 0 w 2042298"/>
                    <a:gd name="connsiteY2" fmla="*/ 57704 h 262959"/>
                    <a:gd name="connsiteX3" fmla="*/ 62969 w 2042298"/>
                    <a:gd name="connsiteY3" fmla="*/ 115408 h 262959"/>
                    <a:gd name="connsiteX4" fmla="*/ 1052322 w 2042298"/>
                    <a:gd name="connsiteY4" fmla="*/ 115408 h 262959"/>
                    <a:gd name="connsiteX5" fmla="*/ 1235271 w 2042298"/>
                    <a:gd name="connsiteY5" fmla="*/ 262959 h 262959"/>
                    <a:gd name="connsiteX6" fmla="*/ 1356499 w 2042298"/>
                    <a:gd name="connsiteY6" fmla="*/ 205740 h 262959"/>
                    <a:gd name="connsiteX7" fmla="*/ 1327335 w 2042298"/>
                    <a:gd name="connsiteY7" fmla="*/ 115408 h 262959"/>
                    <a:gd name="connsiteX8" fmla="*/ 2042229 w 2042298"/>
                    <a:gd name="connsiteY8" fmla="*/ 115408 h 262959"/>
                    <a:gd name="connsiteX9" fmla="*/ 2042229 w 2042298"/>
                    <a:gd name="connsiteY9" fmla="*/ 0 h 262959"/>
                    <a:gd name="connsiteX10" fmla="*/ 2042299 w 2042298"/>
                    <a:gd name="connsiteY10" fmla="*/ 0 h 262959"/>
                    <a:gd name="connsiteX11" fmla="*/ 2042299 w 2042298"/>
                    <a:gd name="connsiteY11" fmla="*/ 0 h 262959"/>
                    <a:gd name="connsiteX0" fmla="*/ 2042299 w 2042300"/>
                    <a:gd name="connsiteY0" fmla="*/ 0 h 286832"/>
                    <a:gd name="connsiteX1" fmla="*/ 62969 w 2042300"/>
                    <a:gd name="connsiteY1" fmla="*/ 0 h 286832"/>
                    <a:gd name="connsiteX2" fmla="*/ 0 w 2042300"/>
                    <a:gd name="connsiteY2" fmla="*/ 57704 h 286832"/>
                    <a:gd name="connsiteX3" fmla="*/ 62969 w 2042300"/>
                    <a:gd name="connsiteY3" fmla="*/ 115408 h 286832"/>
                    <a:gd name="connsiteX4" fmla="*/ 1052322 w 2042300"/>
                    <a:gd name="connsiteY4" fmla="*/ 115408 h 286832"/>
                    <a:gd name="connsiteX5" fmla="*/ 1235271 w 2042300"/>
                    <a:gd name="connsiteY5" fmla="*/ 262959 h 286832"/>
                    <a:gd name="connsiteX6" fmla="*/ 1410977 w 2042300"/>
                    <a:gd name="connsiteY6" fmla="*/ 276591 h 286832"/>
                    <a:gd name="connsiteX7" fmla="*/ 1327335 w 2042300"/>
                    <a:gd name="connsiteY7" fmla="*/ 115408 h 286832"/>
                    <a:gd name="connsiteX8" fmla="*/ 2042229 w 2042300"/>
                    <a:gd name="connsiteY8" fmla="*/ 115408 h 286832"/>
                    <a:gd name="connsiteX9" fmla="*/ 2042229 w 2042300"/>
                    <a:gd name="connsiteY9" fmla="*/ 0 h 286832"/>
                    <a:gd name="connsiteX10" fmla="*/ 2042299 w 2042300"/>
                    <a:gd name="connsiteY10" fmla="*/ 0 h 286832"/>
                    <a:gd name="connsiteX11" fmla="*/ 2042299 w 2042300"/>
                    <a:gd name="connsiteY11" fmla="*/ 0 h 286832"/>
                    <a:gd name="connsiteX0" fmla="*/ 2042299 w 2042298"/>
                    <a:gd name="connsiteY0" fmla="*/ 0 h 330060"/>
                    <a:gd name="connsiteX1" fmla="*/ 62969 w 2042298"/>
                    <a:gd name="connsiteY1" fmla="*/ 0 h 330060"/>
                    <a:gd name="connsiteX2" fmla="*/ 0 w 2042298"/>
                    <a:gd name="connsiteY2" fmla="*/ 57704 h 330060"/>
                    <a:gd name="connsiteX3" fmla="*/ 62969 w 2042298"/>
                    <a:gd name="connsiteY3" fmla="*/ 115408 h 330060"/>
                    <a:gd name="connsiteX4" fmla="*/ 1052322 w 2042298"/>
                    <a:gd name="connsiteY4" fmla="*/ 115408 h 330060"/>
                    <a:gd name="connsiteX5" fmla="*/ 1278850 w 2042298"/>
                    <a:gd name="connsiteY5" fmla="*/ 322910 h 330060"/>
                    <a:gd name="connsiteX6" fmla="*/ 1410977 w 2042298"/>
                    <a:gd name="connsiteY6" fmla="*/ 276591 h 330060"/>
                    <a:gd name="connsiteX7" fmla="*/ 1327335 w 2042298"/>
                    <a:gd name="connsiteY7" fmla="*/ 115408 h 330060"/>
                    <a:gd name="connsiteX8" fmla="*/ 2042229 w 2042298"/>
                    <a:gd name="connsiteY8" fmla="*/ 115408 h 330060"/>
                    <a:gd name="connsiteX9" fmla="*/ 2042229 w 2042298"/>
                    <a:gd name="connsiteY9" fmla="*/ 0 h 330060"/>
                    <a:gd name="connsiteX10" fmla="*/ 2042299 w 2042298"/>
                    <a:gd name="connsiteY10" fmla="*/ 0 h 330060"/>
                    <a:gd name="connsiteX11" fmla="*/ 2042299 w 2042298"/>
                    <a:gd name="connsiteY11" fmla="*/ 0 h 330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42298" h="330060">
                      <a:moveTo>
                        <a:pt x="2042299" y="0"/>
                      </a:moveTo>
                      <a:lnTo>
                        <a:pt x="62969" y="0"/>
                      </a:lnTo>
                      <a:cubicBezTo>
                        <a:pt x="28194" y="0"/>
                        <a:pt x="0" y="25839"/>
                        <a:pt x="0" y="57704"/>
                      </a:cubicBezTo>
                      <a:cubicBezTo>
                        <a:pt x="0" y="89570"/>
                        <a:pt x="28194" y="115408"/>
                        <a:pt x="62969" y="115408"/>
                      </a:cubicBezTo>
                      <a:lnTo>
                        <a:pt x="1052322" y="115408"/>
                      </a:lnTo>
                      <a:cubicBezTo>
                        <a:pt x="1168562" y="117833"/>
                        <a:pt x="1219074" y="296046"/>
                        <a:pt x="1278850" y="322910"/>
                      </a:cubicBezTo>
                      <a:cubicBezTo>
                        <a:pt x="1338626" y="349774"/>
                        <a:pt x="1374747" y="293493"/>
                        <a:pt x="1410977" y="276591"/>
                      </a:cubicBezTo>
                      <a:cubicBezTo>
                        <a:pt x="1415410" y="254493"/>
                        <a:pt x="1345554" y="148036"/>
                        <a:pt x="1327335" y="115408"/>
                      </a:cubicBezTo>
                      <a:lnTo>
                        <a:pt x="2042229" y="115408"/>
                      </a:lnTo>
                      <a:lnTo>
                        <a:pt x="2042229" y="0"/>
                      </a:lnTo>
                      <a:lnTo>
                        <a:pt x="2042299" y="0"/>
                      </a:lnTo>
                      <a:lnTo>
                        <a:pt x="2042299" y="0"/>
                      </a:lnTo>
                      <a:close/>
                    </a:path>
                  </a:pathLst>
                </a:custGeom>
                <a:solidFill>
                  <a:srgbClr val="6A7F8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76456D86-D499-4DF0-8345-CC2B7BC69AFB}"/>
                    </a:ext>
                  </a:extLst>
                </p:cNvPr>
                <p:cNvSpPr/>
                <p:nvPr/>
              </p:nvSpPr>
              <p:spPr>
                <a:xfrm rot="272279">
                  <a:off x="2472582" y="3144293"/>
                  <a:ext cx="1652971" cy="49555"/>
                </a:xfrm>
                <a:custGeom>
                  <a:avLst/>
                  <a:gdLst>
                    <a:gd name="connsiteX0" fmla="*/ 1465118 w 2310661"/>
                    <a:gd name="connsiteY0" fmla="*/ 69273 h 69272"/>
                    <a:gd name="connsiteX1" fmla="*/ 0 w 2310661"/>
                    <a:gd name="connsiteY1" fmla="*/ 69273 h 69272"/>
                    <a:gd name="connsiteX2" fmla="*/ 845543 w 2310661"/>
                    <a:gd name="connsiteY2" fmla="*/ 0 h 69272"/>
                    <a:gd name="connsiteX3" fmla="*/ 2310662 w 2310661"/>
                    <a:gd name="connsiteY3" fmla="*/ 0 h 69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0661" h="69272">
                      <a:moveTo>
                        <a:pt x="1465118" y="69273"/>
                      </a:moveTo>
                      <a:lnTo>
                        <a:pt x="0" y="69273"/>
                      </a:lnTo>
                      <a:lnTo>
                        <a:pt x="845543" y="0"/>
                      </a:lnTo>
                      <a:lnTo>
                        <a:pt x="2310662" y="0"/>
                      </a:lnTo>
                      <a:close/>
                    </a:path>
                  </a:pathLst>
                </a:custGeom>
                <a:solidFill>
                  <a:srgbClr val="EE2D2E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54D4EB00-3273-42B7-AF08-3DF41D0D1F30}"/>
                    </a:ext>
                  </a:extLst>
                </p:cNvPr>
                <p:cNvSpPr/>
                <p:nvPr/>
              </p:nvSpPr>
              <p:spPr>
                <a:xfrm rot="272279">
                  <a:off x="3473185" y="3183939"/>
                  <a:ext cx="607698" cy="1137297"/>
                </a:xfrm>
                <a:custGeom>
                  <a:avLst/>
                  <a:gdLst>
                    <a:gd name="connsiteX0" fmla="*/ 849492 w 849491"/>
                    <a:gd name="connsiteY0" fmla="*/ 1527464 h 1589809"/>
                    <a:gd name="connsiteX1" fmla="*/ 0 w 849491"/>
                    <a:gd name="connsiteY1" fmla="*/ 1589809 h 1589809"/>
                    <a:gd name="connsiteX2" fmla="*/ 0 w 849491"/>
                    <a:gd name="connsiteY2" fmla="*/ 62345 h 1589809"/>
                    <a:gd name="connsiteX3" fmla="*/ 849492 w 849491"/>
                    <a:gd name="connsiteY3" fmla="*/ 0 h 1589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9491" h="1589809">
                      <a:moveTo>
                        <a:pt x="849492" y="1527464"/>
                      </a:moveTo>
                      <a:lnTo>
                        <a:pt x="0" y="1589809"/>
                      </a:lnTo>
                      <a:lnTo>
                        <a:pt x="0" y="62345"/>
                      </a:lnTo>
                      <a:lnTo>
                        <a:pt x="849492" y="0"/>
                      </a:lnTo>
                      <a:close/>
                    </a:path>
                  </a:pathLst>
                </a:custGeom>
                <a:solidFill>
                  <a:srgbClr val="631712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08704E50-8F07-48F5-A980-0A1781BB741D}"/>
                    </a:ext>
                  </a:extLst>
                </p:cNvPr>
                <p:cNvSpPr/>
                <p:nvPr/>
              </p:nvSpPr>
              <p:spPr>
                <a:xfrm rot="272279">
                  <a:off x="2442073" y="3114771"/>
                  <a:ext cx="1048097" cy="1087147"/>
                </a:xfrm>
                <a:custGeom>
                  <a:avLst/>
                  <a:gdLst>
                    <a:gd name="connsiteX0" fmla="*/ 0 w 1465118"/>
                    <a:gd name="connsiteY0" fmla="*/ 0 h 1519705"/>
                    <a:gd name="connsiteX1" fmla="*/ 1465118 w 1465118"/>
                    <a:gd name="connsiteY1" fmla="*/ 0 h 1519705"/>
                    <a:gd name="connsiteX2" fmla="*/ 1465118 w 1465118"/>
                    <a:gd name="connsiteY2" fmla="*/ 1519705 h 1519705"/>
                    <a:gd name="connsiteX3" fmla="*/ -1 w 1465118"/>
                    <a:gd name="connsiteY3" fmla="*/ 1519705 h 1519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18" h="1519705">
                      <a:moveTo>
                        <a:pt x="0" y="0"/>
                      </a:moveTo>
                      <a:lnTo>
                        <a:pt x="1465118" y="0"/>
                      </a:lnTo>
                      <a:lnTo>
                        <a:pt x="1465118" y="1519705"/>
                      </a:lnTo>
                      <a:lnTo>
                        <a:pt x="-1" y="151970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366A9FD5-414C-450B-909B-2B9B4D9BAF62}"/>
                    </a:ext>
                  </a:extLst>
                </p:cNvPr>
                <p:cNvSpPr/>
                <p:nvPr/>
              </p:nvSpPr>
              <p:spPr>
                <a:xfrm rot="272279">
                  <a:off x="2482573" y="3265265"/>
                  <a:ext cx="1033435" cy="25108"/>
                </a:xfrm>
                <a:custGeom>
                  <a:avLst/>
                  <a:gdLst>
                    <a:gd name="connsiteX0" fmla="*/ 46024 w 1444622"/>
                    <a:gd name="connsiteY0" fmla="*/ 32973 h 35098"/>
                    <a:gd name="connsiteX1" fmla="*/ 27 w 1444622"/>
                    <a:gd name="connsiteY1" fmla="*/ 18149 h 35098"/>
                    <a:gd name="connsiteX2" fmla="*/ 44223 w 1444622"/>
                    <a:gd name="connsiteY2" fmla="*/ 1662 h 35098"/>
                    <a:gd name="connsiteX3" fmla="*/ 1401691 w 1444622"/>
                    <a:gd name="connsiteY3" fmla="*/ 1662 h 35098"/>
                    <a:gd name="connsiteX4" fmla="*/ 1444502 w 1444622"/>
                    <a:gd name="connsiteY4" fmla="*/ 18980 h 35098"/>
                    <a:gd name="connsiteX5" fmla="*/ 1397882 w 1444622"/>
                    <a:gd name="connsiteY5" fmla="*/ 32973 h 35098"/>
                    <a:gd name="connsiteX6" fmla="*/ 46024 w 1444622"/>
                    <a:gd name="connsiteY6" fmla="*/ 32973 h 35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4622" h="35098">
                      <a:moveTo>
                        <a:pt x="46024" y="32973"/>
                      </a:moveTo>
                      <a:cubicBezTo>
                        <a:pt x="29537" y="32904"/>
                        <a:pt x="997" y="42741"/>
                        <a:pt x="27" y="18149"/>
                      </a:cubicBezTo>
                      <a:cubicBezTo>
                        <a:pt x="-1012" y="-7828"/>
                        <a:pt x="27944" y="1732"/>
                        <a:pt x="44223" y="1662"/>
                      </a:cubicBezTo>
                      <a:cubicBezTo>
                        <a:pt x="496712" y="1108"/>
                        <a:pt x="949202" y="1108"/>
                        <a:pt x="1401691" y="1662"/>
                      </a:cubicBezTo>
                      <a:cubicBezTo>
                        <a:pt x="1417763" y="1662"/>
                        <a:pt x="1446719" y="-7620"/>
                        <a:pt x="1444502" y="18980"/>
                      </a:cubicBezTo>
                      <a:cubicBezTo>
                        <a:pt x="1442563" y="43226"/>
                        <a:pt x="1414369" y="32904"/>
                        <a:pt x="1397882" y="32973"/>
                      </a:cubicBezTo>
                      <a:cubicBezTo>
                        <a:pt x="1172607" y="33736"/>
                        <a:pt x="271368" y="33666"/>
                        <a:pt x="46024" y="32973"/>
                      </a:cubicBezTo>
                      <a:close/>
                    </a:path>
                  </a:pathLst>
                </a:custGeom>
                <a:solidFill>
                  <a:srgbClr val="80171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CD55E87-AC1D-4546-AF0E-394B77724394}"/>
                  </a:ext>
                </a:extLst>
              </p:cNvPr>
              <p:cNvGrpSpPr/>
              <p:nvPr/>
            </p:nvGrpSpPr>
            <p:grpSpPr>
              <a:xfrm>
                <a:off x="3685659" y="3418989"/>
                <a:ext cx="2900889" cy="2194565"/>
                <a:chOff x="6043757" y="2084110"/>
                <a:chExt cx="3598753" cy="2722509"/>
              </a:xfrm>
              <a:scene3d>
                <a:camera prst="orthographicFront">
                  <a:rot lat="20400000" lon="21000000" rev="0"/>
                </a:camera>
                <a:lightRig rig="threePt" dir="t"/>
              </a:scene3d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8029F9AA-57CA-4C05-AC90-24A534D77708}"/>
                    </a:ext>
                  </a:extLst>
                </p:cNvPr>
                <p:cNvSpPr/>
                <p:nvPr/>
              </p:nvSpPr>
              <p:spPr>
                <a:xfrm>
                  <a:off x="6168510" y="3739688"/>
                  <a:ext cx="1066931" cy="1066931"/>
                </a:xfrm>
                <a:custGeom>
                  <a:avLst/>
                  <a:gdLst>
                    <a:gd name="connsiteX0" fmla="*/ 859051 w 1718102"/>
                    <a:gd name="connsiteY0" fmla="*/ 0 h 1718102"/>
                    <a:gd name="connsiteX1" fmla="*/ 0 w 1718102"/>
                    <a:gd name="connsiteY1" fmla="*/ 859051 h 1718102"/>
                    <a:gd name="connsiteX2" fmla="*/ 859051 w 1718102"/>
                    <a:gd name="connsiteY2" fmla="*/ 1718102 h 1718102"/>
                    <a:gd name="connsiteX3" fmla="*/ 1718102 w 1718102"/>
                    <a:gd name="connsiteY3" fmla="*/ 859051 h 1718102"/>
                    <a:gd name="connsiteX4" fmla="*/ 859051 w 1718102"/>
                    <a:gd name="connsiteY4" fmla="*/ 0 h 1718102"/>
                    <a:gd name="connsiteX5" fmla="*/ 702287 w 1718102"/>
                    <a:gd name="connsiteY5" fmla="*/ 1327889 h 1718102"/>
                    <a:gd name="connsiteX6" fmla="*/ 262474 w 1718102"/>
                    <a:gd name="connsiteY6" fmla="*/ 888076 h 1718102"/>
                    <a:gd name="connsiteX7" fmla="*/ 702287 w 1718102"/>
                    <a:gd name="connsiteY7" fmla="*/ 448264 h 1718102"/>
                    <a:gd name="connsiteX8" fmla="*/ 1142100 w 1718102"/>
                    <a:gd name="connsiteY8" fmla="*/ 888076 h 1718102"/>
                    <a:gd name="connsiteX9" fmla="*/ 702287 w 1718102"/>
                    <a:gd name="connsiteY9" fmla="*/ 1327889 h 1718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18102" h="1718102">
                      <a:moveTo>
                        <a:pt x="859051" y="0"/>
                      </a:moveTo>
                      <a:cubicBezTo>
                        <a:pt x="384602" y="0"/>
                        <a:pt x="0" y="384602"/>
                        <a:pt x="0" y="859051"/>
                      </a:cubicBezTo>
                      <a:cubicBezTo>
                        <a:pt x="0" y="1333500"/>
                        <a:pt x="384602" y="1718102"/>
                        <a:pt x="859051" y="1718102"/>
                      </a:cubicBezTo>
                      <a:cubicBezTo>
                        <a:pt x="1333500" y="1718102"/>
                        <a:pt x="1718102" y="1333500"/>
                        <a:pt x="1718102" y="859051"/>
                      </a:cubicBezTo>
                      <a:cubicBezTo>
                        <a:pt x="1718102" y="384602"/>
                        <a:pt x="1333500" y="0"/>
                        <a:pt x="859051" y="0"/>
                      </a:cubicBezTo>
                      <a:close/>
                      <a:moveTo>
                        <a:pt x="702287" y="1327889"/>
                      </a:moveTo>
                      <a:cubicBezTo>
                        <a:pt x="459417" y="1327889"/>
                        <a:pt x="262474" y="1130947"/>
                        <a:pt x="262474" y="888076"/>
                      </a:cubicBezTo>
                      <a:cubicBezTo>
                        <a:pt x="262474" y="645206"/>
                        <a:pt x="459417" y="448264"/>
                        <a:pt x="702287" y="448264"/>
                      </a:cubicBezTo>
                      <a:cubicBezTo>
                        <a:pt x="945157" y="448264"/>
                        <a:pt x="1142100" y="645206"/>
                        <a:pt x="1142100" y="888076"/>
                      </a:cubicBezTo>
                      <a:cubicBezTo>
                        <a:pt x="1142100" y="1130947"/>
                        <a:pt x="945226" y="1327889"/>
                        <a:pt x="702287" y="1327889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9B58CBD4-8DF1-493F-8D7F-DEF311AE7A6E}"/>
                    </a:ext>
                  </a:extLst>
                </p:cNvPr>
                <p:cNvSpPr/>
                <p:nvPr/>
              </p:nvSpPr>
              <p:spPr>
                <a:xfrm>
                  <a:off x="6263664" y="3903672"/>
                  <a:ext cx="738963" cy="738962"/>
                </a:xfrm>
                <a:custGeom>
                  <a:avLst/>
                  <a:gdLst>
                    <a:gd name="connsiteX0" fmla="*/ 594984 w 1189967"/>
                    <a:gd name="connsiteY0" fmla="*/ 0 h 1189967"/>
                    <a:gd name="connsiteX1" fmla="*/ 0 w 1189967"/>
                    <a:gd name="connsiteY1" fmla="*/ 594984 h 1189967"/>
                    <a:gd name="connsiteX2" fmla="*/ 594984 w 1189967"/>
                    <a:gd name="connsiteY2" fmla="*/ 1189967 h 1189967"/>
                    <a:gd name="connsiteX3" fmla="*/ 1189967 w 1189967"/>
                    <a:gd name="connsiteY3" fmla="*/ 594984 h 1189967"/>
                    <a:gd name="connsiteX4" fmla="*/ 594984 w 1189967"/>
                    <a:gd name="connsiteY4" fmla="*/ 0 h 1189967"/>
                    <a:gd name="connsiteX5" fmla="*/ 549056 w 1189967"/>
                    <a:gd name="connsiteY5" fmla="*/ 1063821 h 1189967"/>
                    <a:gd name="connsiteX6" fmla="*/ 109243 w 1189967"/>
                    <a:gd name="connsiteY6" fmla="*/ 624009 h 1189967"/>
                    <a:gd name="connsiteX7" fmla="*/ 549056 w 1189967"/>
                    <a:gd name="connsiteY7" fmla="*/ 184196 h 1189967"/>
                    <a:gd name="connsiteX8" fmla="*/ 988868 w 1189967"/>
                    <a:gd name="connsiteY8" fmla="*/ 624009 h 1189967"/>
                    <a:gd name="connsiteX9" fmla="*/ 549056 w 1189967"/>
                    <a:gd name="connsiteY9" fmla="*/ 1063821 h 1189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89967" h="1189967">
                      <a:moveTo>
                        <a:pt x="594984" y="0"/>
                      </a:moveTo>
                      <a:cubicBezTo>
                        <a:pt x="266354" y="0"/>
                        <a:pt x="0" y="266354"/>
                        <a:pt x="0" y="594984"/>
                      </a:cubicBezTo>
                      <a:cubicBezTo>
                        <a:pt x="0" y="923613"/>
                        <a:pt x="266354" y="1189967"/>
                        <a:pt x="594984" y="1189967"/>
                      </a:cubicBezTo>
                      <a:cubicBezTo>
                        <a:pt x="923613" y="1189967"/>
                        <a:pt x="1189967" y="923613"/>
                        <a:pt x="1189967" y="594984"/>
                      </a:cubicBezTo>
                      <a:cubicBezTo>
                        <a:pt x="1189967" y="266354"/>
                        <a:pt x="923613" y="0"/>
                        <a:pt x="594984" y="0"/>
                      </a:cubicBezTo>
                      <a:close/>
                      <a:moveTo>
                        <a:pt x="549056" y="1063821"/>
                      </a:moveTo>
                      <a:cubicBezTo>
                        <a:pt x="306186" y="1063821"/>
                        <a:pt x="109243" y="866879"/>
                        <a:pt x="109243" y="624009"/>
                      </a:cubicBezTo>
                      <a:cubicBezTo>
                        <a:pt x="109243" y="381139"/>
                        <a:pt x="306186" y="184196"/>
                        <a:pt x="549056" y="184196"/>
                      </a:cubicBezTo>
                      <a:cubicBezTo>
                        <a:pt x="791926" y="184196"/>
                        <a:pt x="988868" y="381139"/>
                        <a:pt x="988868" y="624009"/>
                      </a:cubicBezTo>
                      <a:cubicBezTo>
                        <a:pt x="988868" y="866879"/>
                        <a:pt x="791995" y="1063821"/>
                        <a:pt x="549056" y="1063821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168F5AAC-B61B-49EA-8C46-A4BE4E8FA05A}"/>
                    </a:ext>
                  </a:extLst>
                </p:cNvPr>
                <p:cNvSpPr/>
                <p:nvPr/>
              </p:nvSpPr>
              <p:spPr>
                <a:xfrm rot="19584698">
                  <a:off x="8405333" y="3855298"/>
                  <a:ext cx="893705" cy="466209"/>
                </a:xfrm>
                <a:custGeom>
                  <a:avLst/>
                  <a:gdLst>
                    <a:gd name="connsiteX0" fmla="*/ 1439152 w 1439152"/>
                    <a:gd name="connsiteY0" fmla="*/ 375374 h 750747"/>
                    <a:gd name="connsiteX1" fmla="*/ 719576 w 1439152"/>
                    <a:gd name="connsiteY1" fmla="*/ 750748 h 750747"/>
                    <a:gd name="connsiteX2" fmla="*/ 0 w 1439152"/>
                    <a:gd name="connsiteY2" fmla="*/ 375374 h 750747"/>
                    <a:gd name="connsiteX3" fmla="*/ 719576 w 1439152"/>
                    <a:gd name="connsiteY3" fmla="*/ 0 h 750747"/>
                    <a:gd name="connsiteX4" fmla="*/ 1439152 w 1439152"/>
                    <a:gd name="connsiteY4" fmla="*/ 375374 h 750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9152" h="750747">
                      <a:moveTo>
                        <a:pt x="1439152" y="375374"/>
                      </a:moveTo>
                      <a:cubicBezTo>
                        <a:pt x="1439152" y="582687"/>
                        <a:pt x="1116987" y="750748"/>
                        <a:pt x="719576" y="750748"/>
                      </a:cubicBezTo>
                      <a:cubicBezTo>
                        <a:pt x="322165" y="750748"/>
                        <a:pt x="0" y="582687"/>
                        <a:pt x="0" y="375374"/>
                      </a:cubicBezTo>
                      <a:cubicBezTo>
                        <a:pt x="0" y="168061"/>
                        <a:pt x="322165" y="0"/>
                        <a:pt x="719576" y="0"/>
                      </a:cubicBezTo>
                      <a:cubicBezTo>
                        <a:pt x="1116987" y="0"/>
                        <a:pt x="1439152" y="168061"/>
                        <a:pt x="1439152" y="375374"/>
                      </a:cubicBez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99EBE179-0988-4695-85A4-8787A4856E8D}"/>
                    </a:ext>
                  </a:extLst>
                </p:cNvPr>
                <p:cNvSpPr/>
                <p:nvPr/>
              </p:nvSpPr>
              <p:spPr>
                <a:xfrm>
                  <a:off x="8750577" y="4036512"/>
                  <a:ext cx="390925" cy="390925"/>
                </a:xfrm>
                <a:custGeom>
                  <a:avLst/>
                  <a:gdLst>
                    <a:gd name="connsiteX0" fmla="*/ 270302 w 629515"/>
                    <a:gd name="connsiteY0" fmla="*/ 567898 h 629515"/>
                    <a:gd name="connsiteX1" fmla="*/ 0 w 629515"/>
                    <a:gd name="connsiteY1" fmla="*/ 297596 h 629515"/>
                    <a:gd name="connsiteX2" fmla="*/ 297595 w 629515"/>
                    <a:gd name="connsiteY2" fmla="*/ 0 h 629515"/>
                    <a:gd name="connsiteX3" fmla="*/ 567898 w 629515"/>
                    <a:gd name="connsiteY3" fmla="*/ 270302 h 629515"/>
                    <a:gd name="connsiteX4" fmla="*/ 567898 w 629515"/>
                    <a:gd name="connsiteY4" fmla="*/ 567898 h 629515"/>
                    <a:gd name="connsiteX5" fmla="*/ 567898 w 629515"/>
                    <a:gd name="connsiteY5" fmla="*/ 567898 h 629515"/>
                    <a:gd name="connsiteX6" fmla="*/ 270302 w 629515"/>
                    <a:gd name="connsiteY6" fmla="*/ 567898 h 629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9515" h="629515">
                      <a:moveTo>
                        <a:pt x="270302" y="567898"/>
                      </a:moveTo>
                      <a:lnTo>
                        <a:pt x="0" y="297596"/>
                      </a:lnTo>
                      <a:lnTo>
                        <a:pt x="297595" y="0"/>
                      </a:lnTo>
                      <a:lnTo>
                        <a:pt x="567898" y="270302"/>
                      </a:lnTo>
                      <a:cubicBezTo>
                        <a:pt x="650055" y="352460"/>
                        <a:pt x="650055" y="485740"/>
                        <a:pt x="567898" y="567898"/>
                      </a:cubicBezTo>
                      <a:lnTo>
                        <a:pt x="567898" y="567898"/>
                      </a:lnTo>
                      <a:cubicBezTo>
                        <a:pt x="485740" y="650055"/>
                        <a:pt x="352460" y="650055"/>
                        <a:pt x="270302" y="567898"/>
                      </a:cubicBezTo>
                      <a:close/>
                    </a:path>
                  </a:pathLst>
                </a:custGeom>
                <a:solidFill>
                  <a:srgbClr val="5D788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1DA185E-6793-4611-906B-C3E2D7503988}"/>
                    </a:ext>
                  </a:extLst>
                </p:cNvPr>
                <p:cNvSpPr/>
                <p:nvPr/>
              </p:nvSpPr>
              <p:spPr>
                <a:xfrm>
                  <a:off x="8558200" y="3710824"/>
                  <a:ext cx="1084310" cy="1084310"/>
                </a:xfrm>
                <a:custGeom>
                  <a:avLst/>
                  <a:gdLst>
                    <a:gd name="connsiteX0" fmla="*/ 873044 w 1746088"/>
                    <a:gd name="connsiteY0" fmla="*/ 0 h 1746088"/>
                    <a:gd name="connsiteX1" fmla="*/ 0 w 1746088"/>
                    <a:gd name="connsiteY1" fmla="*/ 873044 h 1746088"/>
                    <a:gd name="connsiteX2" fmla="*/ 873044 w 1746088"/>
                    <a:gd name="connsiteY2" fmla="*/ 1746088 h 1746088"/>
                    <a:gd name="connsiteX3" fmla="*/ 1746088 w 1746088"/>
                    <a:gd name="connsiteY3" fmla="*/ 873044 h 1746088"/>
                    <a:gd name="connsiteX4" fmla="*/ 873044 w 1746088"/>
                    <a:gd name="connsiteY4" fmla="*/ 0 h 1746088"/>
                    <a:gd name="connsiteX5" fmla="*/ 713717 w 1746088"/>
                    <a:gd name="connsiteY5" fmla="*/ 1349571 h 1746088"/>
                    <a:gd name="connsiteX6" fmla="*/ 266769 w 1746088"/>
                    <a:gd name="connsiteY6" fmla="*/ 902624 h 1746088"/>
                    <a:gd name="connsiteX7" fmla="*/ 713717 w 1746088"/>
                    <a:gd name="connsiteY7" fmla="*/ 455676 h 1746088"/>
                    <a:gd name="connsiteX8" fmla="*/ 1160665 w 1746088"/>
                    <a:gd name="connsiteY8" fmla="*/ 902624 h 1746088"/>
                    <a:gd name="connsiteX9" fmla="*/ 713717 w 1746088"/>
                    <a:gd name="connsiteY9" fmla="*/ 1349571 h 1746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46088" h="1746088">
                      <a:moveTo>
                        <a:pt x="873044" y="0"/>
                      </a:moveTo>
                      <a:cubicBezTo>
                        <a:pt x="390906" y="0"/>
                        <a:pt x="0" y="390837"/>
                        <a:pt x="0" y="873044"/>
                      </a:cubicBezTo>
                      <a:cubicBezTo>
                        <a:pt x="0" y="1355252"/>
                        <a:pt x="390837" y="1746088"/>
                        <a:pt x="873044" y="1746088"/>
                      </a:cubicBezTo>
                      <a:cubicBezTo>
                        <a:pt x="1355252" y="1746088"/>
                        <a:pt x="1746088" y="1355182"/>
                        <a:pt x="1746088" y="873044"/>
                      </a:cubicBezTo>
                      <a:cubicBezTo>
                        <a:pt x="1746088" y="390906"/>
                        <a:pt x="1355183" y="0"/>
                        <a:pt x="873044" y="0"/>
                      </a:cubicBezTo>
                      <a:close/>
                      <a:moveTo>
                        <a:pt x="713717" y="1349571"/>
                      </a:moveTo>
                      <a:cubicBezTo>
                        <a:pt x="466829" y="1349571"/>
                        <a:pt x="266769" y="1149442"/>
                        <a:pt x="266769" y="902624"/>
                      </a:cubicBezTo>
                      <a:cubicBezTo>
                        <a:pt x="266769" y="655736"/>
                        <a:pt x="466898" y="455676"/>
                        <a:pt x="713717" y="455676"/>
                      </a:cubicBezTo>
                      <a:cubicBezTo>
                        <a:pt x="960605" y="455676"/>
                        <a:pt x="1160665" y="655805"/>
                        <a:pt x="1160665" y="902624"/>
                      </a:cubicBezTo>
                      <a:cubicBezTo>
                        <a:pt x="1160665" y="1149442"/>
                        <a:pt x="960605" y="1349571"/>
                        <a:pt x="713717" y="1349571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3F1AAAE2-E901-4887-9228-3C1E7C9A8AB4}"/>
                    </a:ext>
                  </a:extLst>
                </p:cNvPr>
                <p:cNvSpPr/>
                <p:nvPr/>
              </p:nvSpPr>
              <p:spPr>
                <a:xfrm>
                  <a:off x="8654904" y="3877476"/>
                  <a:ext cx="751007" cy="751007"/>
                </a:xfrm>
                <a:custGeom>
                  <a:avLst/>
                  <a:gdLst>
                    <a:gd name="connsiteX0" fmla="*/ 604682 w 1209363"/>
                    <a:gd name="connsiteY0" fmla="*/ 0 h 1209363"/>
                    <a:gd name="connsiteX1" fmla="*/ 0 w 1209363"/>
                    <a:gd name="connsiteY1" fmla="*/ 604682 h 1209363"/>
                    <a:gd name="connsiteX2" fmla="*/ 604682 w 1209363"/>
                    <a:gd name="connsiteY2" fmla="*/ 1209363 h 1209363"/>
                    <a:gd name="connsiteX3" fmla="*/ 1209363 w 1209363"/>
                    <a:gd name="connsiteY3" fmla="*/ 604682 h 1209363"/>
                    <a:gd name="connsiteX4" fmla="*/ 604682 w 1209363"/>
                    <a:gd name="connsiteY4" fmla="*/ 0 h 1209363"/>
                    <a:gd name="connsiteX5" fmla="*/ 557992 w 1209363"/>
                    <a:gd name="connsiteY5" fmla="*/ 1081209 h 1209363"/>
                    <a:gd name="connsiteX6" fmla="*/ 111044 w 1209363"/>
                    <a:gd name="connsiteY6" fmla="*/ 634261 h 1209363"/>
                    <a:gd name="connsiteX7" fmla="*/ 557992 w 1209363"/>
                    <a:gd name="connsiteY7" fmla="*/ 187314 h 1209363"/>
                    <a:gd name="connsiteX8" fmla="*/ 1004940 w 1209363"/>
                    <a:gd name="connsiteY8" fmla="*/ 634261 h 1209363"/>
                    <a:gd name="connsiteX9" fmla="*/ 557992 w 1209363"/>
                    <a:gd name="connsiteY9" fmla="*/ 1081209 h 120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9363" h="1209363">
                      <a:moveTo>
                        <a:pt x="604682" y="0"/>
                      </a:moveTo>
                      <a:cubicBezTo>
                        <a:pt x="270718" y="0"/>
                        <a:pt x="0" y="270718"/>
                        <a:pt x="0" y="604682"/>
                      </a:cubicBezTo>
                      <a:cubicBezTo>
                        <a:pt x="0" y="938645"/>
                        <a:pt x="270718" y="1209363"/>
                        <a:pt x="604682" y="1209363"/>
                      </a:cubicBezTo>
                      <a:cubicBezTo>
                        <a:pt x="938646" y="1209363"/>
                        <a:pt x="1209363" y="938645"/>
                        <a:pt x="1209363" y="604682"/>
                      </a:cubicBezTo>
                      <a:cubicBezTo>
                        <a:pt x="1209363" y="270718"/>
                        <a:pt x="938646" y="0"/>
                        <a:pt x="604682" y="0"/>
                      </a:cubicBezTo>
                      <a:close/>
                      <a:moveTo>
                        <a:pt x="557992" y="1081209"/>
                      </a:moveTo>
                      <a:cubicBezTo>
                        <a:pt x="311104" y="1081209"/>
                        <a:pt x="111044" y="881080"/>
                        <a:pt x="111044" y="634261"/>
                      </a:cubicBezTo>
                      <a:cubicBezTo>
                        <a:pt x="111044" y="387373"/>
                        <a:pt x="311173" y="187314"/>
                        <a:pt x="557992" y="187314"/>
                      </a:cubicBezTo>
                      <a:cubicBezTo>
                        <a:pt x="804880" y="187314"/>
                        <a:pt x="1004940" y="387443"/>
                        <a:pt x="1004940" y="634261"/>
                      </a:cubicBezTo>
                      <a:cubicBezTo>
                        <a:pt x="1004940" y="881080"/>
                        <a:pt x="804880" y="1081209"/>
                        <a:pt x="557992" y="1081209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C4BD8FEE-4F4D-4BA6-8D7B-80A2B06350B1}"/>
                    </a:ext>
                  </a:extLst>
                </p:cNvPr>
                <p:cNvSpPr/>
                <p:nvPr/>
              </p:nvSpPr>
              <p:spPr>
                <a:xfrm>
                  <a:off x="7309000" y="4181857"/>
                  <a:ext cx="662721" cy="182022"/>
                </a:xfrm>
                <a:custGeom>
                  <a:avLst/>
                  <a:gdLst>
                    <a:gd name="connsiteX0" fmla="*/ 0 w 979308"/>
                    <a:gd name="connsiteY0" fmla="*/ 110836 h 117348"/>
                    <a:gd name="connsiteX1" fmla="*/ 156903 w 979308"/>
                    <a:gd name="connsiteY1" fmla="*/ 0 h 117348"/>
                    <a:gd name="connsiteX2" fmla="*/ 979308 w 979308"/>
                    <a:gd name="connsiteY2" fmla="*/ 10738 h 117348"/>
                    <a:gd name="connsiteX3" fmla="*/ 979308 w 979308"/>
                    <a:gd name="connsiteY3" fmla="*/ 117348 h 117348"/>
                    <a:gd name="connsiteX4" fmla="*/ 0 w 979308"/>
                    <a:gd name="connsiteY4" fmla="*/ 110836 h 117348"/>
                    <a:gd name="connsiteX0" fmla="*/ 0 w 979308"/>
                    <a:gd name="connsiteY0" fmla="*/ 299157 h 305669"/>
                    <a:gd name="connsiteX1" fmla="*/ 263618 w 979308"/>
                    <a:gd name="connsiteY1" fmla="*/ 0 h 305669"/>
                    <a:gd name="connsiteX2" fmla="*/ 979308 w 979308"/>
                    <a:gd name="connsiteY2" fmla="*/ 199059 h 305669"/>
                    <a:gd name="connsiteX3" fmla="*/ 979308 w 979308"/>
                    <a:gd name="connsiteY3" fmla="*/ 305669 h 305669"/>
                    <a:gd name="connsiteX4" fmla="*/ 0 w 979308"/>
                    <a:gd name="connsiteY4" fmla="*/ 299157 h 305669"/>
                    <a:gd name="connsiteX0" fmla="*/ 0 w 1073468"/>
                    <a:gd name="connsiteY0" fmla="*/ 299157 h 305669"/>
                    <a:gd name="connsiteX1" fmla="*/ 263618 w 1073468"/>
                    <a:gd name="connsiteY1" fmla="*/ 0 h 305669"/>
                    <a:gd name="connsiteX2" fmla="*/ 1073468 w 1073468"/>
                    <a:gd name="connsiteY2" fmla="*/ 10738 h 305669"/>
                    <a:gd name="connsiteX3" fmla="*/ 979308 w 1073468"/>
                    <a:gd name="connsiteY3" fmla="*/ 305669 h 305669"/>
                    <a:gd name="connsiteX4" fmla="*/ 0 w 1073468"/>
                    <a:gd name="connsiteY4" fmla="*/ 299157 h 305669"/>
                    <a:gd name="connsiteX0" fmla="*/ 0 w 1073468"/>
                    <a:gd name="connsiteY0" fmla="*/ 311713 h 318225"/>
                    <a:gd name="connsiteX1" fmla="*/ 238509 w 1073468"/>
                    <a:gd name="connsiteY1" fmla="*/ 0 h 318225"/>
                    <a:gd name="connsiteX2" fmla="*/ 1073468 w 1073468"/>
                    <a:gd name="connsiteY2" fmla="*/ 23294 h 318225"/>
                    <a:gd name="connsiteX3" fmla="*/ 979308 w 1073468"/>
                    <a:gd name="connsiteY3" fmla="*/ 318225 h 318225"/>
                    <a:gd name="connsiteX4" fmla="*/ 0 w 1073468"/>
                    <a:gd name="connsiteY4" fmla="*/ 311713 h 318225"/>
                    <a:gd name="connsiteX0" fmla="*/ 0 w 1042082"/>
                    <a:gd name="connsiteY0" fmla="*/ 311713 h 318225"/>
                    <a:gd name="connsiteX1" fmla="*/ 238509 w 1042082"/>
                    <a:gd name="connsiteY1" fmla="*/ 0 h 318225"/>
                    <a:gd name="connsiteX2" fmla="*/ 1042082 w 1042082"/>
                    <a:gd name="connsiteY2" fmla="*/ 104900 h 318225"/>
                    <a:gd name="connsiteX3" fmla="*/ 979308 w 1042082"/>
                    <a:gd name="connsiteY3" fmla="*/ 318225 h 318225"/>
                    <a:gd name="connsiteX4" fmla="*/ 0 w 1042082"/>
                    <a:gd name="connsiteY4" fmla="*/ 311713 h 318225"/>
                    <a:gd name="connsiteX0" fmla="*/ 0 w 1042082"/>
                    <a:gd name="connsiteY0" fmla="*/ 280327 h 286839"/>
                    <a:gd name="connsiteX1" fmla="*/ 175735 w 1042082"/>
                    <a:gd name="connsiteY1" fmla="*/ 0 h 286839"/>
                    <a:gd name="connsiteX2" fmla="*/ 1042082 w 1042082"/>
                    <a:gd name="connsiteY2" fmla="*/ 73514 h 286839"/>
                    <a:gd name="connsiteX3" fmla="*/ 979308 w 1042082"/>
                    <a:gd name="connsiteY3" fmla="*/ 286839 h 286839"/>
                    <a:gd name="connsiteX4" fmla="*/ 0 w 1042082"/>
                    <a:gd name="connsiteY4" fmla="*/ 280327 h 286839"/>
                    <a:gd name="connsiteX0" fmla="*/ 0 w 1042082"/>
                    <a:gd name="connsiteY0" fmla="*/ 286604 h 293116"/>
                    <a:gd name="connsiteX1" fmla="*/ 87851 w 1042082"/>
                    <a:gd name="connsiteY1" fmla="*/ 0 h 293116"/>
                    <a:gd name="connsiteX2" fmla="*/ 1042082 w 1042082"/>
                    <a:gd name="connsiteY2" fmla="*/ 79791 h 293116"/>
                    <a:gd name="connsiteX3" fmla="*/ 979308 w 1042082"/>
                    <a:gd name="connsiteY3" fmla="*/ 293116 h 293116"/>
                    <a:gd name="connsiteX4" fmla="*/ 0 w 1042082"/>
                    <a:gd name="connsiteY4" fmla="*/ 286604 h 293116"/>
                    <a:gd name="connsiteX0" fmla="*/ 0 w 1067191"/>
                    <a:gd name="connsiteY0" fmla="*/ 286604 h 293116"/>
                    <a:gd name="connsiteX1" fmla="*/ 87851 w 1067191"/>
                    <a:gd name="connsiteY1" fmla="*/ 0 h 293116"/>
                    <a:gd name="connsiteX2" fmla="*/ 1067191 w 1067191"/>
                    <a:gd name="connsiteY2" fmla="*/ 35849 h 293116"/>
                    <a:gd name="connsiteX3" fmla="*/ 979308 w 1067191"/>
                    <a:gd name="connsiteY3" fmla="*/ 293116 h 293116"/>
                    <a:gd name="connsiteX4" fmla="*/ 0 w 1067191"/>
                    <a:gd name="connsiteY4" fmla="*/ 286604 h 293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191" h="293116">
                      <a:moveTo>
                        <a:pt x="0" y="286604"/>
                      </a:moveTo>
                      <a:lnTo>
                        <a:pt x="87851" y="0"/>
                      </a:lnTo>
                      <a:lnTo>
                        <a:pt x="1067191" y="35849"/>
                      </a:lnTo>
                      <a:lnTo>
                        <a:pt x="979308" y="293116"/>
                      </a:lnTo>
                      <a:lnTo>
                        <a:pt x="0" y="286604"/>
                      </a:ln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2A6C5887-AB15-427B-9B5A-3F2A0F2628B9}"/>
                    </a:ext>
                  </a:extLst>
                </p:cNvPr>
                <p:cNvSpPr/>
                <p:nvPr/>
              </p:nvSpPr>
              <p:spPr>
                <a:xfrm>
                  <a:off x="6092553" y="2084110"/>
                  <a:ext cx="3405179" cy="2376947"/>
                </a:xfrm>
                <a:custGeom>
                  <a:avLst/>
                  <a:gdLst>
                    <a:gd name="connsiteX0" fmla="*/ 5429297 w 5483431"/>
                    <a:gd name="connsiteY0" fmla="*/ 2788488 h 3827648"/>
                    <a:gd name="connsiteX1" fmla="*/ 5073720 w 5483431"/>
                    <a:gd name="connsiteY1" fmla="*/ 2553238 h 3827648"/>
                    <a:gd name="connsiteX2" fmla="*/ 4684199 w 5483431"/>
                    <a:gd name="connsiteY2" fmla="*/ 2476969 h 3827648"/>
                    <a:gd name="connsiteX3" fmla="*/ 4321626 w 5483431"/>
                    <a:gd name="connsiteY3" fmla="*/ 1453741 h 3827648"/>
                    <a:gd name="connsiteX4" fmla="*/ 4036776 w 5483431"/>
                    <a:gd name="connsiteY4" fmla="*/ 1031801 h 3827648"/>
                    <a:gd name="connsiteX5" fmla="*/ 3737657 w 5483431"/>
                    <a:gd name="connsiteY5" fmla="*/ 896857 h 3827648"/>
                    <a:gd name="connsiteX6" fmla="*/ 3546256 w 5483431"/>
                    <a:gd name="connsiteY6" fmla="*/ 880786 h 3827648"/>
                    <a:gd name="connsiteX7" fmla="*/ 3466731 w 5483431"/>
                    <a:gd name="connsiteY7" fmla="*/ 796966 h 3827648"/>
                    <a:gd name="connsiteX8" fmla="*/ 3654044 w 5483431"/>
                    <a:gd name="connsiteY8" fmla="*/ 786922 h 3827648"/>
                    <a:gd name="connsiteX9" fmla="*/ 3867682 w 5483431"/>
                    <a:gd name="connsiteY9" fmla="*/ 689594 h 3827648"/>
                    <a:gd name="connsiteX10" fmla="*/ 3902803 w 5483431"/>
                    <a:gd name="connsiteY10" fmla="*/ 666664 h 3827648"/>
                    <a:gd name="connsiteX11" fmla="*/ 4016549 w 5483431"/>
                    <a:gd name="connsiteY11" fmla="*/ 640341 h 3827648"/>
                    <a:gd name="connsiteX12" fmla="*/ 4150799 w 5483431"/>
                    <a:gd name="connsiteY12" fmla="*/ 576610 h 3827648"/>
                    <a:gd name="connsiteX13" fmla="*/ 4138053 w 5483431"/>
                    <a:gd name="connsiteY13" fmla="*/ 434739 h 3827648"/>
                    <a:gd name="connsiteX14" fmla="*/ 4028879 w 5483431"/>
                    <a:gd name="connsiteY14" fmla="*/ 384170 h 3827648"/>
                    <a:gd name="connsiteX15" fmla="*/ 3982536 w 5483431"/>
                    <a:gd name="connsiteY15" fmla="*/ 341359 h 3827648"/>
                    <a:gd name="connsiteX16" fmla="*/ 3925316 w 5483431"/>
                    <a:gd name="connsiteY16" fmla="*/ 204200 h 3827648"/>
                    <a:gd name="connsiteX17" fmla="*/ 3689858 w 5483431"/>
                    <a:gd name="connsiteY17" fmla="*/ 19103 h 3827648"/>
                    <a:gd name="connsiteX18" fmla="*/ 3320427 w 5483431"/>
                    <a:gd name="connsiteY18" fmla="*/ 28039 h 3827648"/>
                    <a:gd name="connsiteX19" fmla="*/ 3055390 w 5483431"/>
                    <a:gd name="connsiteY19" fmla="*/ 274996 h 3827648"/>
                    <a:gd name="connsiteX20" fmla="*/ 3041258 w 5483431"/>
                    <a:gd name="connsiteY20" fmla="*/ 336026 h 3827648"/>
                    <a:gd name="connsiteX21" fmla="*/ 3020130 w 5483431"/>
                    <a:gd name="connsiteY21" fmla="*/ 350226 h 3827648"/>
                    <a:gd name="connsiteX22" fmla="*/ 2392727 w 5483431"/>
                    <a:gd name="connsiteY22" fmla="*/ 458569 h 3827648"/>
                    <a:gd name="connsiteX23" fmla="*/ 2439555 w 5483431"/>
                    <a:gd name="connsiteY23" fmla="*/ 718272 h 3827648"/>
                    <a:gd name="connsiteX24" fmla="*/ 2604493 w 5483431"/>
                    <a:gd name="connsiteY24" fmla="*/ 728179 h 3827648"/>
                    <a:gd name="connsiteX25" fmla="*/ 3077903 w 5483431"/>
                    <a:gd name="connsiteY25" fmla="*/ 703587 h 3827648"/>
                    <a:gd name="connsiteX26" fmla="*/ 3127918 w 5483431"/>
                    <a:gd name="connsiteY26" fmla="*/ 853077 h 3827648"/>
                    <a:gd name="connsiteX27" fmla="*/ 3245959 w 5483431"/>
                    <a:gd name="connsiteY27" fmla="*/ 1285547 h 3827648"/>
                    <a:gd name="connsiteX28" fmla="*/ 3343287 w 5483431"/>
                    <a:gd name="connsiteY28" fmla="*/ 1960194 h 3827648"/>
                    <a:gd name="connsiteX29" fmla="*/ 3291679 w 5483431"/>
                    <a:gd name="connsiteY29" fmla="*/ 2652783 h 3827648"/>
                    <a:gd name="connsiteX30" fmla="*/ 3084900 w 5483431"/>
                    <a:gd name="connsiteY30" fmla="*/ 3128756 h 3827648"/>
                    <a:gd name="connsiteX31" fmla="*/ 2910332 w 5483431"/>
                    <a:gd name="connsiteY31" fmla="*/ 3647747 h 3827648"/>
                    <a:gd name="connsiteX32" fmla="*/ 2897586 w 5483431"/>
                    <a:gd name="connsiteY32" fmla="*/ 3665619 h 3827648"/>
                    <a:gd name="connsiteX33" fmla="*/ 2062919 w 5483431"/>
                    <a:gd name="connsiteY33" fmla="*/ 3648301 h 3827648"/>
                    <a:gd name="connsiteX34" fmla="*/ 2267897 w 5483431"/>
                    <a:gd name="connsiteY34" fmla="*/ 3303254 h 3827648"/>
                    <a:gd name="connsiteX35" fmla="*/ 2164057 w 5483431"/>
                    <a:gd name="connsiteY35" fmla="*/ 2199046 h 3827648"/>
                    <a:gd name="connsiteX36" fmla="*/ 2153874 w 5483431"/>
                    <a:gd name="connsiteY36" fmla="*/ 2194197 h 3827648"/>
                    <a:gd name="connsiteX37" fmla="*/ 2205898 w 5483431"/>
                    <a:gd name="connsiteY37" fmla="*/ 1801421 h 3827648"/>
                    <a:gd name="connsiteX38" fmla="*/ 1204214 w 5483431"/>
                    <a:gd name="connsiteY38" fmla="*/ 1761520 h 3827648"/>
                    <a:gd name="connsiteX39" fmla="*/ 1089706 w 5483431"/>
                    <a:gd name="connsiteY39" fmla="*/ 1828714 h 3827648"/>
                    <a:gd name="connsiteX40" fmla="*/ 1122334 w 5483431"/>
                    <a:gd name="connsiteY40" fmla="*/ 1973841 h 3827648"/>
                    <a:gd name="connsiteX41" fmla="*/ 1040592 w 5483431"/>
                    <a:gd name="connsiteY41" fmla="*/ 1990258 h 3827648"/>
                    <a:gd name="connsiteX42" fmla="*/ 995634 w 5483431"/>
                    <a:gd name="connsiteY42" fmla="*/ 2031060 h 3827648"/>
                    <a:gd name="connsiteX43" fmla="*/ 1020503 w 5483431"/>
                    <a:gd name="connsiteY43" fmla="*/ 2081282 h 3827648"/>
                    <a:gd name="connsiteX44" fmla="*/ 931972 w 5483431"/>
                    <a:gd name="connsiteY44" fmla="*/ 2087102 h 3827648"/>
                    <a:gd name="connsiteX45" fmla="*/ 832982 w 5483431"/>
                    <a:gd name="connsiteY45" fmla="*/ 2108230 h 3827648"/>
                    <a:gd name="connsiteX46" fmla="*/ 634377 w 5483431"/>
                    <a:gd name="connsiteY46" fmla="*/ 2181174 h 3827648"/>
                    <a:gd name="connsiteX47" fmla="*/ 438473 w 5483431"/>
                    <a:gd name="connsiteY47" fmla="*/ 2280234 h 3827648"/>
                    <a:gd name="connsiteX48" fmla="*/ 364698 w 5483431"/>
                    <a:gd name="connsiteY48" fmla="*/ 2304895 h 3827648"/>
                    <a:gd name="connsiteX49" fmla="*/ 259819 w 5483431"/>
                    <a:gd name="connsiteY49" fmla="*/ 2305449 h 3827648"/>
                    <a:gd name="connsiteX50" fmla="*/ 181749 w 5483431"/>
                    <a:gd name="connsiteY50" fmla="*/ 2303371 h 3827648"/>
                    <a:gd name="connsiteX51" fmla="*/ 84351 w 5483431"/>
                    <a:gd name="connsiteY51" fmla="*/ 2396266 h 3827648"/>
                    <a:gd name="connsiteX52" fmla="*/ 84420 w 5483431"/>
                    <a:gd name="connsiteY52" fmla="*/ 2872516 h 3827648"/>
                    <a:gd name="connsiteX53" fmla="*/ 40917 w 5483431"/>
                    <a:gd name="connsiteY53" fmla="*/ 3025678 h 3827648"/>
                    <a:gd name="connsiteX54" fmla="*/ 26508 w 5483431"/>
                    <a:gd name="connsiteY54" fmla="*/ 3075139 h 3827648"/>
                    <a:gd name="connsiteX55" fmla="*/ 2194 w 5483431"/>
                    <a:gd name="connsiteY55" fmla="*/ 3695684 h 3827648"/>
                    <a:gd name="connsiteX56" fmla="*/ 1653448 w 5483431"/>
                    <a:gd name="connsiteY56" fmla="*/ 3682660 h 3827648"/>
                    <a:gd name="connsiteX57" fmla="*/ 1892993 w 5483431"/>
                    <a:gd name="connsiteY57" fmla="*/ 3827648 h 3827648"/>
                    <a:gd name="connsiteX58" fmla="*/ 4039894 w 5483431"/>
                    <a:gd name="connsiteY58" fmla="*/ 3819128 h 3827648"/>
                    <a:gd name="connsiteX59" fmla="*/ 3992650 w 5483431"/>
                    <a:gd name="connsiteY59" fmla="*/ 3646154 h 3827648"/>
                    <a:gd name="connsiteX60" fmla="*/ 4852186 w 5483431"/>
                    <a:gd name="connsiteY60" fmla="*/ 2985777 h 3827648"/>
                    <a:gd name="connsiteX61" fmla="*/ 5466773 w 5483431"/>
                    <a:gd name="connsiteY61" fmla="*/ 2932437 h 3827648"/>
                    <a:gd name="connsiteX62" fmla="*/ 5429297 w 5483431"/>
                    <a:gd name="connsiteY62" fmla="*/ 2788488 h 3827648"/>
                    <a:gd name="connsiteX63" fmla="*/ 2041652 w 5483431"/>
                    <a:gd name="connsiteY63" fmla="*/ 1778353 h 3827648"/>
                    <a:gd name="connsiteX64" fmla="*/ 2041444 w 5483431"/>
                    <a:gd name="connsiteY64" fmla="*/ 1778838 h 3827648"/>
                    <a:gd name="connsiteX65" fmla="*/ 2041237 w 5483431"/>
                    <a:gd name="connsiteY65" fmla="*/ 1778353 h 3827648"/>
                    <a:gd name="connsiteX66" fmla="*/ 2041652 w 5483431"/>
                    <a:gd name="connsiteY66" fmla="*/ 1778353 h 3827648"/>
                    <a:gd name="connsiteX67" fmla="*/ 2041652 w 5483431"/>
                    <a:gd name="connsiteY67" fmla="*/ 1778353 h 3827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5483431" h="3827648">
                      <a:moveTo>
                        <a:pt x="5429297" y="2788488"/>
                      </a:moveTo>
                      <a:cubicBezTo>
                        <a:pt x="5328089" y="2688319"/>
                        <a:pt x="5209217" y="2610111"/>
                        <a:pt x="5073720" y="2553238"/>
                      </a:cubicBezTo>
                      <a:cubicBezTo>
                        <a:pt x="4949306" y="2504747"/>
                        <a:pt x="4820805" y="2473574"/>
                        <a:pt x="4684199" y="2476969"/>
                      </a:cubicBezTo>
                      <a:cubicBezTo>
                        <a:pt x="4675609" y="2424529"/>
                        <a:pt x="4485179" y="1725637"/>
                        <a:pt x="4321626" y="1453741"/>
                      </a:cubicBezTo>
                      <a:cubicBezTo>
                        <a:pt x="4239330" y="1305913"/>
                        <a:pt x="4149621" y="1161964"/>
                        <a:pt x="4036776" y="1031801"/>
                      </a:cubicBezTo>
                      <a:cubicBezTo>
                        <a:pt x="3961477" y="944794"/>
                        <a:pt x="3865188" y="890069"/>
                        <a:pt x="3737657" y="896857"/>
                      </a:cubicBezTo>
                      <a:cubicBezTo>
                        <a:pt x="3675450" y="875383"/>
                        <a:pt x="3610749" y="879470"/>
                        <a:pt x="3546256" y="880786"/>
                      </a:cubicBezTo>
                      <a:cubicBezTo>
                        <a:pt x="3519724" y="852869"/>
                        <a:pt x="3493262" y="824952"/>
                        <a:pt x="3466731" y="796966"/>
                      </a:cubicBezTo>
                      <a:cubicBezTo>
                        <a:pt x="3529769" y="802300"/>
                        <a:pt x="3593154" y="813938"/>
                        <a:pt x="3654044" y="786922"/>
                      </a:cubicBezTo>
                      <a:cubicBezTo>
                        <a:pt x="3745346" y="791494"/>
                        <a:pt x="3809562" y="746120"/>
                        <a:pt x="3867682" y="689594"/>
                      </a:cubicBezTo>
                      <a:cubicBezTo>
                        <a:pt x="3883060" y="676778"/>
                        <a:pt x="3891027" y="672414"/>
                        <a:pt x="3902803" y="666664"/>
                      </a:cubicBezTo>
                      <a:cubicBezTo>
                        <a:pt x="3954065" y="639994"/>
                        <a:pt x="3973115" y="643666"/>
                        <a:pt x="4016549" y="640341"/>
                      </a:cubicBezTo>
                      <a:cubicBezTo>
                        <a:pt x="4099468" y="635976"/>
                        <a:pt x="4130433" y="618173"/>
                        <a:pt x="4150799" y="576610"/>
                      </a:cubicBezTo>
                      <a:cubicBezTo>
                        <a:pt x="4174075" y="528950"/>
                        <a:pt x="4170196" y="479905"/>
                        <a:pt x="4138053" y="434739"/>
                      </a:cubicBezTo>
                      <a:cubicBezTo>
                        <a:pt x="4115401" y="392691"/>
                        <a:pt x="4028879" y="384170"/>
                        <a:pt x="4028879" y="384170"/>
                      </a:cubicBezTo>
                      <a:cubicBezTo>
                        <a:pt x="3988355" y="377174"/>
                        <a:pt x="3985999" y="341498"/>
                        <a:pt x="3982536" y="341359"/>
                      </a:cubicBezTo>
                      <a:cubicBezTo>
                        <a:pt x="3964109" y="295432"/>
                        <a:pt x="3960576" y="244239"/>
                        <a:pt x="3925316" y="204200"/>
                      </a:cubicBezTo>
                      <a:cubicBezTo>
                        <a:pt x="3880220" y="106871"/>
                        <a:pt x="3809007" y="37391"/>
                        <a:pt x="3689858" y="19103"/>
                      </a:cubicBezTo>
                      <a:cubicBezTo>
                        <a:pt x="3565652" y="-14287"/>
                        <a:pt x="3443524" y="884"/>
                        <a:pt x="3320427" y="28039"/>
                      </a:cubicBezTo>
                      <a:cubicBezTo>
                        <a:pt x="3174331" y="60181"/>
                        <a:pt x="3085869" y="140469"/>
                        <a:pt x="3055390" y="274996"/>
                      </a:cubicBezTo>
                      <a:cubicBezTo>
                        <a:pt x="3053519" y="283309"/>
                        <a:pt x="3042782" y="333116"/>
                        <a:pt x="3041258" y="336026"/>
                      </a:cubicBezTo>
                      <a:cubicBezTo>
                        <a:pt x="3034885" y="346901"/>
                        <a:pt x="3031282" y="348425"/>
                        <a:pt x="3020130" y="350226"/>
                      </a:cubicBezTo>
                      <a:cubicBezTo>
                        <a:pt x="2886710" y="371909"/>
                        <a:pt x="2460683" y="444368"/>
                        <a:pt x="2392727" y="458569"/>
                      </a:cubicBezTo>
                      <a:cubicBezTo>
                        <a:pt x="2393211" y="514957"/>
                        <a:pt x="2423345" y="665972"/>
                        <a:pt x="2439555" y="718272"/>
                      </a:cubicBezTo>
                      <a:cubicBezTo>
                        <a:pt x="2493380" y="737877"/>
                        <a:pt x="2549422" y="726100"/>
                        <a:pt x="2604493" y="728179"/>
                      </a:cubicBezTo>
                      <a:cubicBezTo>
                        <a:pt x="2624998" y="729287"/>
                        <a:pt x="3048947" y="703033"/>
                        <a:pt x="3077903" y="703587"/>
                      </a:cubicBezTo>
                      <a:cubicBezTo>
                        <a:pt x="3067374" y="719658"/>
                        <a:pt x="3112678" y="819064"/>
                        <a:pt x="3127918" y="853077"/>
                      </a:cubicBezTo>
                      <a:cubicBezTo>
                        <a:pt x="3202248" y="989198"/>
                        <a:pt x="3238685" y="1134047"/>
                        <a:pt x="3245959" y="1285547"/>
                      </a:cubicBezTo>
                      <a:cubicBezTo>
                        <a:pt x="3277409" y="1510545"/>
                        <a:pt x="3308581" y="1735542"/>
                        <a:pt x="3343287" y="1960194"/>
                      </a:cubicBezTo>
                      <a:cubicBezTo>
                        <a:pt x="3373144" y="2153811"/>
                        <a:pt x="3360259" y="2466370"/>
                        <a:pt x="3291679" y="2652783"/>
                      </a:cubicBezTo>
                      <a:cubicBezTo>
                        <a:pt x="3223376" y="2838503"/>
                        <a:pt x="3156805" y="2944075"/>
                        <a:pt x="3084900" y="3128756"/>
                      </a:cubicBezTo>
                      <a:cubicBezTo>
                        <a:pt x="3078596" y="3146004"/>
                        <a:pt x="2912203" y="3642136"/>
                        <a:pt x="2910332" y="3647747"/>
                      </a:cubicBezTo>
                      <a:cubicBezTo>
                        <a:pt x="2908601" y="3652527"/>
                        <a:pt x="2902505" y="3663610"/>
                        <a:pt x="2897586" y="3665619"/>
                      </a:cubicBezTo>
                      <a:cubicBezTo>
                        <a:pt x="2747680" y="3667420"/>
                        <a:pt x="2133231" y="3670607"/>
                        <a:pt x="2062919" y="3648301"/>
                      </a:cubicBezTo>
                      <a:cubicBezTo>
                        <a:pt x="2104968" y="3548341"/>
                        <a:pt x="2237417" y="3621216"/>
                        <a:pt x="2267897" y="3303254"/>
                      </a:cubicBezTo>
                      <a:cubicBezTo>
                        <a:pt x="2306828" y="2897177"/>
                        <a:pt x="2384899" y="2272060"/>
                        <a:pt x="2164057" y="2199046"/>
                      </a:cubicBezTo>
                      <a:cubicBezTo>
                        <a:pt x="2162464" y="2198562"/>
                        <a:pt x="2156576" y="2196067"/>
                        <a:pt x="2153874" y="2194197"/>
                      </a:cubicBezTo>
                      <a:cubicBezTo>
                        <a:pt x="2165651" y="2102480"/>
                        <a:pt x="2208046" y="1809734"/>
                        <a:pt x="2205898" y="1801421"/>
                      </a:cubicBezTo>
                      <a:cubicBezTo>
                        <a:pt x="2211370" y="1742747"/>
                        <a:pt x="1231923" y="1761520"/>
                        <a:pt x="1204214" y="1761520"/>
                      </a:cubicBezTo>
                      <a:cubicBezTo>
                        <a:pt x="1129192" y="1761658"/>
                        <a:pt x="1107925" y="1774474"/>
                        <a:pt x="1089706" y="1828714"/>
                      </a:cubicBezTo>
                      <a:cubicBezTo>
                        <a:pt x="1069132" y="1890021"/>
                        <a:pt x="1080632" y="1940174"/>
                        <a:pt x="1122334" y="1973841"/>
                      </a:cubicBezTo>
                      <a:cubicBezTo>
                        <a:pt x="1094209" y="1975018"/>
                        <a:pt x="1066500" y="1978205"/>
                        <a:pt x="1040592" y="1990258"/>
                      </a:cubicBezTo>
                      <a:cubicBezTo>
                        <a:pt x="1023689" y="1998433"/>
                        <a:pt x="999929" y="2010625"/>
                        <a:pt x="995634" y="2031060"/>
                      </a:cubicBezTo>
                      <a:cubicBezTo>
                        <a:pt x="991478" y="2050941"/>
                        <a:pt x="1007965" y="2068328"/>
                        <a:pt x="1020503" y="2081282"/>
                      </a:cubicBezTo>
                      <a:cubicBezTo>
                        <a:pt x="1007133" y="2067428"/>
                        <a:pt x="948529" y="2084400"/>
                        <a:pt x="931972" y="2087102"/>
                      </a:cubicBezTo>
                      <a:cubicBezTo>
                        <a:pt x="898652" y="2092505"/>
                        <a:pt x="865609" y="2099571"/>
                        <a:pt x="832982" y="2108230"/>
                      </a:cubicBezTo>
                      <a:cubicBezTo>
                        <a:pt x="763986" y="2126518"/>
                        <a:pt x="700532" y="2155612"/>
                        <a:pt x="634377" y="2181174"/>
                      </a:cubicBezTo>
                      <a:cubicBezTo>
                        <a:pt x="566628" y="2207290"/>
                        <a:pt x="499018" y="2240056"/>
                        <a:pt x="438473" y="2280234"/>
                      </a:cubicBezTo>
                      <a:cubicBezTo>
                        <a:pt x="413812" y="2296652"/>
                        <a:pt x="394416" y="2305934"/>
                        <a:pt x="364698" y="2304895"/>
                      </a:cubicBezTo>
                      <a:cubicBezTo>
                        <a:pt x="329854" y="2303648"/>
                        <a:pt x="294733" y="2305241"/>
                        <a:pt x="259819" y="2305449"/>
                      </a:cubicBezTo>
                      <a:cubicBezTo>
                        <a:pt x="233842" y="2304756"/>
                        <a:pt x="207726" y="2303440"/>
                        <a:pt x="181749" y="2303371"/>
                      </a:cubicBezTo>
                      <a:cubicBezTo>
                        <a:pt x="97444" y="2303094"/>
                        <a:pt x="81996" y="2317988"/>
                        <a:pt x="84351" y="2396266"/>
                      </a:cubicBezTo>
                      <a:cubicBezTo>
                        <a:pt x="78879" y="2555039"/>
                        <a:pt x="80680" y="2713812"/>
                        <a:pt x="84420" y="2872516"/>
                      </a:cubicBezTo>
                      <a:cubicBezTo>
                        <a:pt x="79710" y="2925925"/>
                        <a:pt x="41402" y="2971299"/>
                        <a:pt x="40917" y="3025678"/>
                      </a:cubicBezTo>
                      <a:cubicBezTo>
                        <a:pt x="36068" y="3042165"/>
                        <a:pt x="30596" y="3058513"/>
                        <a:pt x="26508" y="3075139"/>
                      </a:cubicBezTo>
                      <a:cubicBezTo>
                        <a:pt x="-5773" y="3205649"/>
                        <a:pt x="-785" y="3563650"/>
                        <a:pt x="2194" y="3695684"/>
                      </a:cubicBezTo>
                      <a:cubicBezTo>
                        <a:pt x="177939" y="3684323"/>
                        <a:pt x="1512616" y="3690003"/>
                        <a:pt x="1653448" y="3682660"/>
                      </a:cubicBezTo>
                      <a:cubicBezTo>
                        <a:pt x="1680880" y="3718059"/>
                        <a:pt x="1721543" y="3814556"/>
                        <a:pt x="1892993" y="3827648"/>
                      </a:cubicBezTo>
                      <a:cubicBezTo>
                        <a:pt x="1899574" y="3827163"/>
                        <a:pt x="4033313" y="3821414"/>
                        <a:pt x="4039894" y="3819128"/>
                      </a:cubicBezTo>
                      <a:cubicBezTo>
                        <a:pt x="4032828" y="3774516"/>
                        <a:pt x="3982674" y="3653358"/>
                        <a:pt x="3992650" y="3646154"/>
                      </a:cubicBezTo>
                      <a:cubicBezTo>
                        <a:pt x="4483377" y="3461750"/>
                        <a:pt x="4549949" y="3144065"/>
                        <a:pt x="4852186" y="2985777"/>
                      </a:cubicBezTo>
                      <a:cubicBezTo>
                        <a:pt x="5030078" y="2916643"/>
                        <a:pt x="5179707" y="2922462"/>
                        <a:pt x="5466773" y="2932437"/>
                      </a:cubicBezTo>
                      <a:cubicBezTo>
                        <a:pt x="5516165" y="2934099"/>
                        <a:pt x="5441142" y="2800264"/>
                        <a:pt x="5429297" y="2788488"/>
                      </a:cubicBezTo>
                      <a:close/>
                      <a:moveTo>
                        <a:pt x="2041652" y="1778353"/>
                      </a:moveTo>
                      <a:cubicBezTo>
                        <a:pt x="2041583" y="1778561"/>
                        <a:pt x="2041514" y="1778769"/>
                        <a:pt x="2041444" y="1778838"/>
                      </a:cubicBezTo>
                      <a:cubicBezTo>
                        <a:pt x="2041375" y="1778630"/>
                        <a:pt x="2041306" y="1778422"/>
                        <a:pt x="2041237" y="1778353"/>
                      </a:cubicBezTo>
                      <a:cubicBezTo>
                        <a:pt x="2041444" y="1778353"/>
                        <a:pt x="2041583" y="1778353"/>
                        <a:pt x="2041652" y="1778353"/>
                      </a:cubicBezTo>
                      <a:lnTo>
                        <a:pt x="2041652" y="1778353"/>
                      </a:lnTo>
                      <a:close/>
                    </a:path>
                  </a:pathLst>
                </a:custGeom>
                <a:solidFill>
                  <a:srgbClr val="A61F2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4BC7C501-C78A-4BC2-BE8C-F378CEAD0C35}"/>
                    </a:ext>
                  </a:extLst>
                </p:cNvPr>
                <p:cNvSpPr/>
                <p:nvPr/>
              </p:nvSpPr>
              <p:spPr>
                <a:xfrm>
                  <a:off x="7888238" y="2520252"/>
                  <a:ext cx="406562" cy="1840123"/>
                </a:xfrm>
                <a:custGeom>
                  <a:avLst/>
                  <a:gdLst>
                    <a:gd name="connsiteX0" fmla="*/ 598794 w 654696"/>
                    <a:gd name="connsiteY0" fmla="*/ 1287793 h 2963189"/>
                    <a:gd name="connsiteX1" fmla="*/ 238852 w 654696"/>
                    <a:gd name="connsiteY1" fmla="*/ 2651842 h 2963189"/>
                    <a:gd name="connsiteX2" fmla="*/ 0 w 654696"/>
                    <a:gd name="connsiteY2" fmla="*/ 2961838 h 2963189"/>
                    <a:gd name="connsiteX3" fmla="*/ 187175 w 654696"/>
                    <a:gd name="connsiteY3" fmla="*/ 2382648 h 2963189"/>
                    <a:gd name="connsiteX4" fmla="*/ 375735 w 654696"/>
                    <a:gd name="connsiteY4" fmla="*/ 1943806 h 2963189"/>
                    <a:gd name="connsiteX5" fmla="*/ 451658 w 654696"/>
                    <a:gd name="connsiteY5" fmla="*/ 1257660 h 2963189"/>
                    <a:gd name="connsiteX6" fmla="*/ 355092 w 654696"/>
                    <a:gd name="connsiteY6" fmla="*/ 588208 h 2963189"/>
                    <a:gd name="connsiteX7" fmla="*/ 236289 w 654696"/>
                    <a:gd name="connsiteY7" fmla="*/ 150473 h 2963189"/>
                    <a:gd name="connsiteX8" fmla="*/ 180109 w 654696"/>
                    <a:gd name="connsiteY8" fmla="*/ 5278 h 2963189"/>
                    <a:gd name="connsiteX9" fmla="*/ 378576 w 654696"/>
                    <a:gd name="connsiteY9" fmla="*/ 21072 h 2963189"/>
                    <a:gd name="connsiteX10" fmla="*/ 512133 w 654696"/>
                    <a:gd name="connsiteY10" fmla="*/ 79884 h 2963189"/>
                    <a:gd name="connsiteX11" fmla="*/ 575171 w 654696"/>
                    <a:gd name="connsiteY11" fmla="*/ 94501 h 2963189"/>
                    <a:gd name="connsiteX12" fmla="*/ 654697 w 654696"/>
                    <a:gd name="connsiteY12" fmla="*/ 178252 h 2963189"/>
                    <a:gd name="connsiteX13" fmla="*/ 426512 w 654696"/>
                    <a:gd name="connsiteY13" fmla="*/ 375333 h 2963189"/>
                    <a:gd name="connsiteX14" fmla="*/ 598794 w 654696"/>
                    <a:gd name="connsiteY14" fmla="*/ 1287793 h 2963189"/>
                    <a:gd name="connsiteX15" fmla="*/ 598794 w 654696"/>
                    <a:gd name="connsiteY15" fmla="*/ 1287793 h 296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4696" h="2963189">
                      <a:moveTo>
                        <a:pt x="598794" y="1287793"/>
                      </a:moveTo>
                      <a:cubicBezTo>
                        <a:pt x="641535" y="1771525"/>
                        <a:pt x="515458" y="2039956"/>
                        <a:pt x="238852" y="2651842"/>
                      </a:cubicBezTo>
                      <a:cubicBezTo>
                        <a:pt x="187937" y="2764480"/>
                        <a:pt x="41148" y="2982342"/>
                        <a:pt x="0" y="2961838"/>
                      </a:cubicBezTo>
                      <a:cubicBezTo>
                        <a:pt x="25215" y="2782837"/>
                        <a:pt x="176091" y="2413129"/>
                        <a:pt x="187175" y="2382648"/>
                      </a:cubicBezTo>
                      <a:cubicBezTo>
                        <a:pt x="259080" y="2197968"/>
                        <a:pt x="307432" y="2129595"/>
                        <a:pt x="375735" y="1943806"/>
                      </a:cubicBezTo>
                      <a:cubicBezTo>
                        <a:pt x="444315" y="1757324"/>
                        <a:pt x="481515" y="1451276"/>
                        <a:pt x="451658" y="1257660"/>
                      </a:cubicBezTo>
                      <a:cubicBezTo>
                        <a:pt x="417022" y="1033008"/>
                        <a:pt x="386611" y="813205"/>
                        <a:pt x="355092" y="588208"/>
                      </a:cubicBezTo>
                      <a:cubicBezTo>
                        <a:pt x="338744" y="464972"/>
                        <a:pt x="315330" y="343883"/>
                        <a:pt x="236289" y="150473"/>
                      </a:cubicBezTo>
                      <a:cubicBezTo>
                        <a:pt x="221049" y="116391"/>
                        <a:pt x="188838" y="41092"/>
                        <a:pt x="180109" y="5278"/>
                      </a:cubicBezTo>
                      <a:cubicBezTo>
                        <a:pt x="273142" y="-2619"/>
                        <a:pt x="347472" y="-4698"/>
                        <a:pt x="378576" y="21072"/>
                      </a:cubicBezTo>
                      <a:cubicBezTo>
                        <a:pt x="424295" y="54808"/>
                        <a:pt x="461149" y="59934"/>
                        <a:pt x="512133" y="79884"/>
                      </a:cubicBezTo>
                      <a:cubicBezTo>
                        <a:pt x="534647" y="85773"/>
                        <a:pt x="556745" y="92492"/>
                        <a:pt x="575171" y="94501"/>
                      </a:cubicBezTo>
                      <a:cubicBezTo>
                        <a:pt x="601703" y="122349"/>
                        <a:pt x="626295" y="146317"/>
                        <a:pt x="654697" y="178252"/>
                      </a:cubicBezTo>
                      <a:cubicBezTo>
                        <a:pt x="507007" y="175689"/>
                        <a:pt x="443622" y="306753"/>
                        <a:pt x="426512" y="375333"/>
                      </a:cubicBezTo>
                      <a:cubicBezTo>
                        <a:pt x="379614" y="563824"/>
                        <a:pt x="582376" y="1102488"/>
                        <a:pt x="598794" y="1287793"/>
                      </a:cubicBezTo>
                      <a:lnTo>
                        <a:pt x="598794" y="1287793"/>
                      </a:lnTo>
                      <a:close/>
                    </a:path>
                  </a:pathLst>
                </a:custGeom>
                <a:solidFill>
                  <a:srgbClr val="1D151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5820FD3-06EA-4F69-B144-492DD0779ED0}"/>
                    </a:ext>
                  </a:extLst>
                </p:cNvPr>
                <p:cNvSpPr/>
                <p:nvPr/>
              </p:nvSpPr>
              <p:spPr>
                <a:xfrm>
                  <a:off x="7203978" y="2374730"/>
                  <a:ext cx="417720" cy="175741"/>
                </a:xfrm>
                <a:custGeom>
                  <a:avLst/>
                  <a:gdLst>
                    <a:gd name="connsiteX0" fmla="*/ 672664 w 672663"/>
                    <a:gd name="connsiteY0" fmla="*/ 225414 h 283000"/>
                    <a:gd name="connsiteX1" fmla="*/ 120976 w 672663"/>
                    <a:gd name="connsiteY1" fmla="*/ 282079 h 283000"/>
                    <a:gd name="connsiteX2" fmla="*/ 995 w 672663"/>
                    <a:gd name="connsiteY2" fmla="*/ 198743 h 283000"/>
                    <a:gd name="connsiteX3" fmla="*/ 995 w 672663"/>
                    <a:gd name="connsiteY3" fmla="*/ 198743 h 283000"/>
                    <a:gd name="connsiteX4" fmla="*/ 91950 w 672663"/>
                    <a:gd name="connsiteY4" fmla="*/ 88808 h 283000"/>
                    <a:gd name="connsiteX5" fmla="*/ 643638 w 672663"/>
                    <a:gd name="connsiteY5" fmla="*/ 0 h 283000"/>
                    <a:gd name="connsiteX6" fmla="*/ 672664 w 672663"/>
                    <a:gd name="connsiteY6" fmla="*/ 225414 h 283000"/>
                    <a:gd name="connsiteX7" fmla="*/ 672664 w 672663"/>
                    <a:gd name="connsiteY7" fmla="*/ 225414 h 283000"/>
                    <a:gd name="connsiteX8" fmla="*/ 672664 w 672663"/>
                    <a:gd name="connsiteY8" fmla="*/ 225414 h 28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2663" h="283000">
                      <a:moveTo>
                        <a:pt x="672664" y="225414"/>
                      </a:moveTo>
                      <a:lnTo>
                        <a:pt x="120976" y="282079"/>
                      </a:lnTo>
                      <a:cubicBezTo>
                        <a:pt x="62717" y="289421"/>
                        <a:pt x="9031" y="252084"/>
                        <a:pt x="995" y="198743"/>
                      </a:cubicBezTo>
                      <a:lnTo>
                        <a:pt x="995" y="198743"/>
                      </a:lnTo>
                      <a:cubicBezTo>
                        <a:pt x="-6971" y="145334"/>
                        <a:pt x="33761" y="96151"/>
                        <a:pt x="91950" y="88808"/>
                      </a:cubicBezTo>
                      <a:lnTo>
                        <a:pt x="643638" y="0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7245E462-F470-4800-BBFE-F7C22B3B55ED}"/>
                    </a:ext>
                  </a:extLst>
                </p:cNvPr>
                <p:cNvSpPr/>
                <p:nvPr/>
              </p:nvSpPr>
              <p:spPr>
                <a:xfrm>
                  <a:off x="8593431" y="2333776"/>
                  <a:ext cx="206582" cy="143034"/>
                </a:xfrm>
                <a:custGeom>
                  <a:avLst/>
                  <a:gdLst>
                    <a:gd name="connsiteX0" fmla="*/ 65740 w 332663"/>
                    <a:gd name="connsiteY0" fmla="*/ 0 h 230331"/>
                    <a:gd name="connsiteX1" fmla="*/ 277783 w 332663"/>
                    <a:gd name="connsiteY1" fmla="*/ 90886 h 230331"/>
                    <a:gd name="connsiteX2" fmla="*/ 332232 w 332663"/>
                    <a:gd name="connsiteY2" fmla="*/ 152400 h 230331"/>
                    <a:gd name="connsiteX3" fmla="*/ 332232 w 332663"/>
                    <a:gd name="connsiteY3" fmla="*/ 152400 h 230331"/>
                    <a:gd name="connsiteX4" fmla="*/ 265176 w 332663"/>
                    <a:gd name="connsiteY4" fmla="*/ 202346 h 230331"/>
                    <a:gd name="connsiteX5" fmla="*/ 0 w 332663"/>
                    <a:gd name="connsiteY5" fmla="*/ 230332 h 230331"/>
                    <a:gd name="connsiteX6" fmla="*/ 65740 w 332663"/>
                    <a:gd name="connsiteY6" fmla="*/ 0 h 230331"/>
                    <a:gd name="connsiteX7" fmla="*/ 65740 w 332663"/>
                    <a:gd name="connsiteY7" fmla="*/ 0 h 230331"/>
                    <a:gd name="connsiteX8" fmla="*/ 65740 w 332663"/>
                    <a:gd name="connsiteY8" fmla="*/ 0 h 2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2663" h="230331">
                      <a:moveTo>
                        <a:pt x="65740" y="0"/>
                      </a:moveTo>
                      <a:lnTo>
                        <a:pt x="277783" y="90886"/>
                      </a:lnTo>
                      <a:cubicBezTo>
                        <a:pt x="318378" y="110698"/>
                        <a:pt x="335696" y="121574"/>
                        <a:pt x="332232" y="152400"/>
                      </a:cubicBezTo>
                      <a:lnTo>
                        <a:pt x="332232" y="152400"/>
                      </a:lnTo>
                      <a:cubicBezTo>
                        <a:pt x="328699" y="183157"/>
                        <a:pt x="307363" y="191816"/>
                        <a:pt x="265176" y="202346"/>
                      </a:cubicBezTo>
                      <a:lnTo>
                        <a:pt x="0" y="230332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C0252F99-9B9C-4343-BFED-3C8FF7F33138}"/>
                    </a:ext>
                  </a:extLst>
                </p:cNvPr>
                <p:cNvSpPr/>
                <p:nvPr/>
              </p:nvSpPr>
              <p:spPr>
                <a:xfrm>
                  <a:off x="7578031" y="2084854"/>
                  <a:ext cx="1087216" cy="499274"/>
                </a:xfrm>
                <a:custGeom>
                  <a:avLst/>
                  <a:gdLst>
                    <a:gd name="connsiteX0" fmla="*/ 1742632 w 1750767"/>
                    <a:gd name="connsiteY0" fmla="*/ 438875 h 803992"/>
                    <a:gd name="connsiteX1" fmla="*/ 1682988 w 1750767"/>
                    <a:gd name="connsiteY1" fmla="*/ 388930 h 803992"/>
                    <a:gd name="connsiteX2" fmla="*/ 1588846 w 1750767"/>
                    <a:gd name="connsiteY2" fmla="*/ 333234 h 803992"/>
                    <a:gd name="connsiteX3" fmla="*/ 1533428 w 1750767"/>
                    <a:gd name="connsiteY3" fmla="*/ 200577 h 803992"/>
                    <a:gd name="connsiteX4" fmla="*/ 1533774 w 1750767"/>
                    <a:gd name="connsiteY4" fmla="*/ 206396 h 803992"/>
                    <a:gd name="connsiteX5" fmla="*/ 1532042 w 1750767"/>
                    <a:gd name="connsiteY5" fmla="*/ 204179 h 803992"/>
                    <a:gd name="connsiteX6" fmla="*/ 1532042 w 1750767"/>
                    <a:gd name="connsiteY6" fmla="*/ 204179 h 803992"/>
                    <a:gd name="connsiteX7" fmla="*/ 1296654 w 1750767"/>
                    <a:gd name="connsiteY7" fmla="*/ 19083 h 803992"/>
                    <a:gd name="connsiteX8" fmla="*/ 1296584 w 1750767"/>
                    <a:gd name="connsiteY8" fmla="*/ 19083 h 803992"/>
                    <a:gd name="connsiteX9" fmla="*/ 1296584 w 1750767"/>
                    <a:gd name="connsiteY9" fmla="*/ 19083 h 803992"/>
                    <a:gd name="connsiteX10" fmla="*/ 927153 w 1750767"/>
                    <a:gd name="connsiteY10" fmla="*/ 28019 h 803992"/>
                    <a:gd name="connsiteX11" fmla="*/ 662115 w 1750767"/>
                    <a:gd name="connsiteY11" fmla="*/ 274976 h 803992"/>
                    <a:gd name="connsiteX12" fmla="*/ 628241 w 1750767"/>
                    <a:gd name="connsiteY12" fmla="*/ 346465 h 803992"/>
                    <a:gd name="connsiteX13" fmla="*/ 2293 w 1750767"/>
                    <a:gd name="connsiteY13" fmla="*/ 451067 h 803992"/>
                    <a:gd name="connsiteX14" fmla="*/ 47666 w 1750767"/>
                    <a:gd name="connsiteY14" fmla="*/ 714442 h 803992"/>
                    <a:gd name="connsiteX15" fmla="*/ 211150 w 1750767"/>
                    <a:gd name="connsiteY15" fmla="*/ 728020 h 803992"/>
                    <a:gd name="connsiteX16" fmla="*/ 686084 w 1750767"/>
                    <a:gd name="connsiteY16" fmla="*/ 703428 h 803992"/>
                    <a:gd name="connsiteX17" fmla="*/ 863768 w 1750767"/>
                    <a:gd name="connsiteY17" fmla="*/ 709316 h 803992"/>
                    <a:gd name="connsiteX18" fmla="*/ 1073388 w 1750767"/>
                    <a:gd name="connsiteY18" fmla="*/ 796877 h 803992"/>
                    <a:gd name="connsiteX19" fmla="*/ 1260701 w 1750767"/>
                    <a:gd name="connsiteY19" fmla="*/ 786832 h 803992"/>
                    <a:gd name="connsiteX20" fmla="*/ 1260701 w 1750767"/>
                    <a:gd name="connsiteY20" fmla="*/ 786832 h 803992"/>
                    <a:gd name="connsiteX21" fmla="*/ 1474338 w 1750767"/>
                    <a:gd name="connsiteY21" fmla="*/ 689504 h 803992"/>
                    <a:gd name="connsiteX22" fmla="*/ 1474338 w 1750767"/>
                    <a:gd name="connsiteY22" fmla="*/ 689504 h 803992"/>
                    <a:gd name="connsiteX23" fmla="*/ 1474338 w 1750767"/>
                    <a:gd name="connsiteY23" fmla="*/ 689504 h 803992"/>
                    <a:gd name="connsiteX24" fmla="*/ 1507451 w 1750767"/>
                    <a:gd name="connsiteY24" fmla="*/ 664635 h 803992"/>
                    <a:gd name="connsiteX25" fmla="*/ 1624660 w 1750767"/>
                    <a:gd name="connsiteY25" fmla="*/ 636580 h 803992"/>
                    <a:gd name="connsiteX26" fmla="*/ 1735496 w 1750767"/>
                    <a:gd name="connsiteY26" fmla="*/ 557332 h 803992"/>
                    <a:gd name="connsiteX27" fmla="*/ 1735843 w 1750767"/>
                    <a:gd name="connsiteY27" fmla="*/ 556362 h 803992"/>
                    <a:gd name="connsiteX28" fmla="*/ 1736951 w 1750767"/>
                    <a:gd name="connsiteY28" fmla="*/ 553660 h 803992"/>
                    <a:gd name="connsiteX29" fmla="*/ 1742632 w 1750767"/>
                    <a:gd name="connsiteY29" fmla="*/ 438875 h 803992"/>
                    <a:gd name="connsiteX30" fmla="*/ 1742632 w 1750767"/>
                    <a:gd name="connsiteY30" fmla="*/ 438875 h 80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50767" h="803992">
                      <a:moveTo>
                        <a:pt x="1742632" y="438875"/>
                      </a:moveTo>
                      <a:cubicBezTo>
                        <a:pt x="1734319" y="418994"/>
                        <a:pt x="1710212" y="390592"/>
                        <a:pt x="1682988" y="388930"/>
                      </a:cubicBezTo>
                      <a:cubicBezTo>
                        <a:pt x="1629232" y="378746"/>
                        <a:pt x="1597159" y="377777"/>
                        <a:pt x="1588846" y="333234"/>
                      </a:cubicBezTo>
                      <a:cubicBezTo>
                        <a:pt x="1570420" y="287307"/>
                        <a:pt x="1568688" y="240686"/>
                        <a:pt x="1533428" y="200577"/>
                      </a:cubicBezTo>
                      <a:cubicBezTo>
                        <a:pt x="1533635" y="202517"/>
                        <a:pt x="1533705" y="204526"/>
                        <a:pt x="1533774" y="206396"/>
                      </a:cubicBezTo>
                      <a:cubicBezTo>
                        <a:pt x="1533151" y="205703"/>
                        <a:pt x="1532666" y="204941"/>
                        <a:pt x="1532042" y="204179"/>
                      </a:cubicBezTo>
                      <a:lnTo>
                        <a:pt x="1532042" y="204179"/>
                      </a:lnTo>
                      <a:cubicBezTo>
                        <a:pt x="1486946" y="106851"/>
                        <a:pt x="1415734" y="37370"/>
                        <a:pt x="1296654" y="19083"/>
                      </a:cubicBezTo>
                      <a:cubicBezTo>
                        <a:pt x="1296654" y="19083"/>
                        <a:pt x="1296654" y="19083"/>
                        <a:pt x="1296584" y="19083"/>
                      </a:cubicBezTo>
                      <a:lnTo>
                        <a:pt x="1296584" y="19083"/>
                      </a:lnTo>
                      <a:cubicBezTo>
                        <a:pt x="1172378" y="-14307"/>
                        <a:pt x="1050251" y="933"/>
                        <a:pt x="927153" y="28019"/>
                      </a:cubicBezTo>
                      <a:cubicBezTo>
                        <a:pt x="781057" y="60161"/>
                        <a:pt x="689340" y="139894"/>
                        <a:pt x="662115" y="274976"/>
                      </a:cubicBezTo>
                      <a:cubicBezTo>
                        <a:pt x="648954" y="340092"/>
                        <a:pt x="647845" y="343348"/>
                        <a:pt x="628241" y="346465"/>
                      </a:cubicBezTo>
                      <a:cubicBezTo>
                        <a:pt x="476742" y="371057"/>
                        <a:pt x="70249" y="436935"/>
                        <a:pt x="2293" y="451067"/>
                      </a:cubicBezTo>
                      <a:cubicBezTo>
                        <a:pt x="-10869" y="453977"/>
                        <a:pt x="36444" y="712295"/>
                        <a:pt x="47666" y="714442"/>
                      </a:cubicBezTo>
                      <a:cubicBezTo>
                        <a:pt x="101491" y="734046"/>
                        <a:pt x="156147" y="729613"/>
                        <a:pt x="211150" y="728020"/>
                      </a:cubicBezTo>
                      <a:cubicBezTo>
                        <a:pt x="341937" y="724140"/>
                        <a:pt x="656643" y="702943"/>
                        <a:pt x="686084" y="703428"/>
                      </a:cubicBezTo>
                      <a:cubicBezTo>
                        <a:pt x="751408" y="699687"/>
                        <a:pt x="801423" y="691998"/>
                        <a:pt x="863768" y="709316"/>
                      </a:cubicBezTo>
                      <a:cubicBezTo>
                        <a:pt x="863768" y="709316"/>
                        <a:pt x="969825" y="779212"/>
                        <a:pt x="1073388" y="796877"/>
                      </a:cubicBezTo>
                      <a:cubicBezTo>
                        <a:pt x="1136426" y="802211"/>
                        <a:pt x="1199811" y="813848"/>
                        <a:pt x="1260701" y="786832"/>
                      </a:cubicBezTo>
                      <a:lnTo>
                        <a:pt x="1260701" y="786832"/>
                      </a:lnTo>
                      <a:cubicBezTo>
                        <a:pt x="1352003" y="791404"/>
                        <a:pt x="1416218" y="746031"/>
                        <a:pt x="1474338" y="689504"/>
                      </a:cubicBezTo>
                      <a:lnTo>
                        <a:pt x="1474338" y="689504"/>
                      </a:lnTo>
                      <a:lnTo>
                        <a:pt x="1474338" y="689504"/>
                      </a:lnTo>
                      <a:cubicBezTo>
                        <a:pt x="1486392" y="677520"/>
                        <a:pt x="1493804" y="673848"/>
                        <a:pt x="1507451" y="664635"/>
                      </a:cubicBezTo>
                      <a:cubicBezTo>
                        <a:pt x="1558713" y="637342"/>
                        <a:pt x="1584412" y="643368"/>
                        <a:pt x="1624660" y="636580"/>
                      </a:cubicBezTo>
                      <a:cubicBezTo>
                        <a:pt x="1680563" y="632423"/>
                        <a:pt x="1717693" y="606030"/>
                        <a:pt x="1735496" y="557332"/>
                      </a:cubicBezTo>
                      <a:cubicBezTo>
                        <a:pt x="1735635" y="556985"/>
                        <a:pt x="1735704" y="556708"/>
                        <a:pt x="1735843" y="556362"/>
                      </a:cubicBezTo>
                      <a:cubicBezTo>
                        <a:pt x="1736189" y="555461"/>
                        <a:pt x="1736605" y="554561"/>
                        <a:pt x="1736951" y="553660"/>
                      </a:cubicBezTo>
                      <a:cubicBezTo>
                        <a:pt x="1750529" y="516183"/>
                        <a:pt x="1757040" y="477945"/>
                        <a:pt x="1742632" y="438875"/>
                      </a:cubicBezTo>
                      <a:lnTo>
                        <a:pt x="1742632" y="43887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42D4324B-3AA4-4590-A859-5B6048CC804E}"/>
                    </a:ext>
                  </a:extLst>
                </p:cNvPr>
                <p:cNvSpPr/>
                <p:nvPr/>
              </p:nvSpPr>
              <p:spPr>
                <a:xfrm>
                  <a:off x="8117093" y="2089950"/>
                  <a:ext cx="423812" cy="492211"/>
                </a:xfrm>
                <a:custGeom>
                  <a:avLst/>
                  <a:gdLst>
                    <a:gd name="connsiteX0" fmla="*/ 682475 w 682474"/>
                    <a:gd name="connsiteY0" fmla="*/ 396309 h 792618"/>
                    <a:gd name="connsiteX1" fmla="*/ 341238 w 682474"/>
                    <a:gd name="connsiteY1" fmla="*/ 792618 h 792618"/>
                    <a:gd name="connsiteX2" fmla="*/ 0 w 682474"/>
                    <a:gd name="connsiteY2" fmla="*/ 396309 h 792618"/>
                    <a:gd name="connsiteX3" fmla="*/ 341238 w 682474"/>
                    <a:gd name="connsiteY3" fmla="*/ 0 h 792618"/>
                    <a:gd name="connsiteX4" fmla="*/ 682475 w 682474"/>
                    <a:gd name="connsiteY4" fmla="*/ 396309 h 792618"/>
                    <a:gd name="connsiteX5" fmla="*/ 682475 w 682474"/>
                    <a:gd name="connsiteY5" fmla="*/ 396309 h 792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2474" h="792618">
                      <a:moveTo>
                        <a:pt x="682475" y="396309"/>
                      </a:moveTo>
                      <a:cubicBezTo>
                        <a:pt x="682475" y="615211"/>
                        <a:pt x="529659" y="792618"/>
                        <a:pt x="341238" y="792618"/>
                      </a:cubicBezTo>
                      <a:cubicBezTo>
                        <a:pt x="152816" y="792618"/>
                        <a:pt x="0" y="615211"/>
                        <a:pt x="0" y="396309"/>
                      </a:cubicBezTo>
                      <a:cubicBezTo>
                        <a:pt x="0" y="177407"/>
                        <a:pt x="152816" y="0"/>
                        <a:pt x="341238" y="0"/>
                      </a:cubicBezTo>
                      <a:cubicBezTo>
                        <a:pt x="529659" y="0"/>
                        <a:pt x="682475" y="177407"/>
                        <a:pt x="682475" y="396309"/>
                      </a:cubicBezTo>
                      <a:lnTo>
                        <a:pt x="682475" y="396309"/>
                      </a:lnTo>
                      <a:close/>
                    </a:path>
                  </a:pathLst>
                </a:custGeom>
                <a:solidFill>
                  <a:srgbClr val="EA2A2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34F996B7-D4DD-4A75-8C81-F14CC3EB9B78}"/>
                    </a:ext>
                  </a:extLst>
                </p:cNvPr>
                <p:cNvSpPr/>
                <p:nvPr/>
              </p:nvSpPr>
              <p:spPr>
                <a:xfrm>
                  <a:off x="8180244" y="2092274"/>
                  <a:ext cx="381483" cy="484468"/>
                </a:xfrm>
                <a:custGeom>
                  <a:avLst/>
                  <a:gdLst>
                    <a:gd name="connsiteX0" fmla="*/ 614311 w 614310"/>
                    <a:gd name="connsiteY0" fmla="*/ 390075 h 780149"/>
                    <a:gd name="connsiteX1" fmla="*/ 307155 w 614310"/>
                    <a:gd name="connsiteY1" fmla="*/ 780149 h 780149"/>
                    <a:gd name="connsiteX2" fmla="*/ 0 w 614310"/>
                    <a:gd name="connsiteY2" fmla="*/ 390075 h 780149"/>
                    <a:gd name="connsiteX3" fmla="*/ 307155 w 614310"/>
                    <a:gd name="connsiteY3" fmla="*/ 0 h 780149"/>
                    <a:gd name="connsiteX4" fmla="*/ 614311 w 614310"/>
                    <a:gd name="connsiteY4" fmla="*/ 390075 h 780149"/>
                    <a:gd name="connsiteX5" fmla="*/ 614311 w 614310"/>
                    <a:gd name="connsiteY5" fmla="*/ 390075 h 780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4310" h="780149">
                      <a:moveTo>
                        <a:pt x="614311" y="390075"/>
                      </a:moveTo>
                      <a:cubicBezTo>
                        <a:pt x="614311" y="605513"/>
                        <a:pt x="476804" y="780149"/>
                        <a:pt x="307155" y="780149"/>
                      </a:cubicBezTo>
                      <a:cubicBezTo>
                        <a:pt x="137506" y="780149"/>
                        <a:pt x="0" y="605513"/>
                        <a:pt x="0" y="390075"/>
                      </a:cubicBezTo>
                      <a:cubicBezTo>
                        <a:pt x="0" y="174636"/>
                        <a:pt x="137506" y="0"/>
                        <a:pt x="307155" y="0"/>
                      </a:cubicBezTo>
                      <a:cubicBezTo>
                        <a:pt x="476804" y="0"/>
                        <a:pt x="614311" y="174636"/>
                        <a:pt x="614311" y="390075"/>
                      </a:cubicBezTo>
                      <a:lnTo>
                        <a:pt x="614311" y="390075"/>
                      </a:lnTo>
                      <a:close/>
                    </a:path>
                  </a:pathLst>
                </a:custGeom>
                <a:solidFill>
                  <a:srgbClr val="8A1A1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FEE466F8-6236-470D-99F9-E5D1CF01DFD0}"/>
                    </a:ext>
                  </a:extLst>
                </p:cNvPr>
                <p:cNvSpPr/>
                <p:nvPr/>
              </p:nvSpPr>
              <p:spPr>
                <a:xfrm>
                  <a:off x="8260085" y="2135980"/>
                  <a:ext cx="277551" cy="400153"/>
                </a:xfrm>
                <a:custGeom>
                  <a:avLst/>
                  <a:gdLst>
                    <a:gd name="connsiteX0" fmla="*/ 446948 w 446947"/>
                    <a:gd name="connsiteY0" fmla="*/ 322188 h 644375"/>
                    <a:gd name="connsiteX1" fmla="*/ 223474 w 446947"/>
                    <a:gd name="connsiteY1" fmla="*/ 644375 h 644375"/>
                    <a:gd name="connsiteX2" fmla="*/ 0 w 446947"/>
                    <a:gd name="connsiteY2" fmla="*/ 322188 h 644375"/>
                    <a:gd name="connsiteX3" fmla="*/ 223474 w 446947"/>
                    <a:gd name="connsiteY3" fmla="*/ 0 h 644375"/>
                    <a:gd name="connsiteX4" fmla="*/ 446948 w 446947"/>
                    <a:gd name="connsiteY4" fmla="*/ 322188 h 644375"/>
                    <a:gd name="connsiteX5" fmla="*/ 446948 w 446947"/>
                    <a:gd name="connsiteY5" fmla="*/ 322188 h 64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947" h="644375">
                      <a:moveTo>
                        <a:pt x="446948" y="322188"/>
                      </a:moveTo>
                      <a:cubicBezTo>
                        <a:pt x="446948" y="500080"/>
                        <a:pt x="346918" y="644375"/>
                        <a:pt x="223474" y="644375"/>
                      </a:cubicBezTo>
                      <a:cubicBezTo>
                        <a:pt x="100030" y="644375"/>
                        <a:pt x="0" y="500149"/>
                        <a:pt x="0" y="322188"/>
                      </a:cubicBezTo>
                      <a:cubicBezTo>
                        <a:pt x="0" y="144295"/>
                        <a:pt x="100030" y="0"/>
                        <a:pt x="223474" y="0"/>
                      </a:cubicBezTo>
                      <a:cubicBezTo>
                        <a:pt x="346918" y="69"/>
                        <a:pt x="446948" y="144295"/>
                        <a:pt x="446948" y="322188"/>
                      </a:cubicBezTo>
                      <a:lnTo>
                        <a:pt x="446948" y="32218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DF12ACD8-D509-4AA5-80C0-33D80036CBA7}"/>
                    </a:ext>
                  </a:extLst>
                </p:cNvPr>
                <p:cNvSpPr/>
                <p:nvPr/>
              </p:nvSpPr>
              <p:spPr>
                <a:xfrm>
                  <a:off x="8260085" y="2135894"/>
                  <a:ext cx="277551" cy="330722"/>
                </a:xfrm>
                <a:custGeom>
                  <a:avLst/>
                  <a:gdLst>
                    <a:gd name="connsiteX0" fmla="*/ 26116 w 446947"/>
                    <a:gd name="connsiteY0" fmla="*/ 213499 h 532568"/>
                    <a:gd name="connsiteX1" fmla="*/ 114508 w 446947"/>
                    <a:gd name="connsiteY1" fmla="*/ 167986 h 532568"/>
                    <a:gd name="connsiteX2" fmla="*/ 112014 w 446947"/>
                    <a:gd name="connsiteY2" fmla="*/ 254508 h 532568"/>
                    <a:gd name="connsiteX3" fmla="*/ 171866 w 446947"/>
                    <a:gd name="connsiteY3" fmla="*/ 314845 h 532568"/>
                    <a:gd name="connsiteX4" fmla="*/ 233657 w 446947"/>
                    <a:gd name="connsiteY4" fmla="*/ 333063 h 532568"/>
                    <a:gd name="connsiteX5" fmla="*/ 131895 w 446947"/>
                    <a:gd name="connsiteY5" fmla="*/ 498348 h 532568"/>
                    <a:gd name="connsiteX6" fmla="*/ 127462 w 446947"/>
                    <a:gd name="connsiteY6" fmla="*/ 499941 h 532568"/>
                    <a:gd name="connsiteX7" fmla="*/ 124830 w 446947"/>
                    <a:gd name="connsiteY7" fmla="*/ 503682 h 532568"/>
                    <a:gd name="connsiteX8" fmla="*/ 150807 w 446947"/>
                    <a:gd name="connsiteY8" fmla="*/ 508185 h 532568"/>
                    <a:gd name="connsiteX9" fmla="*/ 330431 w 446947"/>
                    <a:gd name="connsiteY9" fmla="*/ 509847 h 532568"/>
                    <a:gd name="connsiteX10" fmla="*/ 392638 w 446947"/>
                    <a:gd name="connsiteY10" fmla="*/ 532569 h 532568"/>
                    <a:gd name="connsiteX11" fmla="*/ 446948 w 446947"/>
                    <a:gd name="connsiteY11" fmla="*/ 322188 h 532568"/>
                    <a:gd name="connsiteX12" fmla="*/ 223474 w 446947"/>
                    <a:gd name="connsiteY12" fmla="*/ 0 h 532568"/>
                    <a:gd name="connsiteX13" fmla="*/ 0 w 446947"/>
                    <a:gd name="connsiteY13" fmla="*/ 322188 h 532568"/>
                    <a:gd name="connsiteX14" fmla="*/ 26116 w 446947"/>
                    <a:gd name="connsiteY14" fmla="*/ 213499 h 532568"/>
                    <a:gd name="connsiteX15" fmla="*/ 26116 w 446947"/>
                    <a:gd name="connsiteY15" fmla="*/ 213499 h 53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46947" h="532568">
                      <a:moveTo>
                        <a:pt x="26116" y="213499"/>
                      </a:moveTo>
                      <a:cubicBezTo>
                        <a:pt x="41425" y="166324"/>
                        <a:pt x="65878" y="151915"/>
                        <a:pt x="114508" y="167986"/>
                      </a:cubicBezTo>
                      <a:cubicBezTo>
                        <a:pt x="143880" y="189322"/>
                        <a:pt x="112568" y="225691"/>
                        <a:pt x="112014" y="254508"/>
                      </a:cubicBezTo>
                      <a:cubicBezTo>
                        <a:pt x="111321" y="293993"/>
                        <a:pt x="123582" y="317131"/>
                        <a:pt x="171866" y="314845"/>
                      </a:cubicBezTo>
                      <a:cubicBezTo>
                        <a:pt x="194102" y="313736"/>
                        <a:pt x="217170" y="315399"/>
                        <a:pt x="233657" y="333063"/>
                      </a:cubicBezTo>
                      <a:cubicBezTo>
                        <a:pt x="254577" y="369224"/>
                        <a:pt x="192786" y="473756"/>
                        <a:pt x="131895" y="498348"/>
                      </a:cubicBezTo>
                      <a:cubicBezTo>
                        <a:pt x="129194" y="499387"/>
                        <a:pt x="127462" y="499941"/>
                        <a:pt x="127462" y="499941"/>
                      </a:cubicBezTo>
                      <a:cubicBezTo>
                        <a:pt x="121435" y="499526"/>
                        <a:pt x="120119" y="502643"/>
                        <a:pt x="124830" y="503682"/>
                      </a:cubicBezTo>
                      <a:cubicBezTo>
                        <a:pt x="133281" y="505552"/>
                        <a:pt x="142078" y="506869"/>
                        <a:pt x="150807" y="508185"/>
                      </a:cubicBezTo>
                      <a:cubicBezTo>
                        <a:pt x="210728" y="510471"/>
                        <a:pt x="270649" y="507838"/>
                        <a:pt x="330431" y="509847"/>
                      </a:cubicBezTo>
                      <a:cubicBezTo>
                        <a:pt x="353360" y="510609"/>
                        <a:pt x="380515" y="505552"/>
                        <a:pt x="392638" y="532569"/>
                      </a:cubicBezTo>
                      <a:cubicBezTo>
                        <a:pt x="426443" y="476112"/>
                        <a:pt x="446948" y="402682"/>
                        <a:pt x="446948" y="322188"/>
                      </a:cubicBezTo>
                      <a:cubicBezTo>
                        <a:pt x="446948" y="144295"/>
                        <a:pt x="346918" y="0"/>
                        <a:pt x="223474" y="0"/>
                      </a:cubicBezTo>
                      <a:cubicBezTo>
                        <a:pt x="100030" y="0"/>
                        <a:pt x="0" y="144226"/>
                        <a:pt x="0" y="322188"/>
                      </a:cubicBezTo>
                      <a:cubicBezTo>
                        <a:pt x="7689" y="274597"/>
                        <a:pt x="16141" y="246264"/>
                        <a:pt x="26116" y="213499"/>
                      </a:cubicBezTo>
                      <a:lnTo>
                        <a:pt x="26116" y="213499"/>
                      </a:lnTo>
                      <a:close/>
                    </a:path>
                  </a:pathLst>
                </a:custGeom>
                <a:solidFill>
                  <a:srgbClr val="89A1B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9648B91-F7A8-4FE4-909A-6827B5220F98}"/>
                    </a:ext>
                  </a:extLst>
                </p:cNvPr>
                <p:cNvSpPr/>
                <p:nvPr/>
              </p:nvSpPr>
              <p:spPr>
                <a:xfrm>
                  <a:off x="8487090" y="2490405"/>
                  <a:ext cx="42" cy="86"/>
                </a:xfrm>
                <a:custGeom>
                  <a:avLst/>
                  <a:gdLst>
                    <a:gd name="connsiteX0" fmla="*/ 0 w 68"/>
                    <a:gd name="connsiteY0" fmla="*/ 138 h 138"/>
                    <a:gd name="connsiteX1" fmla="*/ 69 w 68"/>
                    <a:gd name="connsiteY1" fmla="*/ 0 h 138"/>
                    <a:gd name="connsiteX2" fmla="*/ 0 w 68"/>
                    <a:gd name="connsiteY2" fmla="*/ 138 h 138"/>
                    <a:gd name="connsiteX3" fmla="*/ 0 w 68"/>
                    <a:gd name="connsiteY3" fmla="*/ 138 h 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" h="138">
                      <a:moveTo>
                        <a:pt x="0" y="138"/>
                      </a:moveTo>
                      <a:cubicBezTo>
                        <a:pt x="0" y="69"/>
                        <a:pt x="69" y="69"/>
                        <a:pt x="69" y="0"/>
                      </a:cubicBezTo>
                      <a:cubicBezTo>
                        <a:pt x="69" y="69"/>
                        <a:pt x="69" y="69"/>
                        <a:pt x="0" y="138"/>
                      </a:cubicBez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03BA1B3E-C4F3-4CD8-9825-453A2F84C28B}"/>
                    </a:ext>
                  </a:extLst>
                </p:cNvPr>
                <p:cNvSpPr/>
                <p:nvPr/>
              </p:nvSpPr>
              <p:spPr>
                <a:xfrm>
                  <a:off x="6118006" y="3622810"/>
                  <a:ext cx="963348" cy="645395"/>
                </a:xfrm>
                <a:custGeom>
                  <a:avLst/>
                  <a:gdLst>
                    <a:gd name="connsiteX0" fmla="*/ 1269077 w 1551300"/>
                    <a:gd name="connsiteY0" fmla="*/ 1022742 h 1039293"/>
                    <a:gd name="connsiteX1" fmla="*/ 1193569 w 1551300"/>
                    <a:gd name="connsiteY1" fmla="*/ 527096 h 1039293"/>
                    <a:gd name="connsiteX2" fmla="*/ 648531 w 1551300"/>
                    <a:gd name="connsiteY2" fmla="*/ 176645 h 1039293"/>
                    <a:gd name="connsiteX3" fmla="*/ 0 w 1551300"/>
                    <a:gd name="connsiteY3" fmla="*/ 547670 h 1039293"/>
                    <a:gd name="connsiteX4" fmla="*/ 73429 w 1551300"/>
                    <a:gd name="connsiteY4" fmla="*/ 331747 h 1039293"/>
                    <a:gd name="connsiteX5" fmla="*/ 402682 w 1551300"/>
                    <a:gd name="connsiteY5" fmla="*/ 52716 h 1039293"/>
                    <a:gd name="connsiteX6" fmla="*/ 1101714 w 1551300"/>
                    <a:gd name="connsiteY6" fmla="*/ 83127 h 1039293"/>
                    <a:gd name="connsiteX7" fmla="*/ 1437340 w 1551300"/>
                    <a:gd name="connsiteY7" fmla="*/ 443969 h 1039293"/>
                    <a:gd name="connsiteX8" fmla="*/ 1551294 w 1551300"/>
                    <a:gd name="connsiteY8" fmla="*/ 1038329 h 1039293"/>
                    <a:gd name="connsiteX9" fmla="*/ 1269077 w 1551300"/>
                    <a:gd name="connsiteY9" fmla="*/ 1022742 h 1039293"/>
                    <a:gd name="connsiteX10" fmla="*/ 1269077 w 1551300"/>
                    <a:gd name="connsiteY10" fmla="*/ 1022742 h 1039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51300" h="1039293">
                      <a:moveTo>
                        <a:pt x="1269077" y="1022742"/>
                      </a:moveTo>
                      <a:cubicBezTo>
                        <a:pt x="1281199" y="928324"/>
                        <a:pt x="1230838" y="600387"/>
                        <a:pt x="1193569" y="527096"/>
                      </a:cubicBezTo>
                      <a:cubicBezTo>
                        <a:pt x="1085019" y="313805"/>
                        <a:pt x="904286" y="193964"/>
                        <a:pt x="648531" y="176645"/>
                      </a:cubicBezTo>
                      <a:cubicBezTo>
                        <a:pt x="384394" y="158773"/>
                        <a:pt x="65601" y="360149"/>
                        <a:pt x="0" y="547670"/>
                      </a:cubicBezTo>
                      <a:cubicBezTo>
                        <a:pt x="485" y="493222"/>
                        <a:pt x="28610" y="394508"/>
                        <a:pt x="73429" y="331747"/>
                      </a:cubicBezTo>
                      <a:cubicBezTo>
                        <a:pt x="132242" y="237744"/>
                        <a:pt x="250490" y="116517"/>
                        <a:pt x="402682" y="52716"/>
                      </a:cubicBezTo>
                      <a:cubicBezTo>
                        <a:pt x="633291" y="-22722"/>
                        <a:pt x="875538" y="-21129"/>
                        <a:pt x="1101714" y="83127"/>
                      </a:cubicBezTo>
                      <a:cubicBezTo>
                        <a:pt x="1268037" y="159812"/>
                        <a:pt x="1368552" y="290807"/>
                        <a:pt x="1437340" y="443969"/>
                      </a:cubicBezTo>
                      <a:cubicBezTo>
                        <a:pt x="1502041" y="587987"/>
                        <a:pt x="1551986" y="990253"/>
                        <a:pt x="1551294" y="1038329"/>
                      </a:cubicBezTo>
                      <a:cubicBezTo>
                        <a:pt x="1543673" y="1043524"/>
                        <a:pt x="1268592" y="1026206"/>
                        <a:pt x="1269077" y="1022742"/>
                      </a:cubicBezTo>
                      <a:lnTo>
                        <a:pt x="1269077" y="1022742"/>
                      </a:lnTo>
                      <a:close/>
                    </a:path>
                  </a:pathLst>
                </a:custGeom>
                <a:solidFill>
                  <a:srgbClr val="EF3F4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C0E4942B-01F1-43B5-B65D-9DF449306389}"/>
                    </a:ext>
                  </a:extLst>
                </p:cNvPr>
                <p:cNvSpPr/>
                <p:nvPr/>
              </p:nvSpPr>
              <p:spPr>
                <a:xfrm>
                  <a:off x="6249232" y="3515265"/>
                  <a:ext cx="91133" cy="90080"/>
                </a:xfrm>
                <a:custGeom>
                  <a:avLst/>
                  <a:gdLst>
                    <a:gd name="connsiteX0" fmla="*/ 727 w 146754"/>
                    <a:gd name="connsiteY0" fmla="*/ 145057 h 145057"/>
                    <a:gd name="connsiteX1" fmla="*/ 7655 w 146754"/>
                    <a:gd name="connsiteY1" fmla="*/ 693 h 145057"/>
                    <a:gd name="connsiteX2" fmla="*/ 146754 w 146754"/>
                    <a:gd name="connsiteY2" fmla="*/ 0 h 145057"/>
                    <a:gd name="connsiteX3" fmla="*/ 727 w 146754"/>
                    <a:gd name="connsiteY3" fmla="*/ 145057 h 145057"/>
                    <a:gd name="connsiteX4" fmla="*/ 727 w 146754"/>
                    <a:gd name="connsiteY4" fmla="*/ 145057 h 145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754" h="145057">
                      <a:moveTo>
                        <a:pt x="727" y="145057"/>
                      </a:moveTo>
                      <a:cubicBezTo>
                        <a:pt x="866" y="96843"/>
                        <a:pt x="-3498" y="48422"/>
                        <a:pt x="7655" y="693"/>
                      </a:cubicBezTo>
                      <a:cubicBezTo>
                        <a:pt x="53998" y="416"/>
                        <a:pt x="100411" y="208"/>
                        <a:pt x="146754" y="0"/>
                      </a:cubicBezTo>
                      <a:cubicBezTo>
                        <a:pt x="95215" y="45928"/>
                        <a:pt x="44369" y="92410"/>
                        <a:pt x="727" y="145057"/>
                      </a:cubicBezTo>
                      <a:lnTo>
                        <a:pt x="727" y="145057"/>
                      </a:lnTo>
                      <a:close/>
                    </a:path>
                  </a:pathLst>
                </a:custGeom>
                <a:solidFill>
                  <a:srgbClr val="2E191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EB8A1D43-02E3-44DE-BF25-37A1E21B33A5}"/>
                    </a:ext>
                  </a:extLst>
                </p:cNvPr>
                <p:cNvSpPr/>
                <p:nvPr/>
              </p:nvSpPr>
              <p:spPr>
                <a:xfrm>
                  <a:off x="8083418" y="2633915"/>
                  <a:ext cx="1398891" cy="1701823"/>
                </a:xfrm>
                <a:custGeom>
                  <a:avLst/>
                  <a:gdLst>
                    <a:gd name="connsiteX0" fmla="*/ 2223366 w 2252663"/>
                    <a:gd name="connsiteY0" fmla="*/ 1903126 h 2740482"/>
                    <a:gd name="connsiteX1" fmla="*/ 1867788 w 2252663"/>
                    <a:gd name="connsiteY1" fmla="*/ 1667876 h 2740482"/>
                    <a:gd name="connsiteX2" fmla="*/ 1478268 w 2252663"/>
                    <a:gd name="connsiteY2" fmla="*/ 1591607 h 2740482"/>
                    <a:gd name="connsiteX3" fmla="*/ 1452152 w 2252663"/>
                    <a:gd name="connsiteY3" fmla="*/ 1434289 h 2740482"/>
                    <a:gd name="connsiteX4" fmla="*/ 1115625 w 2252663"/>
                    <a:gd name="connsiteY4" fmla="*/ 568449 h 2740482"/>
                    <a:gd name="connsiteX5" fmla="*/ 1115625 w 2252663"/>
                    <a:gd name="connsiteY5" fmla="*/ 568449 h 2740482"/>
                    <a:gd name="connsiteX6" fmla="*/ 1115625 w 2252663"/>
                    <a:gd name="connsiteY6" fmla="*/ 568449 h 2740482"/>
                    <a:gd name="connsiteX7" fmla="*/ 830776 w 2252663"/>
                    <a:gd name="connsiteY7" fmla="*/ 146509 h 2740482"/>
                    <a:gd name="connsiteX8" fmla="*/ 522096 w 2252663"/>
                    <a:gd name="connsiteY8" fmla="*/ 481 h 2740482"/>
                    <a:gd name="connsiteX9" fmla="*/ 284352 w 2252663"/>
                    <a:gd name="connsiteY9" fmla="*/ 114504 h 2740482"/>
                    <a:gd name="connsiteX10" fmla="*/ 269459 w 2252663"/>
                    <a:gd name="connsiteY10" fmla="*/ 514485 h 2740482"/>
                    <a:gd name="connsiteX11" fmla="*/ 401215 w 2252663"/>
                    <a:gd name="connsiteY11" fmla="*/ 1114733 h 2740482"/>
                    <a:gd name="connsiteX12" fmla="*/ 355634 w 2252663"/>
                    <a:gd name="connsiteY12" fmla="*/ 1872092 h 2740482"/>
                    <a:gd name="connsiteX13" fmla="*/ 121700 w 2252663"/>
                    <a:gd name="connsiteY13" fmla="*/ 2479891 h 2740482"/>
                    <a:gd name="connsiteX14" fmla="*/ 4213 w 2252663"/>
                    <a:gd name="connsiteY14" fmla="*/ 2718051 h 2740482"/>
                    <a:gd name="connsiteX15" fmla="*/ 16544 w 2252663"/>
                    <a:gd name="connsiteY15" fmla="*/ 2740426 h 2740482"/>
                    <a:gd name="connsiteX16" fmla="*/ 370527 w 2252663"/>
                    <a:gd name="connsiteY16" fmla="*/ 2523879 h 2740482"/>
                    <a:gd name="connsiteX17" fmla="*/ 444719 w 2252663"/>
                    <a:gd name="connsiteY17" fmla="*/ 2390322 h 2740482"/>
                    <a:gd name="connsiteX18" fmla="*/ 640206 w 2252663"/>
                    <a:gd name="connsiteY18" fmla="*/ 2020197 h 2740482"/>
                    <a:gd name="connsiteX19" fmla="*/ 790321 w 2252663"/>
                    <a:gd name="connsiteY19" fmla="*/ 1842513 h 2740482"/>
                    <a:gd name="connsiteX20" fmla="*/ 882453 w 2252663"/>
                    <a:gd name="connsiteY20" fmla="*/ 1780791 h 2740482"/>
                    <a:gd name="connsiteX21" fmla="*/ 845531 w 2252663"/>
                    <a:gd name="connsiteY21" fmla="*/ 1822839 h 2740482"/>
                    <a:gd name="connsiteX22" fmla="*/ 668539 w 2252663"/>
                    <a:gd name="connsiteY22" fmla="*/ 2258980 h 2740482"/>
                    <a:gd name="connsiteX23" fmla="*/ 676228 w 2252663"/>
                    <a:gd name="connsiteY23" fmla="*/ 2657160 h 2740482"/>
                    <a:gd name="connsiteX24" fmla="*/ 694655 w 2252663"/>
                    <a:gd name="connsiteY24" fmla="*/ 2649609 h 2740482"/>
                    <a:gd name="connsiteX25" fmla="*/ 678099 w 2252663"/>
                    <a:gd name="connsiteY25" fmla="*/ 2412142 h 2740482"/>
                    <a:gd name="connsiteX26" fmla="*/ 713843 w 2252663"/>
                    <a:gd name="connsiteY26" fmla="*/ 2170727 h 2740482"/>
                    <a:gd name="connsiteX27" fmla="*/ 1089648 w 2252663"/>
                    <a:gd name="connsiteY27" fmla="*/ 1873478 h 2740482"/>
                    <a:gd name="connsiteX28" fmla="*/ 1440791 w 2252663"/>
                    <a:gd name="connsiteY28" fmla="*/ 1935061 h 2740482"/>
                    <a:gd name="connsiteX29" fmla="*/ 1566244 w 2252663"/>
                    <a:gd name="connsiteY29" fmla="*/ 1991449 h 2740482"/>
                    <a:gd name="connsiteX30" fmla="*/ 2252391 w 2252663"/>
                    <a:gd name="connsiteY30" fmla="*/ 1944136 h 2740482"/>
                    <a:gd name="connsiteX31" fmla="*/ 2223366 w 2252663"/>
                    <a:gd name="connsiteY31" fmla="*/ 1903126 h 2740482"/>
                    <a:gd name="connsiteX32" fmla="*/ 2223366 w 2252663"/>
                    <a:gd name="connsiteY32" fmla="*/ 1903126 h 274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252663" h="2740482">
                      <a:moveTo>
                        <a:pt x="2223366" y="1903126"/>
                      </a:moveTo>
                      <a:cubicBezTo>
                        <a:pt x="2122158" y="1802958"/>
                        <a:pt x="2003286" y="1724749"/>
                        <a:pt x="1867788" y="1667876"/>
                      </a:cubicBezTo>
                      <a:cubicBezTo>
                        <a:pt x="1743374" y="1619385"/>
                        <a:pt x="1614874" y="1588212"/>
                        <a:pt x="1478268" y="1591607"/>
                      </a:cubicBezTo>
                      <a:cubicBezTo>
                        <a:pt x="1469678" y="1539168"/>
                        <a:pt x="1461850" y="1486589"/>
                        <a:pt x="1452152" y="1434289"/>
                      </a:cubicBezTo>
                      <a:cubicBezTo>
                        <a:pt x="1395348" y="1127618"/>
                        <a:pt x="1279247" y="840275"/>
                        <a:pt x="1115625" y="568449"/>
                      </a:cubicBezTo>
                      <a:lnTo>
                        <a:pt x="1115625" y="568449"/>
                      </a:lnTo>
                      <a:lnTo>
                        <a:pt x="1115625" y="568449"/>
                      </a:lnTo>
                      <a:cubicBezTo>
                        <a:pt x="1033329" y="420621"/>
                        <a:pt x="943621" y="276672"/>
                        <a:pt x="830776" y="146509"/>
                      </a:cubicBezTo>
                      <a:cubicBezTo>
                        <a:pt x="755476" y="59502"/>
                        <a:pt x="649558" y="-6307"/>
                        <a:pt x="522096" y="481"/>
                      </a:cubicBezTo>
                      <a:cubicBezTo>
                        <a:pt x="434813" y="2283"/>
                        <a:pt x="336030" y="54307"/>
                        <a:pt x="284352" y="114504"/>
                      </a:cubicBezTo>
                      <a:cubicBezTo>
                        <a:pt x="198108" y="214880"/>
                        <a:pt x="254496" y="454634"/>
                        <a:pt x="269459" y="514485"/>
                      </a:cubicBezTo>
                      <a:cubicBezTo>
                        <a:pt x="309776" y="675752"/>
                        <a:pt x="391725" y="946054"/>
                        <a:pt x="401215" y="1114733"/>
                      </a:cubicBezTo>
                      <a:cubicBezTo>
                        <a:pt x="410498" y="1137871"/>
                        <a:pt x="443264" y="1644531"/>
                        <a:pt x="355634" y="1872092"/>
                      </a:cubicBezTo>
                      <a:cubicBezTo>
                        <a:pt x="309498" y="1991795"/>
                        <a:pt x="158830" y="2363859"/>
                        <a:pt x="121700" y="2479891"/>
                      </a:cubicBezTo>
                      <a:cubicBezTo>
                        <a:pt x="98009" y="2541682"/>
                        <a:pt x="23333" y="2670322"/>
                        <a:pt x="4213" y="2718051"/>
                      </a:cubicBezTo>
                      <a:cubicBezTo>
                        <a:pt x="-705" y="2729689"/>
                        <a:pt x="-5693" y="2741396"/>
                        <a:pt x="16544" y="2740426"/>
                      </a:cubicBezTo>
                      <a:cubicBezTo>
                        <a:pt x="121631" y="2678912"/>
                        <a:pt x="265441" y="2585393"/>
                        <a:pt x="370527" y="2523879"/>
                      </a:cubicBezTo>
                      <a:cubicBezTo>
                        <a:pt x="417980" y="2496101"/>
                        <a:pt x="428924" y="2435764"/>
                        <a:pt x="444719" y="2390322"/>
                      </a:cubicBezTo>
                      <a:cubicBezTo>
                        <a:pt x="481018" y="2285443"/>
                        <a:pt x="593586" y="2087669"/>
                        <a:pt x="640206" y="2020197"/>
                      </a:cubicBezTo>
                      <a:cubicBezTo>
                        <a:pt x="683571" y="1957298"/>
                        <a:pt x="729291" y="1892320"/>
                        <a:pt x="790321" y="1842513"/>
                      </a:cubicBezTo>
                      <a:cubicBezTo>
                        <a:pt x="816436" y="1821177"/>
                        <a:pt x="882453" y="1780791"/>
                        <a:pt x="882453" y="1780791"/>
                      </a:cubicBezTo>
                      <a:cubicBezTo>
                        <a:pt x="882453" y="1780791"/>
                        <a:pt x="856822" y="1809885"/>
                        <a:pt x="845531" y="1822839"/>
                      </a:cubicBezTo>
                      <a:cubicBezTo>
                        <a:pt x="738435" y="1946214"/>
                        <a:pt x="681216" y="2100831"/>
                        <a:pt x="668539" y="2258980"/>
                      </a:cubicBezTo>
                      <a:cubicBezTo>
                        <a:pt x="667430" y="2284750"/>
                        <a:pt x="664244" y="2520346"/>
                        <a:pt x="676228" y="2657160"/>
                      </a:cubicBezTo>
                      <a:cubicBezTo>
                        <a:pt x="687035" y="2653073"/>
                        <a:pt x="687035" y="2653073"/>
                        <a:pt x="694655" y="2649609"/>
                      </a:cubicBezTo>
                      <a:cubicBezTo>
                        <a:pt x="688628" y="2624048"/>
                        <a:pt x="674773" y="2471024"/>
                        <a:pt x="678099" y="2412142"/>
                      </a:cubicBezTo>
                      <a:cubicBezTo>
                        <a:pt x="684402" y="2302414"/>
                        <a:pt x="705808" y="2188322"/>
                        <a:pt x="713843" y="2170727"/>
                      </a:cubicBezTo>
                      <a:cubicBezTo>
                        <a:pt x="782493" y="2020059"/>
                        <a:pt x="902265" y="1888510"/>
                        <a:pt x="1089648" y="1873478"/>
                      </a:cubicBezTo>
                      <a:cubicBezTo>
                        <a:pt x="1200969" y="1864472"/>
                        <a:pt x="1336259" y="1901118"/>
                        <a:pt x="1440791" y="1935061"/>
                      </a:cubicBezTo>
                      <a:cubicBezTo>
                        <a:pt x="1489836" y="1950994"/>
                        <a:pt x="1540198" y="1977248"/>
                        <a:pt x="1566244" y="1991449"/>
                      </a:cubicBezTo>
                      <a:cubicBezTo>
                        <a:pt x="1630529" y="1966442"/>
                        <a:pt x="2090569" y="1943720"/>
                        <a:pt x="2252391" y="1944136"/>
                      </a:cubicBezTo>
                      <a:cubicBezTo>
                        <a:pt x="2255231" y="1923077"/>
                        <a:pt x="2235211" y="1914903"/>
                        <a:pt x="2223366" y="1903126"/>
                      </a:cubicBezTo>
                      <a:lnTo>
                        <a:pt x="2223366" y="1903126"/>
                      </a:lnTo>
                      <a:close/>
                    </a:path>
                  </a:pathLst>
                </a:custGeom>
                <a:solidFill>
                  <a:srgbClr val="EE2D2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EE442CAA-6328-4996-8FEE-D60E3F3F2F5A}"/>
                    </a:ext>
                  </a:extLst>
                </p:cNvPr>
                <p:cNvSpPr/>
                <p:nvPr/>
              </p:nvSpPr>
              <p:spPr>
                <a:xfrm>
                  <a:off x="6763211" y="3177960"/>
                  <a:ext cx="702740" cy="271702"/>
                </a:xfrm>
                <a:custGeom>
                  <a:avLst/>
                  <a:gdLst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9" fmla="*/ 1073414 w 1131637"/>
                    <a:gd name="connsiteY9" fmla="*/ 437527 h 437527"/>
                    <a:gd name="connsiteX0" fmla="*/ 1107432 w 1131637"/>
                    <a:gd name="connsiteY0" fmla="*/ 452105 h 452105"/>
                    <a:gd name="connsiteX1" fmla="*/ 591899 w 1131637"/>
                    <a:gd name="connsiteY1" fmla="*/ 276053 h 452105"/>
                    <a:gd name="connsiteX2" fmla="*/ 122784 w 1131637"/>
                    <a:gd name="connsiteY2" fmla="*/ 224236 h 452105"/>
                    <a:gd name="connsiteX3" fmla="*/ 55728 w 1131637"/>
                    <a:gd name="connsiteY3" fmla="*/ 221951 h 452105"/>
                    <a:gd name="connsiteX4" fmla="*/ 9939 w 1131637"/>
                    <a:gd name="connsiteY4" fmla="*/ 67195 h 452105"/>
                    <a:gd name="connsiteX5" fmla="*/ 124447 w 1131637"/>
                    <a:gd name="connsiteY5" fmla="*/ 0 h 452105"/>
                    <a:gd name="connsiteX6" fmla="*/ 1058035 w 1131637"/>
                    <a:gd name="connsiteY6" fmla="*/ 4642 h 452105"/>
                    <a:gd name="connsiteX7" fmla="*/ 1130979 w 1131637"/>
                    <a:gd name="connsiteY7" fmla="*/ 50293 h 452105"/>
                    <a:gd name="connsiteX8" fmla="*/ 1073414 w 1131637"/>
                    <a:gd name="connsiteY8" fmla="*/ 437527 h 452105"/>
                    <a:gd name="connsiteX9" fmla="*/ 1107432 w 1131637"/>
                    <a:gd name="connsiteY9" fmla="*/ 452105 h 452105"/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0" fmla="*/ 1102572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102572 w 1131637"/>
                    <a:gd name="connsiteY8" fmla="*/ 437527 h 43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1637" h="437527">
                      <a:moveTo>
                        <a:pt x="1102572" y="437527"/>
                      </a:moveTo>
                      <a:cubicBezTo>
                        <a:pt x="932348" y="383702"/>
                        <a:pt x="755197" y="311601"/>
                        <a:pt x="591899" y="276053"/>
                      </a:cubicBezTo>
                      <a:cubicBezTo>
                        <a:pt x="428601" y="240505"/>
                        <a:pt x="283705" y="207057"/>
                        <a:pt x="122784" y="224236"/>
                      </a:cubicBezTo>
                      <a:cubicBezTo>
                        <a:pt x="100547" y="226592"/>
                        <a:pt x="77895" y="226799"/>
                        <a:pt x="55728" y="221951"/>
                      </a:cubicBezTo>
                      <a:cubicBezTo>
                        <a:pt x="3358" y="188630"/>
                        <a:pt x="-12575" y="134597"/>
                        <a:pt x="9939" y="67195"/>
                      </a:cubicBezTo>
                      <a:cubicBezTo>
                        <a:pt x="28088" y="12954"/>
                        <a:pt x="49424" y="139"/>
                        <a:pt x="124447" y="0"/>
                      </a:cubicBezTo>
                      <a:lnTo>
                        <a:pt x="1058035" y="4642"/>
                      </a:lnTo>
                      <a:cubicBezTo>
                        <a:pt x="1107427" y="-207"/>
                        <a:pt x="1136452" y="6581"/>
                        <a:pt x="1130979" y="50293"/>
                      </a:cubicBezTo>
                      <a:cubicBezTo>
                        <a:pt x="1130010" y="81881"/>
                        <a:pt x="1114487" y="344147"/>
                        <a:pt x="1102572" y="437527"/>
                      </a:cubicBezTo>
                      <a:close/>
                    </a:path>
                  </a:pathLst>
                </a:custGeom>
                <a:solidFill>
                  <a:srgbClr val="6C261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855456C-57F8-4A70-B78E-58184FE9B53C}"/>
                    </a:ext>
                  </a:extLst>
                </p:cNvPr>
                <p:cNvSpPr/>
                <p:nvPr/>
              </p:nvSpPr>
              <p:spPr>
                <a:xfrm>
                  <a:off x="6703221" y="3303994"/>
                  <a:ext cx="726878" cy="145626"/>
                </a:xfrm>
                <a:custGeom>
                  <a:avLst/>
                  <a:gdLst>
                    <a:gd name="connsiteX0" fmla="*/ 159606 w 1170507"/>
                    <a:gd name="connsiteY0" fmla="*/ 8814 h 234504"/>
                    <a:gd name="connsiteX1" fmla="*/ 599142 w 1170507"/>
                    <a:gd name="connsiteY1" fmla="*/ 29665 h 234504"/>
                    <a:gd name="connsiteX2" fmla="*/ 894936 w 1170507"/>
                    <a:gd name="connsiteY2" fmla="*/ 112238 h 234504"/>
                    <a:gd name="connsiteX3" fmla="*/ 1087515 w 1170507"/>
                    <a:gd name="connsiteY3" fmla="*/ 169458 h 234504"/>
                    <a:gd name="connsiteX4" fmla="*/ 1170018 w 1170507"/>
                    <a:gd name="connsiteY4" fmla="*/ 234505 h 234504"/>
                    <a:gd name="connsiteX5" fmla="*/ 733046 w 1170507"/>
                    <a:gd name="connsiteY5" fmla="*/ 147775 h 234504"/>
                    <a:gd name="connsiteX6" fmla="*/ 428246 w 1170507"/>
                    <a:gd name="connsiteY6" fmla="*/ 94089 h 234504"/>
                    <a:gd name="connsiteX7" fmla="*/ 225623 w 1170507"/>
                    <a:gd name="connsiteY7" fmla="*/ 101016 h 234504"/>
                    <a:gd name="connsiteX8" fmla="*/ 37686 w 1170507"/>
                    <a:gd name="connsiteY8" fmla="*/ 117088 h 234504"/>
                    <a:gd name="connsiteX9" fmla="*/ 39141 w 1170507"/>
                    <a:gd name="connsiteY9" fmla="*/ 29665 h 234504"/>
                    <a:gd name="connsiteX10" fmla="*/ 159606 w 1170507"/>
                    <a:gd name="connsiteY10" fmla="*/ 8814 h 234504"/>
                    <a:gd name="connsiteX11" fmla="*/ 159606 w 1170507"/>
                    <a:gd name="connsiteY11" fmla="*/ 8814 h 234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70507" h="234504">
                      <a:moveTo>
                        <a:pt x="159606" y="8814"/>
                      </a:moveTo>
                      <a:cubicBezTo>
                        <a:pt x="301892" y="-7465"/>
                        <a:pt x="460527" y="-1577"/>
                        <a:pt x="599142" y="29665"/>
                      </a:cubicBezTo>
                      <a:cubicBezTo>
                        <a:pt x="702427" y="53010"/>
                        <a:pt x="792967" y="83629"/>
                        <a:pt x="894936" y="112238"/>
                      </a:cubicBezTo>
                      <a:cubicBezTo>
                        <a:pt x="953957" y="128725"/>
                        <a:pt x="1027801" y="155326"/>
                        <a:pt x="1087515" y="169458"/>
                      </a:cubicBezTo>
                      <a:cubicBezTo>
                        <a:pt x="1123952" y="178117"/>
                        <a:pt x="1176114" y="198067"/>
                        <a:pt x="1170018" y="234505"/>
                      </a:cubicBezTo>
                      <a:cubicBezTo>
                        <a:pt x="1013185" y="225638"/>
                        <a:pt x="869513" y="176662"/>
                        <a:pt x="733046" y="147775"/>
                      </a:cubicBezTo>
                      <a:cubicBezTo>
                        <a:pt x="647356" y="129626"/>
                        <a:pt x="514421" y="110091"/>
                        <a:pt x="428246" y="94089"/>
                      </a:cubicBezTo>
                      <a:cubicBezTo>
                        <a:pt x="369433" y="89171"/>
                        <a:pt x="303416" y="93050"/>
                        <a:pt x="225623" y="101016"/>
                      </a:cubicBezTo>
                      <a:cubicBezTo>
                        <a:pt x="174569" y="107874"/>
                        <a:pt x="74955" y="122283"/>
                        <a:pt x="37686" y="117088"/>
                      </a:cubicBezTo>
                      <a:cubicBezTo>
                        <a:pt x="-3392" y="115148"/>
                        <a:pt x="-21542" y="51071"/>
                        <a:pt x="39141" y="29665"/>
                      </a:cubicBezTo>
                      <a:cubicBezTo>
                        <a:pt x="71422" y="14772"/>
                        <a:pt x="124485" y="9438"/>
                        <a:pt x="159606" y="8814"/>
                      </a:cubicBezTo>
                      <a:lnTo>
                        <a:pt x="159606" y="8814"/>
                      </a:lnTo>
                      <a:close/>
                    </a:path>
                  </a:pathLst>
                </a:custGeom>
                <a:solidFill>
                  <a:srgbClr val="28101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CC2E2F02-8743-433C-BFEE-AC56C7C8D9C2}"/>
                    </a:ext>
                  </a:extLst>
                </p:cNvPr>
                <p:cNvSpPr/>
                <p:nvPr/>
              </p:nvSpPr>
              <p:spPr>
                <a:xfrm>
                  <a:off x="6984664" y="3392511"/>
                  <a:ext cx="245511" cy="294008"/>
                </a:xfrm>
                <a:custGeom>
                  <a:avLst/>
                  <a:gdLst>
                    <a:gd name="connsiteX0" fmla="*/ 381593 w 395352"/>
                    <a:gd name="connsiteY0" fmla="*/ 426620 h 473448"/>
                    <a:gd name="connsiteX1" fmla="*/ 330400 w 395352"/>
                    <a:gd name="connsiteY1" fmla="*/ 473449 h 473448"/>
                    <a:gd name="connsiteX2" fmla="*/ 291746 w 395352"/>
                    <a:gd name="connsiteY2" fmla="*/ 424403 h 473448"/>
                    <a:gd name="connsiteX3" fmla="*/ 279554 w 395352"/>
                    <a:gd name="connsiteY3" fmla="*/ 206749 h 473448"/>
                    <a:gd name="connsiteX4" fmla="*/ 172666 w 395352"/>
                    <a:gd name="connsiteY4" fmla="*/ 105541 h 473448"/>
                    <a:gd name="connsiteX5" fmla="*/ 20682 w 395352"/>
                    <a:gd name="connsiteY5" fmla="*/ 67233 h 473448"/>
                    <a:gd name="connsiteX6" fmla="*/ 2255 w 395352"/>
                    <a:gd name="connsiteY6" fmla="*/ 27471 h 473448"/>
                    <a:gd name="connsiteX7" fmla="*/ 45759 w 395352"/>
                    <a:gd name="connsiteY7" fmla="*/ 108 h 473448"/>
                    <a:gd name="connsiteX8" fmla="*/ 354923 w 395352"/>
                    <a:gd name="connsiteY8" fmla="*/ 79841 h 473448"/>
                    <a:gd name="connsiteX9" fmla="*/ 381593 w 395352"/>
                    <a:gd name="connsiteY9" fmla="*/ 426620 h 473448"/>
                    <a:gd name="connsiteX10" fmla="*/ 381593 w 395352"/>
                    <a:gd name="connsiteY10" fmla="*/ 426620 h 473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95352" h="473448">
                      <a:moveTo>
                        <a:pt x="381593" y="426620"/>
                      </a:moveTo>
                      <a:cubicBezTo>
                        <a:pt x="376813" y="455507"/>
                        <a:pt x="359772" y="473518"/>
                        <a:pt x="330400" y="473449"/>
                      </a:cubicBezTo>
                      <a:cubicBezTo>
                        <a:pt x="299712" y="473310"/>
                        <a:pt x="290430" y="452112"/>
                        <a:pt x="291746" y="424403"/>
                      </a:cubicBezTo>
                      <a:cubicBezTo>
                        <a:pt x="295140" y="355616"/>
                        <a:pt x="290499" y="274289"/>
                        <a:pt x="279554" y="206749"/>
                      </a:cubicBezTo>
                      <a:cubicBezTo>
                        <a:pt x="267847" y="134220"/>
                        <a:pt x="248866" y="120504"/>
                        <a:pt x="172666" y="105541"/>
                      </a:cubicBezTo>
                      <a:cubicBezTo>
                        <a:pt x="124660" y="96120"/>
                        <a:pt x="76239" y="94873"/>
                        <a:pt x="20682" y="67233"/>
                      </a:cubicBezTo>
                      <a:cubicBezTo>
                        <a:pt x="9668" y="55595"/>
                        <a:pt x="-5850" y="44996"/>
                        <a:pt x="2255" y="27471"/>
                      </a:cubicBezTo>
                      <a:cubicBezTo>
                        <a:pt x="9875" y="10845"/>
                        <a:pt x="24769" y="-1278"/>
                        <a:pt x="45759" y="108"/>
                      </a:cubicBezTo>
                      <a:cubicBezTo>
                        <a:pt x="170450" y="11469"/>
                        <a:pt x="268401" y="14655"/>
                        <a:pt x="354923" y="79841"/>
                      </a:cubicBezTo>
                      <a:cubicBezTo>
                        <a:pt x="418030" y="124937"/>
                        <a:pt x="390737" y="370925"/>
                        <a:pt x="381593" y="426620"/>
                      </a:cubicBezTo>
                      <a:lnTo>
                        <a:pt x="381593" y="426620"/>
                      </a:lnTo>
                      <a:close/>
                    </a:path>
                  </a:pathLst>
                </a:custGeom>
                <a:solidFill>
                  <a:srgbClr val="D027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119D346-6BDF-4962-B4D3-FD9DB437F282}"/>
                    </a:ext>
                  </a:extLst>
                </p:cNvPr>
                <p:cNvSpPr/>
                <p:nvPr/>
              </p:nvSpPr>
              <p:spPr>
                <a:xfrm>
                  <a:off x="6160765" y="3363240"/>
                  <a:ext cx="721239" cy="469842"/>
                </a:xfrm>
                <a:custGeom>
                  <a:avLst/>
                  <a:gdLst>
                    <a:gd name="connsiteX0" fmla="*/ 893341 w 1161426"/>
                    <a:gd name="connsiteY0" fmla="*/ 16348 h 756596"/>
                    <a:gd name="connsiteX1" fmla="*/ 705335 w 1161426"/>
                    <a:gd name="connsiteY1" fmla="*/ 52231 h 756596"/>
                    <a:gd name="connsiteX2" fmla="*/ 386542 w 1161426"/>
                    <a:gd name="connsiteY2" fmla="*/ 179693 h 756596"/>
                    <a:gd name="connsiteX3" fmla="*/ 143187 w 1161426"/>
                    <a:gd name="connsiteY3" fmla="*/ 389936 h 756596"/>
                    <a:gd name="connsiteX4" fmla="*/ 0 w 1161426"/>
                    <a:gd name="connsiteY4" fmla="*/ 756597 h 756596"/>
                    <a:gd name="connsiteX5" fmla="*/ 327591 w 1161426"/>
                    <a:gd name="connsiteY5" fmla="*/ 473548 h 756596"/>
                    <a:gd name="connsiteX6" fmla="*/ 343662 w 1161426"/>
                    <a:gd name="connsiteY6" fmla="*/ 354400 h 756596"/>
                    <a:gd name="connsiteX7" fmla="*/ 570669 w 1161426"/>
                    <a:gd name="connsiteY7" fmla="*/ 192924 h 756596"/>
                    <a:gd name="connsiteX8" fmla="*/ 930887 w 1161426"/>
                    <a:gd name="connsiteY8" fmla="*/ 47175 h 756596"/>
                    <a:gd name="connsiteX9" fmla="*/ 1161427 w 1161426"/>
                    <a:gd name="connsiteY9" fmla="*/ 0 h 756596"/>
                    <a:gd name="connsiteX10" fmla="*/ 893341 w 1161426"/>
                    <a:gd name="connsiteY10" fmla="*/ 16348 h 756596"/>
                    <a:gd name="connsiteX11" fmla="*/ 893341 w 1161426"/>
                    <a:gd name="connsiteY11" fmla="*/ 16348 h 756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61426" h="756596">
                      <a:moveTo>
                        <a:pt x="893341" y="16348"/>
                      </a:moveTo>
                      <a:cubicBezTo>
                        <a:pt x="836260" y="25077"/>
                        <a:pt x="760753" y="36714"/>
                        <a:pt x="705335" y="52231"/>
                      </a:cubicBezTo>
                      <a:cubicBezTo>
                        <a:pt x="640842" y="73221"/>
                        <a:pt x="426027" y="154478"/>
                        <a:pt x="386542" y="179693"/>
                      </a:cubicBezTo>
                      <a:cubicBezTo>
                        <a:pt x="290183" y="221118"/>
                        <a:pt x="186759" y="332578"/>
                        <a:pt x="143187" y="389936"/>
                      </a:cubicBezTo>
                      <a:cubicBezTo>
                        <a:pt x="80633" y="492529"/>
                        <a:pt x="52647" y="579259"/>
                        <a:pt x="0" y="756597"/>
                      </a:cubicBezTo>
                      <a:cubicBezTo>
                        <a:pt x="71074" y="634746"/>
                        <a:pt x="215854" y="517467"/>
                        <a:pt x="327591" y="473548"/>
                      </a:cubicBezTo>
                      <a:cubicBezTo>
                        <a:pt x="271757" y="462811"/>
                        <a:pt x="298565" y="402544"/>
                        <a:pt x="343662" y="354400"/>
                      </a:cubicBezTo>
                      <a:cubicBezTo>
                        <a:pt x="401158" y="292885"/>
                        <a:pt x="494192" y="229847"/>
                        <a:pt x="570669" y="192924"/>
                      </a:cubicBezTo>
                      <a:cubicBezTo>
                        <a:pt x="699793" y="130648"/>
                        <a:pt x="768719" y="98922"/>
                        <a:pt x="930887" y="47175"/>
                      </a:cubicBezTo>
                      <a:cubicBezTo>
                        <a:pt x="960882" y="39001"/>
                        <a:pt x="1149789" y="5195"/>
                        <a:pt x="1161427" y="0"/>
                      </a:cubicBezTo>
                      <a:cubicBezTo>
                        <a:pt x="1118339" y="69"/>
                        <a:pt x="929848" y="37130"/>
                        <a:pt x="893341" y="16348"/>
                      </a:cubicBezTo>
                      <a:lnTo>
                        <a:pt x="893341" y="16348"/>
                      </a:lnTo>
                      <a:close/>
                    </a:path>
                  </a:pathLst>
                </a:custGeom>
                <a:solidFill>
                  <a:srgbClr val="CD608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9533E68B-63D7-4EB2-88F7-6B70CA710E3B}"/>
                    </a:ext>
                  </a:extLst>
                </p:cNvPr>
                <p:cNvSpPr/>
                <p:nvPr/>
              </p:nvSpPr>
              <p:spPr>
                <a:xfrm>
                  <a:off x="7578730" y="2279402"/>
                  <a:ext cx="479138" cy="144540"/>
                </a:xfrm>
                <a:custGeom>
                  <a:avLst/>
                  <a:gdLst>
                    <a:gd name="connsiteX0" fmla="*/ 626977 w 771566"/>
                    <a:gd name="connsiteY0" fmla="*/ 35745 h 232756"/>
                    <a:gd name="connsiteX1" fmla="*/ 653231 w 771566"/>
                    <a:gd name="connsiteY1" fmla="*/ 0 h 232756"/>
                    <a:gd name="connsiteX2" fmla="*/ 682464 w 771566"/>
                    <a:gd name="connsiteY2" fmla="*/ 30965 h 232756"/>
                    <a:gd name="connsiteX3" fmla="*/ 764345 w 771566"/>
                    <a:gd name="connsiteY3" fmla="*/ 119357 h 232756"/>
                    <a:gd name="connsiteX4" fmla="*/ 722850 w 771566"/>
                    <a:gd name="connsiteY4" fmla="*/ 162167 h 232756"/>
                    <a:gd name="connsiteX5" fmla="*/ 7817 w 771566"/>
                    <a:gd name="connsiteY5" fmla="*/ 232756 h 232756"/>
                    <a:gd name="connsiteX6" fmla="*/ 959 w 771566"/>
                    <a:gd name="connsiteY6" fmla="*/ 140416 h 232756"/>
                    <a:gd name="connsiteX7" fmla="*/ 626977 w 771566"/>
                    <a:gd name="connsiteY7" fmla="*/ 35745 h 232756"/>
                    <a:gd name="connsiteX8" fmla="*/ 626977 w 771566"/>
                    <a:gd name="connsiteY8" fmla="*/ 35745 h 23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1566" h="232756">
                      <a:moveTo>
                        <a:pt x="626977" y="35745"/>
                      </a:moveTo>
                      <a:cubicBezTo>
                        <a:pt x="638130" y="33944"/>
                        <a:pt x="645403" y="30618"/>
                        <a:pt x="653231" y="0"/>
                      </a:cubicBezTo>
                      <a:cubicBezTo>
                        <a:pt x="662098" y="10945"/>
                        <a:pt x="670064" y="20297"/>
                        <a:pt x="682464" y="30965"/>
                      </a:cubicBezTo>
                      <a:cubicBezTo>
                        <a:pt x="715508" y="59090"/>
                        <a:pt x="747650" y="87214"/>
                        <a:pt x="764345" y="119357"/>
                      </a:cubicBezTo>
                      <a:cubicBezTo>
                        <a:pt x="781594" y="152538"/>
                        <a:pt x="768016" y="159119"/>
                        <a:pt x="722850" y="162167"/>
                      </a:cubicBezTo>
                      <a:cubicBezTo>
                        <a:pt x="516764" y="175883"/>
                        <a:pt x="31785" y="229500"/>
                        <a:pt x="7817" y="232756"/>
                      </a:cubicBezTo>
                      <a:cubicBezTo>
                        <a:pt x="474" y="208372"/>
                        <a:pt x="-1396" y="160297"/>
                        <a:pt x="959" y="140416"/>
                      </a:cubicBezTo>
                      <a:cubicBezTo>
                        <a:pt x="68985" y="126215"/>
                        <a:pt x="493627" y="57427"/>
                        <a:pt x="626977" y="35745"/>
                      </a:cubicBezTo>
                      <a:lnTo>
                        <a:pt x="626977" y="35745"/>
                      </a:lnTo>
                      <a:close/>
                    </a:path>
                  </a:pathLst>
                </a:custGeom>
                <a:solidFill>
                  <a:srgbClr val="F04B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2EDA818F-F349-442D-BBE4-1140E7065B5F}"/>
                    </a:ext>
                  </a:extLst>
                </p:cNvPr>
                <p:cNvSpPr/>
                <p:nvPr/>
              </p:nvSpPr>
              <p:spPr>
                <a:xfrm>
                  <a:off x="8964504" y="4591788"/>
                  <a:ext cx="202399" cy="28742"/>
                </a:xfrm>
                <a:custGeom>
                  <a:avLst/>
                  <a:gdLst>
                    <a:gd name="connsiteX0" fmla="*/ 0 w 325928"/>
                    <a:gd name="connsiteY0" fmla="*/ 38934 h 46284"/>
                    <a:gd name="connsiteX1" fmla="*/ 42187 w 325928"/>
                    <a:gd name="connsiteY1" fmla="*/ 30274 h 46284"/>
                    <a:gd name="connsiteX2" fmla="*/ 301128 w 325928"/>
                    <a:gd name="connsiteY2" fmla="*/ 1526 h 46284"/>
                    <a:gd name="connsiteX3" fmla="*/ 325928 w 325928"/>
                    <a:gd name="connsiteY3" fmla="*/ 8315 h 46284"/>
                    <a:gd name="connsiteX4" fmla="*/ 172558 w 325928"/>
                    <a:gd name="connsiteY4" fmla="*/ 41704 h 46284"/>
                    <a:gd name="connsiteX5" fmla="*/ 39486 w 325928"/>
                    <a:gd name="connsiteY5" fmla="*/ 41774 h 46284"/>
                    <a:gd name="connsiteX6" fmla="*/ 0 w 325928"/>
                    <a:gd name="connsiteY6" fmla="*/ 38934 h 46284"/>
                    <a:gd name="connsiteX7" fmla="*/ 0 w 325928"/>
                    <a:gd name="connsiteY7" fmla="*/ 38934 h 4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5928" h="46284">
                      <a:moveTo>
                        <a:pt x="0" y="38934"/>
                      </a:moveTo>
                      <a:cubicBezTo>
                        <a:pt x="11915" y="27296"/>
                        <a:pt x="27640" y="30066"/>
                        <a:pt x="42187" y="30274"/>
                      </a:cubicBezTo>
                      <a:cubicBezTo>
                        <a:pt x="129956" y="31521"/>
                        <a:pt x="217655" y="32976"/>
                        <a:pt x="301128" y="1526"/>
                      </a:cubicBezTo>
                      <a:cubicBezTo>
                        <a:pt x="310688" y="-2076"/>
                        <a:pt x="319347" y="903"/>
                        <a:pt x="325928" y="8315"/>
                      </a:cubicBezTo>
                      <a:cubicBezTo>
                        <a:pt x="276467" y="25564"/>
                        <a:pt x="226591" y="41635"/>
                        <a:pt x="172558" y="41704"/>
                      </a:cubicBezTo>
                      <a:cubicBezTo>
                        <a:pt x="128155" y="47870"/>
                        <a:pt x="83889" y="47731"/>
                        <a:pt x="39486" y="41774"/>
                      </a:cubicBezTo>
                      <a:cubicBezTo>
                        <a:pt x="26324" y="40873"/>
                        <a:pt x="13162" y="39903"/>
                        <a:pt x="0" y="38934"/>
                      </a:cubicBezTo>
                      <a:lnTo>
                        <a:pt x="0" y="38934"/>
                      </a:lnTo>
                      <a:close/>
                    </a:path>
                  </a:pathLst>
                </a:custGeom>
                <a:solidFill>
                  <a:srgbClr val="91A0A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A60971D-2A6F-4866-974E-E13C080FD525}"/>
                    </a:ext>
                  </a:extLst>
                </p:cNvPr>
                <p:cNvSpPr/>
                <p:nvPr/>
              </p:nvSpPr>
              <p:spPr>
                <a:xfrm>
                  <a:off x="8989110" y="4617729"/>
                  <a:ext cx="82638" cy="5507"/>
                </a:xfrm>
                <a:custGeom>
                  <a:avLst/>
                  <a:gdLst>
                    <a:gd name="connsiteX0" fmla="*/ 0 w 133073"/>
                    <a:gd name="connsiteY0" fmla="*/ 69 h 8868"/>
                    <a:gd name="connsiteX1" fmla="*/ 133073 w 133073"/>
                    <a:gd name="connsiteY1" fmla="*/ 0 h 8868"/>
                    <a:gd name="connsiteX2" fmla="*/ 0 w 133073"/>
                    <a:gd name="connsiteY2" fmla="*/ 69 h 8868"/>
                    <a:gd name="connsiteX3" fmla="*/ 0 w 133073"/>
                    <a:gd name="connsiteY3" fmla="*/ 69 h 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073" h="8868">
                      <a:moveTo>
                        <a:pt x="0" y="69"/>
                      </a:moveTo>
                      <a:cubicBezTo>
                        <a:pt x="44404" y="0"/>
                        <a:pt x="88669" y="0"/>
                        <a:pt x="133073" y="0"/>
                      </a:cubicBezTo>
                      <a:cubicBezTo>
                        <a:pt x="88669" y="11500"/>
                        <a:pt x="44265" y="12123"/>
                        <a:pt x="0" y="69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DD6DF10D-BECF-4E9C-92ED-E45FDD210EB9}"/>
                    </a:ext>
                  </a:extLst>
                </p:cNvPr>
                <p:cNvSpPr/>
                <p:nvPr/>
              </p:nvSpPr>
              <p:spPr>
                <a:xfrm>
                  <a:off x="6851677" y="4514615"/>
                  <a:ext cx="48309" cy="44953"/>
                </a:xfrm>
                <a:custGeom>
                  <a:avLst/>
                  <a:gdLst>
                    <a:gd name="connsiteX0" fmla="*/ 0 w 77793"/>
                    <a:gd name="connsiteY0" fmla="*/ 72390 h 72389"/>
                    <a:gd name="connsiteX1" fmla="*/ 77793 w 77793"/>
                    <a:gd name="connsiteY1" fmla="*/ 0 h 72389"/>
                    <a:gd name="connsiteX2" fmla="*/ 0 w 77793"/>
                    <a:gd name="connsiteY2" fmla="*/ 72390 h 72389"/>
                    <a:gd name="connsiteX3" fmla="*/ 0 w 77793"/>
                    <a:gd name="connsiteY3" fmla="*/ 72390 h 72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93" h="72389">
                      <a:moveTo>
                        <a:pt x="0" y="72390"/>
                      </a:moveTo>
                      <a:cubicBezTo>
                        <a:pt x="11014" y="34775"/>
                        <a:pt x="38238" y="11776"/>
                        <a:pt x="77793" y="0"/>
                      </a:cubicBezTo>
                      <a:cubicBezTo>
                        <a:pt x="56873" y="28610"/>
                        <a:pt x="30688" y="52578"/>
                        <a:pt x="0" y="72390"/>
                      </a:cubicBezTo>
                      <a:lnTo>
                        <a:pt x="0" y="72390"/>
                      </a:lnTo>
                      <a:close/>
                    </a:path>
                  </a:pathLst>
                </a:custGeom>
                <a:solidFill>
                  <a:srgbClr val="95A3B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C6BCF093-A368-425A-B158-5030171C02C4}"/>
                    </a:ext>
                  </a:extLst>
                </p:cNvPr>
                <p:cNvSpPr/>
                <p:nvPr/>
              </p:nvSpPr>
              <p:spPr>
                <a:xfrm>
                  <a:off x="6977117" y="4391546"/>
                  <a:ext cx="97478" cy="6404"/>
                </a:xfrm>
                <a:custGeom>
                  <a:avLst/>
                  <a:gdLst>
                    <a:gd name="connsiteX0" fmla="*/ 0 w 156971"/>
                    <a:gd name="connsiteY0" fmla="*/ 10313 h 10313"/>
                    <a:gd name="connsiteX1" fmla="*/ 156972 w 156971"/>
                    <a:gd name="connsiteY1" fmla="*/ 10105 h 10313"/>
                    <a:gd name="connsiteX2" fmla="*/ 0 w 156971"/>
                    <a:gd name="connsiteY2" fmla="*/ 10313 h 10313"/>
                    <a:gd name="connsiteX3" fmla="*/ 0 w 156971"/>
                    <a:gd name="connsiteY3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71" h="10313">
                      <a:moveTo>
                        <a:pt x="0" y="10313"/>
                      </a:moveTo>
                      <a:cubicBezTo>
                        <a:pt x="52301" y="-3472"/>
                        <a:pt x="104602" y="-3334"/>
                        <a:pt x="156972" y="10105"/>
                      </a:cubicBezTo>
                      <a:cubicBezTo>
                        <a:pt x="104533" y="10175"/>
                        <a:pt x="52231" y="10244"/>
                        <a:pt x="0" y="10313"/>
                      </a:cubicBezTo>
                      <a:lnTo>
                        <a:pt x="0" y="10313"/>
                      </a:lnTo>
                      <a:close/>
                    </a:path>
                  </a:pathLst>
                </a:custGeom>
                <a:solidFill>
                  <a:srgbClr val="BBD8E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F592CA4C-3A50-4BB7-81A5-E0B87BFC678E}"/>
                    </a:ext>
                  </a:extLst>
                </p:cNvPr>
                <p:cNvSpPr/>
                <p:nvPr/>
              </p:nvSpPr>
              <p:spPr>
                <a:xfrm>
                  <a:off x="7915253" y="2470248"/>
                  <a:ext cx="236512" cy="77973"/>
                </a:xfrm>
                <a:custGeom>
                  <a:avLst/>
                  <a:gdLst>
                    <a:gd name="connsiteX0" fmla="*/ 0 w 380861"/>
                    <a:gd name="connsiteY0" fmla="*/ 92795 h 125561"/>
                    <a:gd name="connsiteX1" fmla="*/ 253469 w 380861"/>
                    <a:gd name="connsiteY1" fmla="*/ 3641 h 125561"/>
                    <a:gd name="connsiteX2" fmla="*/ 292400 w 380861"/>
                    <a:gd name="connsiteY2" fmla="*/ 7590 h 125561"/>
                    <a:gd name="connsiteX3" fmla="*/ 380862 w 380861"/>
                    <a:gd name="connsiteY3" fmla="*/ 125561 h 125561"/>
                    <a:gd name="connsiteX4" fmla="*/ 319001 w 380861"/>
                    <a:gd name="connsiteY4" fmla="*/ 90856 h 125561"/>
                    <a:gd name="connsiteX5" fmla="*/ 0 w 380861"/>
                    <a:gd name="connsiteY5" fmla="*/ 92795 h 125561"/>
                    <a:gd name="connsiteX6" fmla="*/ 0 w 380861"/>
                    <a:gd name="connsiteY6" fmla="*/ 92795 h 12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0861" h="125561">
                      <a:moveTo>
                        <a:pt x="0" y="92795"/>
                      </a:moveTo>
                      <a:cubicBezTo>
                        <a:pt x="103009" y="63493"/>
                        <a:pt x="148452" y="42572"/>
                        <a:pt x="253469" y="3641"/>
                      </a:cubicBezTo>
                      <a:cubicBezTo>
                        <a:pt x="263999" y="-307"/>
                        <a:pt x="288452" y="-3425"/>
                        <a:pt x="292400" y="7590"/>
                      </a:cubicBezTo>
                      <a:cubicBezTo>
                        <a:pt x="306186" y="30935"/>
                        <a:pt x="316092" y="59960"/>
                        <a:pt x="380862" y="125561"/>
                      </a:cubicBezTo>
                      <a:cubicBezTo>
                        <a:pt x="365345" y="118980"/>
                        <a:pt x="340060" y="103186"/>
                        <a:pt x="319001" y="90856"/>
                      </a:cubicBezTo>
                      <a:cubicBezTo>
                        <a:pt x="212252" y="67580"/>
                        <a:pt x="191886" y="88916"/>
                        <a:pt x="0" y="92795"/>
                      </a:cubicBezTo>
                      <a:lnTo>
                        <a:pt x="0" y="92795"/>
                      </a:lnTo>
                      <a:close/>
                    </a:path>
                  </a:pathLst>
                </a:custGeom>
                <a:solidFill>
                  <a:srgbClr val="EE4A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59B7A54B-90EB-42F7-A517-4FE9A5742E88}"/>
                    </a:ext>
                  </a:extLst>
                </p:cNvPr>
                <p:cNvSpPr/>
                <p:nvPr/>
              </p:nvSpPr>
              <p:spPr>
                <a:xfrm>
                  <a:off x="6762267" y="3706608"/>
                  <a:ext cx="269682" cy="359284"/>
                </a:xfrm>
                <a:custGeom>
                  <a:avLst/>
                  <a:gdLst>
                    <a:gd name="connsiteX0" fmla="*/ 43326 w 434275"/>
                    <a:gd name="connsiteY0" fmla="*/ 0 h 578563"/>
                    <a:gd name="connsiteX1" fmla="*/ 290838 w 434275"/>
                    <a:gd name="connsiteY1" fmla="*/ 158150 h 578563"/>
                    <a:gd name="connsiteX2" fmla="*/ 432570 w 434275"/>
                    <a:gd name="connsiteY2" fmla="*/ 523494 h 578563"/>
                    <a:gd name="connsiteX3" fmla="*/ 390452 w 434275"/>
                    <a:gd name="connsiteY3" fmla="*/ 577942 h 578563"/>
                    <a:gd name="connsiteX4" fmla="*/ 345424 w 434275"/>
                    <a:gd name="connsiteY4" fmla="*/ 539427 h 578563"/>
                    <a:gd name="connsiteX5" fmla="*/ 68611 w 434275"/>
                    <a:gd name="connsiteY5" fmla="*/ 130579 h 578563"/>
                    <a:gd name="connsiteX6" fmla="*/ 1139 w 434275"/>
                    <a:gd name="connsiteY6" fmla="*/ 59782 h 578563"/>
                    <a:gd name="connsiteX7" fmla="*/ 43326 w 434275"/>
                    <a:gd name="connsiteY7" fmla="*/ 0 h 578563"/>
                    <a:gd name="connsiteX8" fmla="*/ 43326 w 434275"/>
                    <a:gd name="connsiteY8" fmla="*/ 0 h 578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4275" h="578563">
                      <a:moveTo>
                        <a:pt x="43326" y="0"/>
                      </a:moveTo>
                      <a:cubicBezTo>
                        <a:pt x="160328" y="13093"/>
                        <a:pt x="233618" y="75092"/>
                        <a:pt x="290838" y="158150"/>
                      </a:cubicBezTo>
                      <a:cubicBezTo>
                        <a:pt x="368146" y="270233"/>
                        <a:pt x="403406" y="395894"/>
                        <a:pt x="432570" y="523494"/>
                      </a:cubicBezTo>
                      <a:cubicBezTo>
                        <a:pt x="439566" y="554113"/>
                        <a:pt x="424950" y="573578"/>
                        <a:pt x="390452" y="577942"/>
                      </a:cubicBezTo>
                      <a:cubicBezTo>
                        <a:pt x="359071" y="581891"/>
                        <a:pt x="349234" y="566790"/>
                        <a:pt x="345424" y="539427"/>
                      </a:cubicBezTo>
                      <a:cubicBezTo>
                        <a:pt x="321387" y="364721"/>
                        <a:pt x="230639" y="227214"/>
                        <a:pt x="68611" y="130579"/>
                      </a:cubicBezTo>
                      <a:cubicBezTo>
                        <a:pt x="38893" y="112914"/>
                        <a:pt x="6611" y="97259"/>
                        <a:pt x="1139" y="59782"/>
                      </a:cubicBezTo>
                      <a:cubicBezTo>
                        <a:pt x="-3779" y="25769"/>
                        <a:pt x="6681" y="2702"/>
                        <a:pt x="43326" y="0"/>
                      </a:cubicBezTo>
                      <a:lnTo>
                        <a:pt x="43326" y="0"/>
                      </a:lnTo>
                      <a:close/>
                    </a:path>
                  </a:pathLst>
                </a:custGeom>
                <a:solidFill>
                  <a:srgbClr val="F26C6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6FC278EE-1E31-47F1-8514-4D6D0D8334EB}"/>
                    </a:ext>
                  </a:extLst>
                </p:cNvPr>
                <p:cNvSpPr/>
                <p:nvPr/>
              </p:nvSpPr>
              <p:spPr>
                <a:xfrm>
                  <a:off x="9173573" y="3821509"/>
                  <a:ext cx="169145" cy="13980"/>
                </a:xfrm>
                <a:custGeom>
                  <a:avLst/>
                  <a:gdLst>
                    <a:gd name="connsiteX0" fmla="*/ 14268 w 272378"/>
                    <a:gd name="connsiteY0" fmla="*/ 22514 h 22513"/>
                    <a:gd name="connsiteX1" fmla="*/ 14961 w 272378"/>
                    <a:gd name="connsiteY1" fmla="*/ 11430 h 22513"/>
                    <a:gd name="connsiteX2" fmla="*/ 186619 w 272378"/>
                    <a:gd name="connsiteY2" fmla="*/ 10945 h 22513"/>
                    <a:gd name="connsiteX3" fmla="*/ 238088 w 272378"/>
                    <a:gd name="connsiteY3" fmla="*/ 0 h 22513"/>
                    <a:gd name="connsiteX4" fmla="*/ 272378 w 272378"/>
                    <a:gd name="connsiteY4" fmla="*/ 13647 h 22513"/>
                    <a:gd name="connsiteX5" fmla="*/ 271616 w 272378"/>
                    <a:gd name="connsiteY5" fmla="*/ 22514 h 22513"/>
                    <a:gd name="connsiteX6" fmla="*/ 14268 w 272378"/>
                    <a:gd name="connsiteY6" fmla="*/ 22514 h 22513"/>
                    <a:gd name="connsiteX7" fmla="*/ 14268 w 272378"/>
                    <a:gd name="connsiteY7" fmla="*/ 22514 h 22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2378" h="22513">
                      <a:moveTo>
                        <a:pt x="14268" y="22514"/>
                      </a:moveTo>
                      <a:cubicBezTo>
                        <a:pt x="1245" y="18011"/>
                        <a:pt x="-10254" y="11915"/>
                        <a:pt x="14961" y="11430"/>
                      </a:cubicBezTo>
                      <a:cubicBezTo>
                        <a:pt x="72180" y="10391"/>
                        <a:pt x="129469" y="11499"/>
                        <a:pt x="186619" y="10945"/>
                      </a:cubicBezTo>
                      <a:cubicBezTo>
                        <a:pt x="204352" y="10737"/>
                        <a:pt x="224165" y="16348"/>
                        <a:pt x="238088" y="0"/>
                      </a:cubicBezTo>
                      <a:cubicBezTo>
                        <a:pt x="249518" y="4572"/>
                        <a:pt x="260948" y="9075"/>
                        <a:pt x="272378" y="13647"/>
                      </a:cubicBezTo>
                      <a:cubicBezTo>
                        <a:pt x="272101" y="16625"/>
                        <a:pt x="271893" y="19535"/>
                        <a:pt x="271616" y="22514"/>
                      </a:cubicBezTo>
                      <a:cubicBezTo>
                        <a:pt x="185857" y="22514"/>
                        <a:pt x="100028" y="22514"/>
                        <a:pt x="14268" y="22514"/>
                      </a:cubicBezTo>
                      <a:lnTo>
                        <a:pt x="14268" y="22514"/>
                      </a:lnTo>
                      <a:close/>
                    </a:path>
                  </a:pathLst>
                </a:custGeom>
                <a:solidFill>
                  <a:srgbClr val="EC26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F1EFFD68-14C2-472C-8EE6-084018B08627}"/>
                    </a:ext>
                  </a:extLst>
                </p:cNvPr>
                <p:cNvSpPr/>
                <p:nvPr/>
              </p:nvSpPr>
              <p:spPr>
                <a:xfrm>
                  <a:off x="6888113" y="3177194"/>
                  <a:ext cx="517240" cy="87469"/>
                </a:xfrm>
                <a:custGeom>
                  <a:avLst/>
                  <a:gdLst>
                    <a:gd name="connsiteX0" fmla="*/ 0 w 832922"/>
                    <a:gd name="connsiteY0" fmla="*/ 263 h 140853"/>
                    <a:gd name="connsiteX1" fmla="*/ 684345 w 832922"/>
                    <a:gd name="connsiteY1" fmla="*/ 5459 h 140853"/>
                    <a:gd name="connsiteX2" fmla="*/ 760545 w 832922"/>
                    <a:gd name="connsiteY2" fmla="*/ 18205 h 140853"/>
                    <a:gd name="connsiteX3" fmla="*/ 800723 w 832922"/>
                    <a:gd name="connsiteY3" fmla="*/ 56166 h 140853"/>
                    <a:gd name="connsiteX4" fmla="*/ 830095 w 832922"/>
                    <a:gd name="connsiteY4" fmla="*/ 116919 h 140853"/>
                    <a:gd name="connsiteX5" fmla="*/ 763593 w 832922"/>
                    <a:gd name="connsiteY5" fmla="*/ 140125 h 140853"/>
                    <a:gd name="connsiteX6" fmla="*/ 195695 w 832922"/>
                    <a:gd name="connsiteY6" fmla="*/ 140748 h 140853"/>
                    <a:gd name="connsiteX7" fmla="*/ 0 w 832922"/>
                    <a:gd name="connsiteY7" fmla="*/ 263 h 140853"/>
                    <a:gd name="connsiteX8" fmla="*/ 0 w 832922"/>
                    <a:gd name="connsiteY8" fmla="*/ 263 h 140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2922" h="140853">
                      <a:moveTo>
                        <a:pt x="0" y="263"/>
                      </a:moveTo>
                      <a:cubicBezTo>
                        <a:pt x="28471" y="-1261"/>
                        <a:pt x="476319" y="4281"/>
                        <a:pt x="684345" y="5459"/>
                      </a:cubicBezTo>
                      <a:cubicBezTo>
                        <a:pt x="711916" y="5597"/>
                        <a:pt x="745652" y="4627"/>
                        <a:pt x="760545" y="18205"/>
                      </a:cubicBezTo>
                      <a:cubicBezTo>
                        <a:pt x="773430" y="27903"/>
                        <a:pt x="788878" y="45429"/>
                        <a:pt x="800723" y="56166"/>
                      </a:cubicBezTo>
                      <a:cubicBezTo>
                        <a:pt x="821505" y="75147"/>
                        <a:pt x="840209" y="90526"/>
                        <a:pt x="830095" y="116919"/>
                      </a:cubicBezTo>
                      <a:cubicBezTo>
                        <a:pt x="819150" y="145598"/>
                        <a:pt x="785483" y="139986"/>
                        <a:pt x="763593" y="140125"/>
                      </a:cubicBezTo>
                      <a:cubicBezTo>
                        <a:pt x="574340" y="141233"/>
                        <a:pt x="385018" y="140748"/>
                        <a:pt x="195695" y="140748"/>
                      </a:cubicBezTo>
                      <a:cubicBezTo>
                        <a:pt x="71489" y="140679"/>
                        <a:pt x="41494" y="109506"/>
                        <a:pt x="0" y="263"/>
                      </a:cubicBezTo>
                      <a:lnTo>
                        <a:pt x="0" y="263"/>
                      </a:lnTo>
                      <a:close/>
                    </a:path>
                  </a:pathLst>
                </a:custGeom>
                <a:solidFill>
                  <a:srgbClr val="99383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AAF0717-5CDF-41BB-BCBF-8B4B32CFA0E3}"/>
                    </a:ext>
                  </a:extLst>
                </p:cNvPr>
                <p:cNvSpPr/>
                <p:nvPr/>
              </p:nvSpPr>
              <p:spPr>
                <a:xfrm>
                  <a:off x="8412798" y="2168076"/>
                  <a:ext cx="40609" cy="6404"/>
                </a:xfrm>
                <a:custGeom>
                  <a:avLst/>
                  <a:gdLst>
                    <a:gd name="connsiteX0" fmla="*/ 65393 w 65393"/>
                    <a:gd name="connsiteY0" fmla="*/ 10313 h 10313"/>
                    <a:gd name="connsiteX1" fmla="*/ 0 w 65393"/>
                    <a:gd name="connsiteY1" fmla="*/ 10313 h 10313"/>
                    <a:gd name="connsiteX2" fmla="*/ 65393 w 65393"/>
                    <a:gd name="connsiteY2" fmla="*/ 10313 h 10313"/>
                    <a:gd name="connsiteX3" fmla="*/ 65393 w 65393"/>
                    <a:gd name="connsiteY3" fmla="*/ 10313 h 10313"/>
                    <a:gd name="connsiteX4" fmla="*/ 65393 w 65393"/>
                    <a:gd name="connsiteY4" fmla="*/ 10313 h 10313"/>
                    <a:gd name="connsiteX5" fmla="*/ 65393 w 65393"/>
                    <a:gd name="connsiteY5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393" h="10313">
                      <a:moveTo>
                        <a:pt x="65393" y="10313"/>
                      </a:moveTo>
                      <a:cubicBezTo>
                        <a:pt x="43572" y="10313"/>
                        <a:pt x="21821" y="10313"/>
                        <a:pt x="0" y="10313"/>
                      </a:cubicBezTo>
                      <a:cubicBezTo>
                        <a:pt x="22237" y="2070"/>
                        <a:pt x="44473" y="-8044"/>
                        <a:pt x="65393" y="10313"/>
                      </a:cubicBezTo>
                      <a:lnTo>
                        <a:pt x="65393" y="10313"/>
                      </a:lnTo>
                      <a:lnTo>
                        <a:pt x="65393" y="10313"/>
                      </a:lnTo>
                      <a:lnTo>
                        <a:pt x="65393" y="10313"/>
                      </a:lnTo>
                      <a:close/>
                    </a:path>
                  </a:pathLst>
                </a:custGeom>
                <a:solidFill>
                  <a:srgbClr val="889DAE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670111A7-CF71-406C-BDCC-A6A6FF14D787}"/>
                    </a:ext>
                  </a:extLst>
                </p:cNvPr>
                <p:cNvSpPr/>
                <p:nvPr/>
              </p:nvSpPr>
              <p:spPr>
                <a:xfrm>
                  <a:off x="8322375" y="2171383"/>
                  <a:ext cx="191430" cy="185573"/>
                </a:xfrm>
                <a:custGeom>
                  <a:avLst/>
                  <a:gdLst>
                    <a:gd name="connsiteX0" fmla="*/ 198813 w 308263"/>
                    <a:gd name="connsiteY0" fmla="*/ 294478 h 298832"/>
                    <a:gd name="connsiteX1" fmla="*/ 308264 w 308263"/>
                    <a:gd name="connsiteY1" fmla="*/ 224721 h 298832"/>
                    <a:gd name="connsiteX2" fmla="*/ 308264 w 308263"/>
                    <a:gd name="connsiteY2" fmla="*/ 223543 h 298832"/>
                    <a:gd name="connsiteX3" fmla="*/ 154132 w 308263"/>
                    <a:gd name="connsiteY3" fmla="*/ 0 h 298832"/>
                    <a:gd name="connsiteX4" fmla="*/ 0 w 308263"/>
                    <a:gd name="connsiteY4" fmla="*/ 223543 h 298832"/>
                    <a:gd name="connsiteX5" fmla="*/ 208 w 308263"/>
                    <a:gd name="connsiteY5" fmla="*/ 235804 h 298832"/>
                    <a:gd name="connsiteX6" fmla="*/ 123098 w 308263"/>
                    <a:gd name="connsiteY6" fmla="*/ 272658 h 298832"/>
                    <a:gd name="connsiteX7" fmla="*/ 198813 w 308263"/>
                    <a:gd name="connsiteY7" fmla="*/ 294478 h 298832"/>
                    <a:gd name="connsiteX8" fmla="*/ 198813 w 308263"/>
                    <a:gd name="connsiteY8" fmla="*/ 294478 h 298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8263" h="298832">
                      <a:moveTo>
                        <a:pt x="198813" y="294478"/>
                      </a:moveTo>
                      <a:cubicBezTo>
                        <a:pt x="251737" y="311589"/>
                        <a:pt x="308125" y="276190"/>
                        <a:pt x="308264" y="224721"/>
                      </a:cubicBezTo>
                      <a:cubicBezTo>
                        <a:pt x="308264" y="224305"/>
                        <a:pt x="308264" y="223959"/>
                        <a:pt x="308264" y="223543"/>
                      </a:cubicBezTo>
                      <a:cubicBezTo>
                        <a:pt x="308264" y="100030"/>
                        <a:pt x="239268" y="0"/>
                        <a:pt x="154132" y="0"/>
                      </a:cubicBezTo>
                      <a:cubicBezTo>
                        <a:pt x="68996" y="0"/>
                        <a:pt x="0" y="100099"/>
                        <a:pt x="0" y="223543"/>
                      </a:cubicBezTo>
                      <a:cubicBezTo>
                        <a:pt x="0" y="227630"/>
                        <a:pt x="69" y="231786"/>
                        <a:pt x="208" y="235804"/>
                      </a:cubicBezTo>
                      <a:cubicBezTo>
                        <a:pt x="2355" y="293647"/>
                        <a:pt x="55418" y="262474"/>
                        <a:pt x="123098" y="272658"/>
                      </a:cubicBezTo>
                      <a:cubicBezTo>
                        <a:pt x="133696" y="274389"/>
                        <a:pt x="165285" y="283603"/>
                        <a:pt x="198813" y="294478"/>
                      </a:cubicBezTo>
                      <a:lnTo>
                        <a:pt x="198813" y="294478"/>
                      </a:lnTo>
                      <a:close/>
                    </a:path>
                  </a:pathLst>
                </a:custGeom>
                <a:solidFill>
                  <a:srgbClr val="FEFFF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71F62F91-E352-4789-868D-3205EC20580C}"/>
                    </a:ext>
                  </a:extLst>
                </p:cNvPr>
                <p:cNvSpPr/>
                <p:nvPr/>
              </p:nvSpPr>
              <p:spPr>
                <a:xfrm>
                  <a:off x="8596787" y="2972258"/>
                  <a:ext cx="404670" cy="767430"/>
                </a:xfrm>
                <a:custGeom>
                  <a:avLst/>
                  <a:gdLst>
                    <a:gd name="connsiteX0" fmla="*/ 0 w 651648"/>
                    <a:gd name="connsiteY0" fmla="*/ 254562 h 1235809"/>
                    <a:gd name="connsiteX1" fmla="*/ 292470 w 651648"/>
                    <a:gd name="connsiteY1" fmla="*/ 30880 h 1235809"/>
                    <a:gd name="connsiteX2" fmla="*/ 628997 w 651648"/>
                    <a:gd name="connsiteY2" fmla="*/ 896720 h 1235809"/>
                    <a:gd name="connsiteX3" fmla="*/ 651649 w 651648"/>
                    <a:gd name="connsiteY3" fmla="*/ 1046696 h 1235809"/>
                    <a:gd name="connsiteX4" fmla="*/ 55834 w 651648"/>
                    <a:gd name="connsiteY4" fmla="*/ 1235810 h 1235809"/>
                    <a:gd name="connsiteX5" fmla="*/ 0 w 651648"/>
                    <a:gd name="connsiteY5" fmla="*/ 254562 h 1235809"/>
                    <a:gd name="connsiteX6" fmla="*/ 0 w 651648"/>
                    <a:gd name="connsiteY6" fmla="*/ 254562 h 1235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1648" h="1235809">
                      <a:moveTo>
                        <a:pt x="0" y="254562"/>
                      </a:moveTo>
                      <a:cubicBezTo>
                        <a:pt x="-346" y="-41718"/>
                        <a:pt x="263929" y="-20936"/>
                        <a:pt x="292470" y="30880"/>
                      </a:cubicBezTo>
                      <a:cubicBezTo>
                        <a:pt x="456022" y="302706"/>
                        <a:pt x="572193" y="590049"/>
                        <a:pt x="628997" y="896720"/>
                      </a:cubicBezTo>
                      <a:cubicBezTo>
                        <a:pt x="638695" y="949021"/>
                        <a:pt x="642921" y="994187"/>
                        <a:pt x="651649" y="1046696"/>
                      </a:cubicBezTo>
                      <a:cubicBezTo>
                        <a:pt x="535063" y="1044132"/>
                        <a:pt x="286235" y="1052168"/>
                        <a:pt x="55834" y="1235810"/>
                      </a:cubicBezTo>
                      <a:cubicBezTo>
                        <a:pt x="69550" y="1176928"/>
                        <a:pt x="208" y="400381"/>
                        <a:pt x="0" y="254562"/>
                      </a:cubicBezTo>
                      <a:lnTo>
                        <a:pt x="0" y="254562"/>
                      </a:lnTo>
                      <a:close/>
                    </a:path>
                  </a:pathLst>
                </a:custGeom>
                <a:solidFill>
                  <a:srgbClr val="F04D4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3663AA17-3B3A-496E-9379-9DBE49C797A2}"/>
                    </a:ext>
                  </a:extLst>
                </p:cNvPr>
                <p:cNvSpPr/>
                <p:nvPr/>
              </p:nvSpPr>
              <p:spPr>
                <a:xfrm>
                  <a:off x="9220161" y="3669613"/>
                  <a:ext cx="258322" cy="160801"/>
                </a:xfrm>
                <a:custGeom>
                  <a:avLst/>
                  <a:gdLst>
                    <a:gd name="connsiteX0" fmla="*/ 93726 w 415982"/>
                    <a:gd name="connsiteY0" fmla="*/ 258941 h 258941"/>
                    <a:gd name="connsiteX1" fmla="*/ 0 w 415982"/>
                    <a:gd name="connsiteY1" fmla="*/ 121435 h 258941"/>
                    <a:gd name="connsiteX2" fmla="*/ 37199 w 415982"/>
                    <a:gd name="connsiteY2" fmla="*/ 0 h 258941"/>
                    <a:gd name="connsiteX3" fmla="*/ 415983 w 415982"/>
                    <a:gd name="connsiteY3" fmla="*/ 255755 h 258941"/>
                    <a:gd name="connsiteX4" fmla="*/ 93726 w 415982"/>
                    <a:gd name="connsiteY4" fmla="*/ 258941 h 258941"/>
                    <a:gd name="connsiteX5" fmla="*/ 93726 w 415982"/>
                    <a:gd name="connsiteY5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5982" h="258941">
                      <a:moveTo>
                        <a:pt x="93726" y="258941"/>
                      </a:moveTo>
                      <a:cubicBezTo>
                        <a:pt x="54864" y="240584"/>
                        <a:pt x="0" y="211905"/>
                        <a:pt x="0" y="121435"/>
                      </a:cubicBezTo>
                      <a:cubicBezTo>
                        <a:pt x="6235" y="95250"/>
                        <a:pt x="29510" y="6304"/>
                        <a:pt x="37199" y="0"/>
                      </a:cubicBezTo>
                      <a:cubicBezTo>
                        <a:pt x="197289" y="59297"/>
                        <a:pt x="314706" y="155586"/>
                        <a:pt x="415983" y="255755"/>
                      </a:cubicBezTo>
                      <a:cubicBezTo>
                        <a:pt x="346087" y="257833"/>
                        <a:pt x="143395" y="257348"/>
                        <a:pt x="93726" y="258941"/>
                      </a:cubicBezTo>
                      <a:lnTo>
                        <a:pt x="93726" y="258941"/>
                      </a:lnTo>
                      <a:close/>
                    </a:path>
                  </a:pathLst>
                </a:custGeom>
                <a:solidFill>
                  <a:srgbClr val="F3776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FC7E03A1-0408-4CCC-9858-DE0080428031}"/>
                    </a:ext>
                  </a:extLst>
                </p:cNvPr>
                <p:cNvSpPr/>
                <p:nvPr/>
              </p:nvSpPr>
              <p:spPr>
                <a:xfrm>
                  <a:off x="8439997" y="3826886"/>
                  <a:ext cx="1115789" cy="552248"/>
                </a:xfrm>
                <a:custGeom>
                  <a:avLst/>
                  <a:gdLst>
                    <a:gd name="connsiteX0" fmla="*/ 293212 w 1796779"/>
                    <a:gd name="connsiteY0" fmla="*/ 828156 h 889296"/>
                    <a:gd name="connsiteX1" fmla="*/ 82900 w 1796779"/>
                    <a:gd name="connsiteY1" fmla="*/ 888284 h 889296"/>
                    <a:gd name="connsiteX2" fmla="*/ 119 w 1796779"/>
                    <a:gd name="connsiteY2" fmla="*/ 828156 h 889296"/>
                    <a:gd name="connsiteX3" fmla="*/ 36002 w 1796779"/>
                    <a:gd name="connsiteY3" fmla="*/ 768581 h 889296"/>
                    <a:gd name="connsiteX4" fmla="*/ 527215 w 1796779"/>
                    <a:gd name="connsiteY4" fmla="*/ 494400 h 889296"/>
                    <a:gd name="connsiteX5" fmla="*/ 761842 w 1796779"/>
                    <a:gd name="connsiteY5" fmla="*/ 238091 h 889296"/>
                    <a:gd name="connsiteX6" fmla="*/ 1221189 w 1796779"/>
                    <a:gd name="connsiteY6" fmla="*/ 10737 h 889296"/>
                    <a:gd name="connsiteX7" fmla="*/ 1583971 w 1796779"/>
                    <a:gd name="connsiteY7" fmla="*/ 138 h 889296"/>
                    <a:gd name="connsiteX8" fmla="*/ 1796777 w 1796779"/>
                    <a:gd name="connsiteY8" fmla="*/ 75785 h 889296"/>
                    <a:gd name="connsiteX9" fmla="*/ 1678528 w 1796779"/>
                    <a:gd name="connsiteY9" fmla="*/ 137853 h 889296"/>
                    <a:gd name="connsiteX10" fmla="*/ 1343110 w 1796779"/>
                    <a:gd name="connsiteY10" fmla="*/ 137853 h 889296"/>
                    <a:gd name="connsiteX11" fmla="*/ 1080566 w 1796779"/>
                    <a:gd name="connsiteY11" fmla="*/ 199852 h 889296"/>
                    <a:gd name="connsiteX12" fmla="*/ 837557 w 1796779"/>
                    <a:gd name="connsiteY12" fmla="*/ 392430 h 889296"/>
                    <a:gd name="connsiteX13" fmla="*/ 677052 w 1796779"/>
                    <a:gd name="connsiteY13" fmla="*/ 578843 h 889296"/>
                    <a:gd name="connsiteX14" fmla="*/ 293212 w 1796779"/>
                    <a:gd name="connsiteY14" fmla="*/ 828156 h 889296"/>
                    <a:gd name="connsiteX15" fmla="*/ 293212 w 1796779"/>
                    <a:gd name="connsiteY15" fmla="*/ 828156 h 8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96779" h="889296">
                      <a:moveTo>
                        <a:pt x="293212" y="828156"/>
                      </a:moveTo>
                      <a:cubicBezTo>
                        <a:pt x="220129" y="856142"/>
                        <a:pt x="123286" y="896181"/>
                        <a:pt x="82900" y="888284"/>
                      </a:cubicBezTo>
                      <a:cubicBezTo>
                        <a:pt x="37596" y="879417"/>
                        <a:pt x="4622" y="879556"/>
                        <a:pt x="119" y="828156"/>
                      </a:cubicBezTo>
                      <a:cubicBezTo>
                        <a:pt x="-1751" y="806196"/>
                        <a:pt x="18823" y="774954"/>
                        <a:pt x="36002" y="768581"/>
                      </a:cubicBezTo>
                      <a:cubicBezTo>
                        <a:pt x="214657" y="702356"/>
                        <a:pt x="388393" y="618952"/>
                        <a:pt x="527215" y="494400"/>
                      </a:cubicBezTo>
                      <a:cubicBezTo>
                        <a:pt x="614291" y="416329"/>
                        <a:pt x="686127" y="325443"/>
                        <a:pt x="761842" y="238091"/>
                      </a:cubicBezTo>
                      <a:cubicBezTo>
                        <a:pt x="874895" y="107650"/>
                        <a:pt x="1038379" y="18635"/>
                        <a:pt x="1221189" y="10737"/>
                      </a:cubicBezTo>
                      <a:cubicBezTo>
                        <a:pt x="1327523" y="6096"/>
                        <a:pt x="1477360" y="762"/>
                        <a:pt x="1583971" y="138"/>
                      </a:cubicBezTo>
                      <a:cubicBezTo>
                        <a:pt x="1707553" y="-623"/>
                        <a:pt x="1796014" y="-900"/>
                        <a:pt x="1796777" y="75785"/>
                      </a:cubicBezTo>
                      <a:cubicBezTo>
                        <a:pt x="1797262" y="130579"/>
                        <a:pt x="1744337" y="138268"/>
                        <a:pt x="1678528" y="137853"/>
                      </a:cubicBezTo>
                      <a:cubicBezTo>
                        <a:pt x="1598864" y="137298"/>
                        <a:pt x="1441546" y="132311"/>
                        <a:pt x="1343110" y="137853"/>
                      </a:cubicBezTo>
                      <a:cubicBezTo>
                        <a:pt x="1258666" y="142633"/>
                        <a:pt x="1154757" y="156972"/>
                        <a:pt x="1080566" y="199852"/>
                      </a:cubicBezTo>
                      <a:cubicBezTo>
                        <a:pt x="984762" y="255270"/>
                        <a:pt x="913341" y="316369"/>
                        <a:pt x="837557" y="392430"/>
                      </a:cubicBezTo>
                      <a:cubicBezTo>
                        <a:pt x="779922" y="450273"/>
                        <a:pt x="733232" y="519823"/>
                        <a:pt x="677052" y="578843"/>
                      </a:cubicBezTo>
                      <a:cubicBezTo>
                        <a:pt x="626206" y="632045"/>
                        <a:pt x="431827" y="775162"/>
                        <a:pt x="293212" y="828156"/>
                      </a:cubicBezTo>
                      <a:lnTo>
                        <a:pt x="293212" y="828156"/>
                      </a:lnTo>
                      <a:close/>
                    </a:path>
                  </a:pathLst>
                </a:custGeom>
                <a:solidFill>
                  <a:srgbClr val="D1E3F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4BFA5AF8-8688-4191-B7D9-6E52B60E26EF}"/>
                    </a:ext>
                  </a:extLst>
                </p:cNvPr>
                <p:cNvSpPr/>
                <p:nvPr/>
              </p:nvSpPr>
              <p:spPr>
                <a:xfrm>
                  <a:off x="7221765" y="3638746"/>
                  <a:ext cx="315969" cy="709662"/>
                </a:xfrm>
                <a:custGeom>
                  <a:avLst/>
                  <a:gdLst>
                    <a:gd name="connsiteX0" fmla="*/ 495035 w 501324"/>
                    <a:gd name="connsiteY0" fmla="*/ 25942 h 1162670"/>
                    <a:gd name="connsiteX1" fmla="*/ 301903 w 501324"/>
                    <a:gd name="connsiteY1" fmla="*/ 25942 h 1162670"/>
                    <a:gd name="connsiteX2" fmla="*/ 90898 w 501324"/>
                    <a:gd name="connsiteY2" fmla="*/ 141004 h 1162670"/>
                    <a:gd name="connsiteX3" fmla="*/ 1121 w 501324"/>
                    <a:gd name="connsiteY3" fmla="*/ 396898 h 1162670"/>
                    <a:gd name="connsiteX4" fmla="*/ 132600 w 501324"/>
                    <a:gd name="connsiteY4" fmla="*/ 1142480 h 1162670"/>
                    <a:gd name="connsiteX5" fmla="*/ 203813 w 501324"/>
                    <a:gd name="connsiteY5" fmla="*/ 1154811 h 1162670"/>
                    <a:gd name="connsiteX6" fmla="*/ 255005 w 501324"/>
                    <a:gd name="connsiteY6" fmla="*/ 1144350 h 1162670"/>
                    <a:gd name="connsiteX7" fmla="*/ 461438 w 501324"/>
                    <a:gd name="connsiteY7" fmla="*/ 762173 h 1162670"/>
                    <a:gd name="connsiteX8" fmla="*/ 495035 w 501324"/>
                    <a:gd name="connsiteY8" fmla="*/ 25942 h 1162670"/>
                    <a:gd name="connsiteX9" fmla="*/ 495035 w 501324"/>
                    <a:gd name="connsiteY9" fmla="*/ 25942 h 1162670"/>
                    <a:gd name="connsiteX0" fmla="*/ 495035 w 501322"/>
                    <a:gd name="connsiteY0" fmla="*/ 25942 h 1185080"/>
                    <a:gd name="connsiteX1" fmla="*/ 301903 w 501322"/>
                    <a:gd name="connsiteY1" fmla="*/ 25942 h 1185080"/>
                    <a:gd name="connsiteX2" fmla="*/ 90898 w 501322"/>
                    <a:gd name="connsiteY2" fmla="*/ 141004 h 1185080"/>
                    <a:gd name="connsiteX3" fmla="*/ 1121 w 501322"/>
                    <a:gd name="connsiteY3" fmla="*/ 396898 h 1185080"/>
                    <a:gd name="connsiteX4" fmla="*/ 132600 w 501322"/>
                    <a:gd name="connsiteY4" fmla="*/ 1142480 h 1185080"/>
                    <a:gd name="connsiteX5" fmla="*/ 203813 w 501322"/>
                    <a:gd name="connsiteY5" fmla="*/ 1154811 h 1185080"/>
                    <a:gd name="connsiteX6" fmla="*/ 461438 w 501322"/>
                    <a:gd name="connsiteY6" fmla="*/ 762173 h 1185080"/>
                    <a:gd name="connsiteX7" fmla="*/ 495035 w 501322"/>
                    <a:gd name="connsiteY7" fmla="*/ 25942 h 1185080"/>
                    <a:gd name="connsiteX8" fmla="*/ 495035 w 501322"/>
                    <a:gd name="connsiteY8" fmla="*/ 25942 h 1185080"/>
                    <a:gd name="connsiteX0" fmla="*/ 495035 w 509387"/>
                    <a:gd name="connsiteY0" fmla="*/ 25942 h 1182297"/>
                    <a:gd name="connsiteX1" fmla="*/ 301903 w 509387"/>
                    <a:gd name="connsiteY1" fmla="*/ 25942 h 1182297"/>
                    <a:gd name="connsiteX2" fmla="*/ 90898 w 509387"/>
                    <a:gd name="connsiteY2" fmla="*/ 141004 h 1182297"/>
                    <a:gd name="connsiteX3" fmla="*/ 1121 w 509387"/>
                    <a:gd name="connsiteY3" fmla="*/ 396898 h 1182297"/>
                    <a:gd name="connsiteX4" fmla="*/ 132600 w 509387"/>
                    <a:gd name="connsiteY4" fmla="*/ 1142480 h 1182297"/>
                    <a:gd name="connsiteX5" fmla="*/ 203813 w 509387"/>
                    <a:gd name="connsiteY5" fmla="*/ 1154811 h 1182297"/>
                    <a:gd name="connsiteX6" fmla="*/ 492824 w 509387"/>
                    <a:gd name="connsiteY6" fmla="*/ 799837 h 1182297"/>
                    <a:gd name="connsiteX7" fmla="*/ 495035 w 509387"/>
                    <a:gd name="connsiteY7" fmla="*/ 25942 h 1182297"/>
                    <a:gd name="connsiteX8" fmla="*/ 495035 w 509387"/>
                    <a:gd name="connsiteY8" fmla="*/ 25942 h 1182297"/>
                    <a:gd name="connsiteX0" fmla="*/ 495035 w 509387"/>
                    <a:gd name="connsiteY0" fmla="*/ 25942 h 1150633"/>
                    <a:gd name="connsiteX1" fmla="*/ 301903 w 509387"/>
                    <a:gd name="connsiteY1" fmla="*/ 25942 h 1150633"/>
                    <a:gd name="connsiteX2" fmla="*/ 90898 w 509387"/>
                    <a:gd name="connsiteY2" fmla="*/ 141004 h 1150633"/>
                    <a:gd name="connsiteX3" fmla="*/ 1121 w 509387"/>
                    <a:gd name="connsiteY3" fmla="*/ 396898 h 1150633"/>
                    <a:gd name="connsiteX4" fmla="*/ 132600 w 509387"/>
                    <a:gd name="connsiteY4" fmla="*/ 1142480 h 1150633"/>
                    <a:gd name="connsiteX5" fmla="*/ 304250 w 509387"/>
                    <a:gd name="connsiteY5" fmla="*/ 1079483 h 1150633"/>
                    <a:gd name="connsiteX6" fmla="*/ 492824 w 509387"/>
                    <a:gd name="connsiteY6" fmla="*/ 799837 h 1150633"/>
                    <a:gd name="connsiteX7" fmla="*/ 495035 w 509387"/>
                    <a:gd name="connsiteY7" fmla="*/ 25942 h 1150633"/>
                    <a:gd name="connsiteX8" fmla="*/ 495035 w 509387"/>
                    <a:gd name="connsiteY8" fmla="*/ 25942 h 1150633"/>
                    <a:gd name="connsiteX0" fmla="*/ 494460 w 508812"/>
                    <a:gd name="connsiteY0" fmla="*/ 25942 h 1145167"/>
                    <a:gd name="connsiteX1" fmla="*/ 301328 w 508812"/>
                    <a:gd name="connsiteY1" fmla="*/ 25942 h 1145167"/>
                    <a:gd name="connsiteX2" fmla="*/ 90323 w 508812"/>
                    <a:gd name="connsiteY2" fmla="*/ 141004 h 1145167"/>
                    <a:gd name="connsiteX3" fmla="*/ 546 w 508812"/>
                    <a:gd name="connsiteY3" fmla="*/ 396898 h 1145167"/>
                    <a:gd name="connsiteX4" fmla="*/ 226185 w 508812"/>
                    <a:gd name="connsiteY4" fmla="*/ 1136204 h 1145167"/>
                    <a:gd name="connsiteX5" fmla="*/ 303675 w 508812"/>
                    <a:gd name="connsiteY5" fmla="*/ 1079483 h 1145167"/>
                    <a:gd name="connsiteX6" fmla="*/ 492249 w 508812"/>
                    <a:gd name="connsiteY6" fmla="*/ 799837 h 1145167"/>
                    <a:gd name="connsiteX7" fmla="*/ 494460 w 508812"/>
                    <a:gd name="connsiteY7" fmla="*/ 25942 h 1145167"/>
                    <a:gd name="connsiteX8" fmla="*/ 494460 w 508812"/>
                    <a:gd name="connsiteY8" fmla="*/ 25942 h 1145167"/>
                    <a:gd name="connsiteX0" fmla="*/ 494460 w 508812"/>
                    <a:gd name="connsiteY0" fmla="*/ 25942 h 1142784"/>
                    <a:gd name="connsiteX1" fmla="*/ 301328 w 508812"/>
                    <a:gd name="connsiteY1" fmla="*/ 25942 h 1142784"/>
                    <a:gd name="connsiteX2" fmla="*/ 90323 w 508812"/>
                    <a:gd name="connsiteY2" fmla="*/ 141004 h 1142784"/>
                    <a:gd name="connsiteX3" fmla="*/ 546 w 508812"/>
                    <a:gd name="connsiteY3" fmla="*/ 396898 h 1142784"/>
                    <a:gd name="connsiteX4" fmla="*/ 226185 w 508812"/>
                    <a:gd name="connsiteY4" fmla="*/ 1136204 h 1142784"/>
                    <a:gd name="connsiteX5" fmla="*/ 347616 w 508812"/>
                    <a:gd name="connsiteY5" fmla="*/ 1060650 h 1142784"/>
                    <a:gd name="connsiteX6" fmla="*/ 492249 w 508812"/>
                    <a:gd name="connsiteY6" fmla="*/ 799837 h 1142784"/>
                    <a:gd name="connsiteX7" fmla="*/ 494460 w 508812"/>
                    <a:gd name="connsiteY7" fmla="*/ 25942 h 1142784"/>
                    <a:gd name="connsiteX8" fmla="*/ 494460 w 508812"/>
                    <a:gd name="connsiteY8" fmla="*/ 25942 h 1142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8812" h="1142784">
                      <a:moveTo>
                        <a:pt x="494460" y="25942"/>
                      </a:moveTo>
                      <a:cubicBezTo>
                        <a:pt x="490581" y="-17076"/>
                        <a:pt x="429275" y="935"/>
                        <a:pt x="301328" y="25942"/>
                      </a:cubicBezTo>
                      <a:cubicBezTo>
                        <a:pt x="202822" y="45200"/>
                        <a:pt x="143178" y="76234"/>
                        <a:pt x="90323" y="141004"/>
                      </a:cubicBezTo>
                      <a:cubicBezTo>
                        <a:pt x="28532" y="216719"/>
                        <a:pt x="5048" y="304419"/>
                        <a:pt x="546" y="396898"/>
                      </a:cubicBezTo>
                      <a:cubicBezTo>
                        <a:pt x="-10954" y="628061"/>
                        <a:pt x="162524" y="914600"/>
                        <a:pt x="226185" y="1136204"/>
                      </a:cubicBezTo>
                      <a:cubicBezTo>
                        <a:pt x="232974" y="1159757"/>
                        <a:pt x="303272" y="1116711"/>
                        <a:pt x="347616" y="1060650"/>
                      </a:cubicBezTo>
                      <a:cubicBezTo>
                        <a:pt x="391960" y="1004589"/>
                        <a:pt x="443712" y="987982"/>
                        <a:pt x="492249" y="799837"/>
                      </a:cubicBezTo>
                      <a:cubicBezTo>
                        <a:pt x="513308" y="589871"/>
                        <a:pt x="514549" y="138718"/>
                        <a:pt x="494460" y="25942"/>
                      </a:cubicBezTo>
                      <a:lnTo>
                        <a:pt x="494460" y="25942"/>
                      </a:lnTo>
                      <a:close/>
                    </a:path>
                  </a:pathLst>
                </a:custGeom>
                <a:solidFill>
                  <a:srgbClr val="3A161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C545F17D-16C5-43D7-BE7D-192D0009D417}"/>
                    </a:ext>
                  </a:extLst>
                </p:cNvPr>
                <p:cNvSpPr/>
                <p:nvPr/>
              </p:nvSpPr>
              <p:spPr>
                <a:xfrm rot="19173505">
                  <a:off x="8942874" y="4253571"/>
                  <a:ext cx="157710" cy="107549"/>
                </a:xfrm>
                <a:custGeom>
                  <a:avLst/>
                  <a:gdLst>
                    <a:gd name="connsiteX0" fmla="*/ 253965 w 253964"/>
                    <a:gd name="connsiteY0" fmla="*/ 86594 h 173189"/>
                    <a:gd name="connsiteX1" fmla="*/ 126982 w 253964"/>
                    <a:gd name="connsiteY1" fmla="*/ 173189 h 173189"/>
                    <a:gd name="connsiteX2" fmla="*/ 0 w 253964"/>
                    <a:gd name="connsiteY2" fmla="*/ 86594 h 173189"/>
                    <a:gd name="connsiteX3" fmla="*/ 126982 w 253964"/>
                    <a:gd name="connsiteY3" fmla="*/ 0 h 173189"/>
                    <a:gd name="connsiteX4" fmla="*/ 253965 w 253964"/>
                    <a:gd name="connsiteY4" fmla="*/ 86594 h 17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964" h="173189">
                      <a:moveTo>
                        <a:pt x="253965" y="86594"/>
                      </a:moveTo>
                      <a:cubicBezTo>
                        <a:pt x="253965" y="134419"/>
                        <a:pt x="197113" y="173189"/>
                        <a:pt x="126982" y="173189"/>
                      </a:cubicBezTo>
                      <a:cubicBezTo>
                        <a:pt x="56852" y="173189"/>
                        <a:pt x="0" y="134419"/>
                        <a:pt x="0" y="86594"/>
                      </a:cubicBezTo>
                      <a:cubicBezTo>
                        <a:pt x="0" y="38770"/>
                        <a:pt x="56852" y="0"/>
                        <a:pt x="126982" y="0"/>
                      </a:cubicBezTo>
                      <a:cubicBezTo>
                        <a:pt x="197113" y="0"/>
                        <a:pt x="253965" y="38770"/>
                        <a:pt x="253965" y="86594"/>
                      </a:cubicBezTo>
                      <a:close/>
                    </a:path>
                  </a:pathLst>
                </a:custGeom>
                <a:solidFill>
                  <a:srgbClr val="8DA5B6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9A287D61-4793-4F99-A0CA-8DFABEC80CF9}"/>
                    </a:ext>
                  </a:extLst>
                </p:cNvPr>
                <p:cNvSpPr/>
                <p:nvPr/>
              </p:nvSpPr>
              <p:spPr>
                <a:xfrm>
                  <a:off x="6043757" y="4247040"/>
                  <a:ext cx="1092699" cy="160801"/>
                </a:xfrm>
                <a:custGeom>
                  <a:avLst/>
                  <a:gdLst>
                    <a:gd name="connsiteX0" fmla="*/ 1630126 w 1759596"/>
                    <a:gd name="connsiteY0" fmla="*/ 258941 h 258941"/>
                    <a:gd name="connsiteX1" fmla="*/ 129471 w 1759596"/>
                    <a:gd name="connsiteY1" fmla="*/ 258941 h 258941"/>
                    <a:gd name="connsiteX2" fmla="*/ 0 w 1759596"/>
                    <a:gd name="connsiteY2" fmla="*/ 129471 h 258941"/>
                    <a:gd name="connsiteX3" fmla="*/ 0 w 1759596"/>
                    <a:gd name="connsiteY3" fmla="*/ 129471 h 258941"/>
                    <a:gd name="connsiteX4" fmla="*/ 129471 w 1759596"/>
                    <a:gd name="connsiteY4" fmla="*/ 0 h 258941"/>
                    <a:gd name="connsiteX5" fmla="*/ 1630126 w 1759596"/>
                    <a:gd name="connsiteY5" fmla="*/ 0 h 258941"/>
                    <a:gd name="connsiteX6" fmla="*/ 1759597 w 1759596"/>
                    <a:gd name="connsiteY6" fmla="*/ 129471 h 258941"/>
                    <a:gd name="connsiteX7" fmla="*/ 1759597 w 1759596"/>
                    <a:gd name="connsiteY7" fmla="*/ 129471 h 258941"/>
                    <a:gd name="connsiteX8" fmla="*/ 1630126 w 1759596"/>
                    <a:gd name="connsiteY8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9596" h="258941">
                      <a:moveTo>
                        <a:pt x="1630126" y="258941"/>
                      </a:moveTo>
                      <a:lnTo>
                        <a:pt x="129471" y="258941"/>
                      </a:lnTo>
                      <a:cubicBezTo>
                        <a:pt x="57981" y="258941"/>
                        <a:pt x="0" y="200960"/>
                        <a:pt x="0" y="129471"/>
                      </a:cubicBezTo>
                      <a:lnTo>
                        <a:pt x="0" y="129471"/>
                      </a:lnTo>
                      <a:cubicBezTo>
                        <a:pt x="0" y="57981"/>
                        <a:pt x="57981" y="0"/>
                        <a:pt x="129471" y="0"/>
                      </a:cubicBezTo>
                      <a:lnTo>
                        <a:pt x="1630126" y="0"/>
                      </a:lnTo>
                      <a:cubicBezTo>
                        <a:pt x="1701615" y="0"/>
                        <a:pt x="1759597" y="57981"/>
                        <a:pt x="1759597" y="129471"/>
                      </a:cubicBezTo>
                      <a:lnTo>
                        <a:pt x="1759597" y="129471"/>
                      </a:lnTo>
                      <a:cubicBezTo>
                        <a:pt x="1759528" y="200960"/>
                        <a:pt x="1701615" y="258941"/>
                        <a:pt x="1630126" y="258941"/>
                      </a:cubicBezTo>
                      <a:close/>
                    </a:path>
                  </a:pathLst>
                </a:custGeom>
                <a:solidFill>
                  <a:srgbClr val="B0CBD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203FE9A9-AF59-4E9D-AD0A-59EF5B040BB0}"/>
                    </a:ext>
                  </a:extLst>
                </p:cNvPr>
                <p:cNvSpPr/>
                <p:nvPr/>
              </p:nvSpPr>
              <p:spPr>
                <a:xfrm>
                  <a:off x="6147214" y="4291556"/>
                  <a:ext cx="755825" cy="68398"/>
                </a:xfrm>
                <a:custGeom>
                  <a:avLst/>
                  <a:gdLst>
                    <a:gd name="connsiteX0" fmla="*/ 1162050 w 1217121"/>
                    <a:gd name="connsiteY0" fmla="*/ 110144 h 110143"/>
                    <a:gd name="connsiteX1" fmla="*/ 55072 w 1217121"/>
                    <a:gd name="connsiteY1" fmla="*/ 110144 h 110143"/>
                    <a:gd name="connsiteX2" fmla="*/ 0 w 1217121"/>
                    <a:gd name="connsiteY2" fmla="*/ 55072 h 110143"/>
                    <a:gd name="connsiteX3" fmla="*/ 0 w 1217121"/>
                    <a:gd name="connsiteY3" fmla="*/ 55072 h 110143"/>
                    <a:gd name="connsiteX4" fmla="*/ 55072 w 1217121"/>
                    <a:gd name="connsiteY4" fmla="*/ 0 h 110143"/>
                    <a:gd name="connsiteX5" fmla="*/ 1162050 w 1217121"/>
                    <a:gd name="connsiteY5" fmla="*/ 0 h 110143"/>
                    <a:gd name="connsiteX6" fmla="*/ 1217122 w 1217121"/>
                    <a:gd name="connsiteY6" fmla="*/ 55072 h 110143"/>
                    <a:gd name="connsiteX7" fmla="*/ 1217122 w 1217121"/>
                    <a:gd name="connsiteY7" fmla="*/ 55072 h 110143"/>
                    <a:gd name="connsiteX8" fmla="*/ 1162050 w 1217121"/>
                    <a:gd name="connsiteY8" fmla="*/ 110144 h 110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17121" h="110143">
                      <a:moveTo>
                        <a:pt x="1162050" y="110144"/>
                      </a:moveTo>
                      <a:lnTo>
                        <a:pt x="55072" y="110144"/>
                      </a:lnTo>
                      <a:cubicBezTo>
                        <a:pt x="24661" y="110144"/>
                        <a:pt x="0" y="85483"/>
                        <a:pt x="0" y="55072"/>
                      </a:cubicBezTo>
                      <a:lnTo>
                        <a:pt x="0" y="55072"/>
                      </a:lnTo>
                      <a:cubicBezTo>
                        <a:pt x="0" y="24661"/>
                        <a:pt x="24661" y="0"/>
                        <a:pt x="55072" y="0"/>
                      </a:cubicBezTo>
                      <a:lnTo>
                        <a:pt x="1162050" y="0"/>
                      </a:lnTo>
                      <a:cubicBezTo>
                        <a:pt x="1192461" y="0"/>
                        <a:pt x="1217122" y="24661"/>
                        <a:pt x="1217122" y="55072"/>
                      </a:cubicBezTo>
                      <a:lnTo>
                        <a:pt x="1217122" y="55072"/>
                      </a:lnTo>
                      <a:cubicBezTo>
                        <a:pt x="1217122" y="85483"/>
                        <a:pt x="1192461" y="110144"/>
                        <a:pt x="1162050" y="110144"/>
                      </a:cubicBezTo>
                      <a:close/>
                    </a:path>
                  </a:pathLst>
                </a:custGeom>
                <a:solidFill>
                  <a:srgbClr val="91AEC4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Oval 258">
            <a:extLst>
              <a:ext uri="{FF2B5EF4-FFF2-40B4-BE49-F238E27FC236}">
                <a16:creationId xmlns:a16="http://schemas.microsoft.com/office/drawing/2014/main" id="{8E1F945D-9D73-42DF-A54E-C6672DAA375D}"/>
              </a:ext>
            </a:extLst>
          </p:cNvPr>
          <p:cNvSpPr/>
          <p:nvPr/>
        </p:nvSpPr>
        <p:spPr>
          <a:xfrm rot="162293">
            <a:off x="3297800" y="5733641"/>
            <a:ext cx="2006022" cy="800421"/>
          </a:xfrm>
          <a:prstGeom prst="ellipse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lt1"/>
              </a:solidFill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0F129D7F-69B0-44A6-A010-BACFD8FC01A7}"/>
              </a:ext>
            </a:extLst>
          </p:cNvPr>
          <p:cNvSpPr/>
          <p:nvPr/>
        </p:nvSpPr>
        <p:spPr>
          <a:xfrm rot="162293">
            <a:off x="5345711" y="5760997"/>
            <a:ext cx="2006022" cy="800421"/>
          </a:xfrm>
          <a:prstGeom prst="ellipse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lt1"/>
              </a:solidFill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F24594C0-0900-4106-970B-290810070CFA}"/>
              </a:ext>
            </a:extLst>
          </p:cNvPr>
          <p:cNvSpPr/>
          <p:nvPr/>
        </p:nvSpPr>
        <p:spPr>
          <a:xfrm rot="162293">
            <a:off x="2545616" y="5809110"/>
            <a:ext cx="5587541" cy="750821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lt1"/>
              </a:solidFill>
            </a:endParaRPr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554DD59C-CCB0-4E5D-9245-200F45476A8B}"/>
              </a:ext>
            </a:extLst>
          </p:cNvPr>
          <p:cNvSpPr/>
          <p:nvPr/>
        </p:nvSpPr>
        <p:spPr>
          <a:xfrm flipH="1">
            <a:off x="9627853" y="1677642"/>
            <a:ext cx="2231083" cy="981548"/>
          </a:xfrm>
          <a:custGeom>
            <a:avLst/>
            <a:gdLst>
              <a:gd name="connsiteX0" fmla="*/ 2653922 w 3778605"/>
              <a:gd name="connsiteY0" fmla="*/ 113 h 1662368"/>
              <a:gd name="connsiteX1" fmla="*/ 2702277 w 3778605"/>
              <a:gd name="connsiteY1" fmla="*/ 7098 h 1662368"/>
              <a:gd name="connsiteX2" fmla="*/ 2832149 w 3778605"/>
              <a:gd name="connsiteY2" fmla="*/ 138883 h 1662368"/>
              <a:gd name="connsiteX3" fmla="*/ 2865059 w 3778605"/>
              <a:gd name="connsiteY3" fmla="*/ 153976 h 1662368"/>
              <a:gd name="connsiteX4" fmla="*/ 3044405 w 3778605"/>
              <a:gd name="connsiteY4" fmla="*/ 189684 h 1662368"/>
              <a:gd name="connsiteX5" fmla="*/ 3086149 w 3778605"/>
              <a:gd name="connsiteY5" fmla="*/ 236582 h 1662368"/>
              <a:gd name="connsiteX6" fmla="*/ 3114053 w 3778605"/>
              <a:gd name="connsiteY6" fmla="*/ 346795 h 1662368"/>
              <a:gd name="connsiteX7" fmla="*/ 3145122 w 3778605"/>
              <a:gd name="connsiteY7" fmla="*/ 371459 h 1662368"/>
              <a:gd name="connsiteX8" fmla="*/ 3157491 w 3778605"/>
              <a:gd name="connsiteY8" fmla="*/ 369839 h 1662368"/>
              <a:gd name="connsiteX9" fmla="*/ 3352518 w 3778605"/>
              <a:gd name="connsiteY9" fmla="*/ 417694 h 1662368"/>
              <a:gd name="connsiteX10" fmla="*/ 3426804 w 3778605"/>
              <a:gd name="connsiteY10" fmla="*/ 494483 h 1662368"/>
              <a:gd name="connsiteX11" fmla="*/ 3454929 w 3778605"/>
              <a:gd name="connsiteY11" fmla="*/ 555296 h 1662368"/>
              <a:gd name="connsiteX12" fmla="*/ 3462675 w 3778605"/>
              <a:gd name="connsiteY12" fmla="*/ 618467 h 1662368"/>
              <a:gd name="connsiteX13" fmla="*/ 3500635 w 3778605"/>
              <a:gd name="connsiteY13" fmla="*/ 622294 h 1662368"/>
              <a:gd name="connsiteX14" fmla="*/ 3778605 w 3778605"/>
              <a:gd name="connsiteY14" fmla="*/ 963351 h 1662368"/>
              <a:gd name="connsiteX15" fmla="*/ 3676640 w 3778605"/>
              <a:gd name="connsiteY15" fmla="*/ 1209516 h 1662368"/>
              <a:gd name="connsiteX16" fmla="*/ 3674944 w 3778605"/>
              <a:gd name="connsiteY16" fmla="*/ 1210915 h 1662368"/>
              <a:gd name="connsiteX17" fmla="*/ 3669558 w 3778605"/>
              <a:gd name="connsiteY17" fmla="*/ 1221839 h 1662368"/>
              <a:gd name="connsiteX18" fmla="*/ 3669558 w 3778605"/>
              <a:gd name="connsiteY18" fmla="*/ 1247556 h 1662368"/>
              <a:gd name="connsiteX19" fmla="*/ 3649508 w 3778605"/>
              <a:gd name="connsiteY19" fmla="*/ 1247556 h 1662368"/>
              <a:gd name="connsiteX20" fmla="*/ 3628192 w 3778605"/>
              <a:gd name="connsiteY20" fmla="*/ 1269831 h 1662368"/>
              <a:gd name="connsiteX21" fmla="*/ 3477448 w 3778605"/>
              <a:gd name="connsiteY21" fmla="*/ 1332779 h 1662368"/>
              <a:gd name="connsiteX22" fmla="*/ 3449484 w 3778605"/>
              <a:gd name="connsiteY22" fmla="*/ 1351409 h 1662368"/>
              <a:gd name="connsiteX23" fmla="*/ 3158330 w 3778605"/>
              <a:gd name="connsiteY23" fmla="*/ 1437977 h 1662368"/>
              <a:gd name="connsiteX24" fmla="*/ 3137867 w 3778605"/>
              <a:gd name="connsiteY24" fmla="*/ 1447874 h 1662368"/>
              <a:gd name="connsiteX25" fmla="*/ 2954694 w 3778605"/>
              <a:gd name="connsiteY25" fmla="*/ 1615022 h 1662368"/>
              <a:gd name="connsiteX26" fmla="*/ 2781136 w 3778605"/>
              <a:gd name="connsiteY26" fmla="*/ 1536062 h 1662368"/>
              <a:gd name="connsiteX27" fmla="*/ 2760815 w 3778605"/>
              <a:gd name="connsiteY27" fmla="*/ 1532857 h 1662368"/>
              <a:gd name="connsiteX28" fmla="*/ 2467548 w 3778605"/>
              <a:gd name="connsiteY28" fmla="*/ 1536625 h 1662368"/>
              <a:gd name="connsiteX29" fmla="*/ 2403450 w 3778605"/>
              <a:gd name="connsiteY29" fmla="*/ 1485523 h 1662368"/>
              <a:gd name="connsiteX30" fmla="*/ 2392946 w 3778605"/>
              <a:gd name="connsiteY30" fmla="*/ 1485409 h 1662368"/>
              <a:gd name="connsiteX31" fmla="*/ 2377666 w 3778605"/>
              <a:gd name="connsiteY31" fmla="*/ 1511107 h 1662368"/>
              <a:gd name="connsiteX32" fmla="*/ 2334994 w 3778605"/>
              <a:gd name="connsiteY32" fmla="*/ 1551168 h 1662368"/>
              <a:gd name="connsiteX33" fmla="*/ 2072332 w 3778605"/>
              <a:gd name="connsiteY33" fmla="*/ 1532009 h 1662368"/>
              <a:gd name="connsiteX34" fmla="*/ 2050532 w 3778605"/>
              <a:gd name="connsiteY34" fmla="*/ 1536694 h 1662368"/>
              <a:gd name="connsiteX35" fmla="*/ 1978651 w 3778605"/>
              <a:gd name="connsiteY35" fmla="*/ 1624811 h 1662368"/>
              <a:gd name="connsiteX36" fmla="*/ 1758286 w 3778605"/>
              <a:gd name="connsiteY36" fmla="*/ 1639920 h 1662368"/>
              <a:gd name="connsiteX37" fmla="*/ 1711410 w 3778605"/>
              <a:gd name="connsiteY37" fmla="*/ 1606003 h 1662368"/>
              <a:gd name="connsiteX38" fmla="*/ 1679784 w 3778605"/>
              <a:gd name="connsiteY38" fmla="*/ 1564410 h 1662368"/>
              <a:gd name="connsiteX39" fmla="*/ 1657807 w 3778605"/>
              <a:gd name="connsiteY39" fmla="*/ 1564516 h 1662368"/>
              <a:gd name="connsiteX40" fmla="*/ 1460863 w 3778605"/>
              <a:gd name="connsiteY40" fmla="*/ 1629777 h 1662368"/>
              <a:gd name="connsiteX41" fmla="*/ 1301181 w 3778605"/>
              <a:gd name="connsiteY41" fmla="*/ 1499819 h 1662368"/>
              <a:gd name="connsiteX42" fmla="*/ 1279274 w 3778605"/>
              <a:gd name="connsiteY42" fmla="*/ 1468157 h 1662368"/>
              <a:gd name="connsiteX43" fmla="*/ 1210739 w 3778605"/>
              <a:gd name="connsiteY43" fmla="*/ 1478441 h 1662368"/>
              <a:gd name="connsiteX44" fmla="*/ 1170449 w 3778605"/>
              <a:gd name="connsiteY44" fmla="*/ 1478829 h 1662368"/>
              <a:gd name="connsiteX45" fmla="*/ 1169916 w 3778605"/>
              <a:gd name="connsiteY45" fmla="*/ 1478578 h 1662368"/>
              <a:gd name="connsiteX46" fmla="*/ 1144532 w 3778605"/>
              <a:gd name="connsiteY46" fmla="*/ 1480491 h 1662368"/>
              <a:gd name="connsiteX47" fmla="*/ 1052626 w 3778605"/>
              <a:gd name="connsiteY47" fmla="*/ 1442883 h 1662368"/>
              <a:gd name="connsiteX48" fmla="*/ 1037003 w 3778605"/>
              <a:gd name="connsiteY48" fmla="*/ 1446240 h 1662368"/>
              <a:gd name="connsiteX49" fmla="*/ 985488 w 3778605"/>
              <a:gd name="connsiteY49" fmla="*/ 1509391 h 1662368"/>
              <a:gd name="connsiteX50" fmla="*/ 827560 w 3778605"/>
              <a:gd name="connsiteY50" fmla="*/ 1520219 h 1662368"/>
              <a:gd name="connsiteX51" fmla="*/ 793966 w 3778605"/>
              <a:gd name="connsiteY51" fmla="*/ 1495912 h 1662368"/>
              <a:gd name="connsiteX52" fmla="*/ 771300 w 3778605"/>
              <a:gd name="connsiteY52" fmla="*/ 1466104 h 1662368"/>
              <a:gd name="connsiteX53" fmla="*/ 755550 w 3778605"/>
              <a:gd name="connsiteY53" fmla="*/ 1466180 h 1662368"/>
              <a:gd name="connsiteX54" fmla="*/ 614407 w 3778605"/>
              <a:gd name="connsiteY54" fmla="*/ 1512950 h 1662368"/>
              <a:gd name="connsiteX55" fmla="*/ 499968 w 3778605"/>
              <a:gd name="connsiteY55" fmla="*/ 1419814 h 1662368"/>
              <a:gd name="connsiteX56" fmla="*/ 484268 w 3778605"/>
              <a:gd name="connsiteY56" fmla="*/ 1397123 h 1662368"/>
              <a:gd name="connsiteX57" fmla="*/ 435151 w 3778605"/>
              <a:gd name="connsiteY57" fmla="*/ 1404493 h 1662368"/>
              <a:gd name="connsiteX58" fmla="*/ 406277 w 3778605"/>
              <a:gd name="connsiteY58" fmla="*/ 1404771 h 1662368"/>
              <a:gd name="connsiteX59" fmla="*/ 356907 w 3778605"/>
              <a:gd name="connsiteY59" fmla="*/ 1352675 h 1662368"/>
              <a:gd name="connsiteX60" fmla="*/ 320536 w 3778605"/>
              <a:gd name="connsiteY60" fmla="*/ 1336749 h 1662368"/>
              <a:gd name="connsiteX61" fmla="*/ 208343 w 3778605"/>
              <a:gd name="connsiteY61" fmla="*/ 1318222 h 1662368"/>
              <a:gd name="connsiteX62" fmla="*/ 143640 w 3778605"/>
              <a:gd name="connsiteY62" fmla="*/ 1257299 h 1662368"/>
              <a:gd name="connsiteX63" fmla="*/ 132518 w 3778605"/>
              <a:gd name="connsiteY63" fmla="*/ 1229712 h 1662368"/>
              <a:gd name="connsiteX64" fmla="*/ 100119 w 3778605"/>
              <a:gd name="connsiteY64" fmla="*/ 1203949 h 1662368"/>
              <a:gd name="connsiteX65" fmla="*/ 0 w 3778605"/>
              <a:gd name="connsiteY65" fmla="*/ 958077 h 1662368"/>
              <a:gd name="connsiteX66" fmla="*/ 351963 w 3778605"/>
              <a:gd name="connsiteY66" fmla="*/ 606114 h 1662368"/>
              <a:gd name="connsiteX67" fmla="*/ 362218 w 3778605"/>
              <a:gd name="connsiteY67" fmla="*/ 607148 h 1662368"/>
              <a:gd name="connsiteX68" fmla="*/ 392231 w 3778605"/>
              <a:gd name="connsiteY68" fmla="*/ 559603 h 1662368"/>
              <a:gd name="connsiteX69" fmla="*/ 437776 w 3778605"/>
              <a:gd name="connsiteY69" fmla="*/ 523049 h 1662368"/>
              <a:gd name="connsiteX70" fmla="*/ 643995 w 3778605"/>
              <a:gd name="connsiteY70" fmla="*/ 531000 h 1662368"/>
              <a:gd name="connsiteX71" fmla="*/ 663063 w 3778605"/>
              <a:gd name="connsiteY71" fmla="*/ 540129 h 1662368"/>
              <a:gd name="connsiteX72" fmla="*/ 929064 w 3778605"/>
              <a:gd name="connsiteY72" fmla="*/ 374625 h 1662368"/>
              <a:gd name="connsiteX73" fmla="*/ 989435 w 3778605"/>
              <a:gd name="connsiteY73" fmla="*/ 347752 h 1662368"/>
              <a:gd name="connsiteX74" fmla="*/ 1422412 w 3778605"/>
              <a:gd name="connsiteY74" fmla="*/ 258889 h 1662368"/>
              <a:gd name="connsiteX75" fmla="*/ 1515103 w 3778605"/>
              <a:gd name="connsiteY75" fmla="*/ 450236 h 1662368"/>
              <a:gd name="connsiteX76" fmla="*/ 1542050 w 3778605"/>
              <a:gd name="connsiteY76" fmla="*/ 471586 h 1662368"/>
              <a:gd name="connsiteX77" fmla="*/ 1652927 w 3778605"/>
              <a:gd name="connsiteY77" fmla="*/ 489183 h 1662368"/>
              <a:gd name="connsiteX78" fmla="*/ 1670449 w 3778605"/>
              <a:gd name="connsiteY78" fmla="*/ 477181 h 1662368"/>
              <a:gd name="connsiteX79" fmla="*/ 1698058 w 3778605"/>
              <a:gd name="connsiteY79" fmla="*/ 393914 h 1662368"/>
              <a:gd name="connsiteX80" fmla="*/ 1874459 w 3778605"/>
              <a:gd name="connsiteY80" fmla="*/ 301369 h 1662368"/>
              <a:gd name="connsiteX81" fmla="*/ 1931958 w 3778605"/>
              <a:gd name="connsiteY81" fmla="*/ 315285 h 1662368"/>
              <a:gd name="connsiteX82" fmla="*/ 1950144 w 3778605"/>
              <a:gd name="connsiteY82" fmla="*/ 301444 h 1662368"/>
              <a:gd name="connsiteX83" fmla="*/ 1951027 w 3778605"/>
              <a:gd name="connsiteY83" fmla="*/ 245269 h 1662368"/>
              <a:gd name="connsiteX84" fmla="*/ 2064996 w 3778605"/>
              <a:gd name="connsiteY84" fmla="*/ 55321 h 1662368"/>
              <a:gd name="connsiteX85" fmla="*/ 2282699 w 3778605"/>
              <a:gd name="connsiteY85" fmla="*/ 11589 h 1662368"/>
              <a:gd name="connsiteX86" fmla="*/ 2465137 w 3778605"/>
              <a:gd name="connsiteY86" fmla="*/ 138442 h 1662368"/>
              <a:gd name="connsiteX87" fmla="*/ 2653922 w 3778605"/>
              <a:gd name="connsiteY87" fmla="*/ 113 h 16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778605" h="1662368">
                <a:moveTo>
                  <a:pt x="2653922" y="113"/>
                </a:moveTo>
                <a:cubicBezTo>
                  <a:pt x="2669490" y="619"/>
                  <a:pt x="2685657" y="2846"/>
                  <a:pt x="2702277" y="7098"/>
                </a:cubicBezTo>
                <a:cubicBezTo>
                  <a:pt x="2765888" y="30952"/>
                  <a:pt x="2813964" y="70856"/>
                  <a:pt x="2832149" y="138883"/>
                </a:cubicBezTo>
                <a:cubicBezTo>
                  <a:pt x="2837892" y="160308"/>
                  <a:pt x="2849157" y="157952"/>
                  <a:pt x="2865059" y="153976"/>
                </a:cubicBezTo>
                <a:cubicBezTo>
                  <a:pt x="2930289" y="137632"/>
                  <a:pt x="2990439" y="148381"/>
                  <a:pt x="3044405" y="189684"/>
                </a:cubicBezTo>
                <a:cubicBezTo>
                  <a:pt x="3061264" y="202641"/>
                  <a:pt x="3075989" y="217586"/>
                  <a:pt x="3086149" y="236582"/>
                </a:cubicBezTo>
                <a:cubicBezTo>
                  <a:pt x="3105144" y="270816"/>
                  <a:pt x="3118249" y="307112"/>
                  <a:pt x="3114053" y="346795"/>
                </a:cubicBezTo>
                <a:cubicBezTo>
                  <a:pt x="3111181" y="374183"/>
                  <a:pt x="3121120" y="380294"/>
                  <a:pt x="3145122" y="371459"/>
                </a:cubicBezTo>
                <a:cubicBezTo>
                  <a:pt x="3148950" y="370060"/>
                  <a:pt x="3153293" y="370133"/>
                  <a:pt x="3157491" y="369839"/>
                </a:cubicBezTo>
                <a:cubicBezTo>
                  <a:pt x="3227580" y="365201"/>
                  <a:pt x="3294135" y="374035"/>
                  <a:pt x="3352518" y="417694"/>
                </a:cubicBezTo>
                <a:cubicBezTo>
                  <a:pt x="3381452" y="439340"/>
                  <a:pt x="3406779" y="464298"/>
                  <a:pt x="3426804" y="494483"/>
                </a:cubicBezTo>
                <a:cubicBezTo>
                  <a:pt x="3437700" y="514067"/>
                  <a:pt x="3446462" y="534607"/>
                  <a:pt x="3454929" y="555296"/>
                </a:cubicBezTo>
                <a:lnTo>
                  <a:pt x="3462675" y="618467"/>
                </a:lnTo>
                <a:lnTo>
                  <a:pt x="3500635" y="622294"/>
                </a:lnTo>
                <a:cubicBezTo>
                  <a:pt x="3659272" y="654756"/>
                  <a:pt x="3778605" y="795117"/>
                  <a:pt x="3778605" y="963351"/>
                </a:cubicBezTo>
                <a:cubicBezTo>
                  <a:pt x="3778605" y="1059485"/>
                  <a:pt x="3739639" y="1146517"/>
                  <a:pt x="3676640" y="1209516"/>
                </a:cubicBezTo>
                <a:lnTo>
                  <a:pt x="3674944" y="1210915"/>
                </a:lnTo>
                <a:lnTo>
                  <a:pt x="3669558" y="1221839"/>
                </a:lnTo>
                <a:lnTo>
                  <a:pt x="3669558" y="1247556"/>
                </a:lnTo>
                <a:lnTo>
                  <a:pt x="3649508" y="1247556"/>
                </a:lnTo>
                <a:lnTo>
                  <a:pt x="3628192" y="1269831"/>
                </a:lnTo>
                <a:cubicBezTo>
                  <a:pt x="3587751" y="1304336"/>
                  <a:pt x="3536034" y="1327232"/>
                  <a:pt x="3477448" y="1332779"/>
                </a:cubicBezTo>
                <a:cubicBezTo>
                  <a:pt x="3463747" y="1334081"/>
                  <a:pt x="3455612" y="1338097"/>
                  <a:pt x="3449484" y="1351409"/>
                </a:cubicBezTo>
                <a:cubicBezTo>
                  <a:pt x="3397818" y="1463617"/>
                  <a:pt x="3264726" y="1502885"/>
                  <a:pt x="3158330" y="1437977"/>
                </a:cubicBezTo>
                <a:cubicBezTo>
                  <a:pt x="3140192" y="1426918"/>
                  <a:pt x="3140192" y="1426918"/>
                  <a:pt x="3137867" y="1447874"/>
                </a:cubicBezTo>
                <a:cubicBezTo>
                  <a:pt x="3127830" y="1537752"/>
                  <a:pt x="3047073" y="1611219"/>
                  <a:pt x="2954694" y="1615022"/>
                </a:cubicBezTo>
                <a:cubicBezTo>
                  <a:pt x="2883376" y="1617946"/>
                  <a:pt x="2825336" y="1592130"/>
                  <a:pt x="2781136" y="1536062"/>
                </a:cubicBezTo>
                <a:cubicBezTo>
                  <a:pt x="2774797" y="1528032"/>
                  <a:pt x="2770183" y="1522960"/>
                  <a:pt x="2760815" y="1532857"/>
                </a:cubicBezTo>
                <a:cubicBezTo>
                  <a:pt x="2683122" y="1614987"/>
                  <a:pt x="2550171" y="1606569"/>
                  <a:pt x="2467548" y="1536625"/>
                </a:cubicBezTo>
                <a:cubicBezTo>
                  <a:pt x="2449410" y="1521269"/>
                  <a:pt x="2430533" y="1482846"/>
                  <a:pt x="2403450" y="1485523"/>
                </a:cubicBezTo>
                <a:lnTo>
                  <a:pt x="2392946" y="1485409"/>
                </a:lnTo>
                <a:lnTo>
                  <a:pt x="2377666" y="1511107"/>
                </a:lnTo>
                <a:cubicBezTo>
                  <a:pt x="2365388" y="1526400"/>
                  <a:pt x="2350984" y="1539986"/>
                  <a:pt x="2334994" y="1551168"/>
                </a:cubicBezTo>
                <a:cubicBezTo>
                  <a:pt x="2259309" y="1604067"/>
                  <a:pt x="2139776" y="1593501"/>
                  <a:pt x="2072332" y="1532009"/>
                </a:cubicBezTo>
                <a:cubicBezTo>
                  <a:pt x="2059406" y="1520210"/>
                  <a:pt x="2057470" y="1520739"/>
                  <a:pt x="2050532" y="1536694"/>
                </a:cubicBezTo>
                <a:cubicBezTo>
                  <a:pt x="2034790" y="1572123"/>
                  <a:pt x="2010840" y="1602869"/>
                  <a:pt x="1978651" y="1624811"/>
                </a:cubicBezTo>
                <a:cubicBezTo>
                  <a:pt x="1915502" y="1667848"/>
                  <a:pt x="1826364" y="1675279"/>
                  <a:pt x="1758286" y="1639920"/>
                </a:cubicBezTo>
                <a:cubicBezTo>
                  <a:pt x="1741135" y="1630974"/>
                  <a:pt x="1725216" y="1619599"/>
                  <a:pt x="1711410" y="1606003"/>
                </a:cubicBezTo>
                <a:cubicBezTo>
                  <a:pt x="1698625" y="1593396"/>
                  <a:pt x="1691793" y="1577336"/>
                  <a:pt x="1679784" y="1564410"/>
                </a:cubicBezTo>
                <a:cubicBezTo>
                  <a:pt x="1670768" y="1554726"/>
                  <a:pt x="1665484" y="1554902"/>
                  <a:pt x="1657807" y="1564516"/>
                </a:cubicBezTo>
                <a:cubicBezTo>
                  <a:pt x="1612304" y="1621394"/>
                  <a:pt x="1530737" y="1640096"/>
                  <a:pt x="1460863" y="1629777"/>
                </a:cubicBezTo>
                <a:cubicBezTo>
                  <a:pt x="1388629" y="1619105"/>
                  <a:pt x="1326080" y="1568602"/>
                  <a:pt x="1301181" y="1499819"/>
                </a:cubicBezTo>
                <a:cubicBezTo>
                  <a:pt x="1296814" y="1487739"/>
                  <a:pt x="1292446" y="1473123"/>
                  <a:pt x="1279274" y="1468157"/>
                </a:cubicBezTo>
                <a:cubicBezTo>
                  <a:pt x="1261278" y="1461325"/>
                  <a:pt x="1229510" y="1476117"/>
                  <a:pt x="1210739" y="1478441"/>
                </a:cubicBezTo>
                <a:cubicBezTo>
                  <a:pt x="1197356" y="1480096"/>
                  <a:pt x="1183621" y="1481752"/>
                  <a:pt x="1170449" y="1478829"/>
                </a:cubicBezTo>
                <a:lnTo>
                  <a:pt x="1169916" y="1478578"/>
                </a:lnTo>
                <a:lnTo>
                  <a:pt x="1144532" y="1480491"/>
                </a:lnTo>
                <a:cubicBezTo>
                  <a:pt x="1110294" y="1477828"/>
                  <a:pt x="1076794" y="1464918"/>
                  <a:pt x="1052626" y="1442883"/>
                </a:cubicBezTo>
                <a:cubicBezTo>
                  <a:pt x="1043363" y="1434428"/>
                  <a:pt x="1041975" y="1434807"/>
                  <a:pt x="1037003" y="1446240"/>
                </a:cubicBezTo>
                <a:cubicBezTo>
                  <a:pt x="1025721" y="1471631"/>
                  <a:pt x="1008557" y="1493666"/>
                  <a:pt x="985488" y="1509391"/>
                </a:cubicBezTo>
                <a:cubicBezTo>
                  <a:pt x="940232" y="1540234"/>
                  <a:pt x="876349" y="1545560"/>
                  <a:pt x="827560" y="1520219"/>
                </a:cubicBezTo>
                <a:cubicBezTo>
                  <a:pt x="815268" y="1513808"/>
                  <a:pt x="803860" y="1505656"/>
                  <a:pt x="793966" y="1495912"/>
                </a:cubicBezTo>
                <a:cubicBezTo>
                  <a:pt x="784803" y="1486877"/>
                  <a:pt x="779906" y="1475367"/>
                  <a:pt x="771300" y="1466104"/>
                </a:cubicBezTo>
                <a:cubicBezTo>
                  <a:pt x="764838" y="1459163"/>
                  <a:pt x="761052" y="1459289"/>
                  <a:pt x="755550" y="1466180"/>
                </a:cubicBezTo>
                <a:cubicBezTo>
                  <a:pt x="722940" y="1506942"/>
                  <a:pt x="664483" y="1520345"/>
                  <a:pt x="614407" y="1512950"/>
                </a:cubicBezTo>
                <a:cubicBezTo>
                  <a:pt x="562639" y="1505302"/>
                  <a:pt x="517813" y="1469108"/>
                  <a:pt x="499968" y="1419814"/>
                </a:cubicBezTo>
                <a:cubicBezTo>
                  <a:pt x="496838" y="1411156"/>
                  <a:pt x="493708" y="1400681"/>
                  <a:pt x="484268" y="1397123"/>
                </a:cubicBezTo>
                <a:cubicBezTo>
                  <a:pt x="471371" y="1392226"/>
                  <a:pt x="448604" y="1402827"/>
                  <a:pt x="435151" y="1404493"/>
                </a:cubicBezTo>
                <a:cubicBezTo>
                  <a:pt x="425560" y="1405679"/>
                  <a:pt x="415716" y="1406865"/>
                  <a:pt x="406277" y="1404771"/>
                </a:cubicBezTo>
                <a:cubicBezTo>
                  <a:pt x="376796" y="1398284"/>
                  <a:pt x="374701" y="1371025"/>
                  <a:pt x="356907" y="1352675"/>
                </a:cubicBezTo>
                <a:cubicBezTo>
                  <a:pt x="346735" y="1342175"/>
                  <a:pt x="338709" y="1333493"/>
                  <a:pt x="320536" y="1336749"/>
                </a:cubicBezTo>
                <a:cubicBezTo>
                  <a:pt x="282902" y="1343488"/>
                  <a:pt x="241635" y="1337278"/>
                  <a:pt x="208343" y="1318222"/>
                </a:cubicBezTo>
                <a:cubicBezTo>
                  <a:pt x="182611" y="1303494"/>
                  <a:pt x="160507" y="1282198"/>
                  <a:pt x="143640" y="1257299"/>
                </a:cubicBezTo>
                <a:lnTo>
                  <a:pt x="132518" y="1229712"/>
                </a:lnTo>
                <a:lnTo>
                  <a:pt x="100119" y="1203949"/>
                </a:lnTo>
                <a:cubicBezTo>
                  <a:pt x="38173" y="1140508"/>
                  <a:pt x="0" y="1053751"/>
                  <a:pt x="0" y="958077"/>
                </a:cubicBezTo>
                <a:cubicBezTo>
                  <a:pt x="0" y="763693"/>
                  <a:pt x="157579" y="606114"/>
                  <a:pt x="351963" y="606114"/>
                </a:cubicBezTo>
                <a:lnTo>
                  <a:pt x="362218" y="607148"/>
                </a:lnTo>
                <a:lnTo>
                  <a:pt x="392231" y="559603"/>
                </a:lnTo>
                <a:cubicBezTo>
                  <a:pt x="404848" y="545210"/>
                  <a:pt x="419886" y="532915"/>
                  <a:pt x="437776" y="523049"/>
                </a:cubicBezTo>
                <a:cubicBezTo>
                  <a:pt x="508381" y="484029"/>
                  <a:pt x="576777" y="487857"/>
                  <a:pt x="643995" y="531000"/>
                </a:cubicBezTo>
                <a:cubicBezTo>
                  <a:pt x="649885" y="534828"/>
                  <a:pt x="654523" y="541676"/>
                  <a:pt x="663063" y="540129"/>
                </a:cubicBezTo>
                <a:cubicBezTo>
                  <a:pt x="690157" y="376097"/>
                  <a:pt x="825034" y="338255"/>
                  <a:pt x="929064" y="374625"/>
                </a:cubicBezTo>
                <a:cubicBezTo>
                  <a:pt x="971103" y="391632"/>
                  <a:pt x="971103" y="391632"/>
                  <a:pt x="989435" y="347752"/>
                </a:cubicBezTo>
                <a:cubicBezTo>
                  <a:pt x="1097072" y="148749"/>
                  <a:pt x="1303732" y="161486"/>
                  <a:pt x="1422412" y="258889"/>
                </a:cubicBezTo>
                <a:cubicBezTo>
                  <a:pt x="1477850" y="310720"/>
                  <a:pt x="1510981" y="373668"/>
                  <a:pt x="1515103" y="450236"/>
                </a:cubicBezTo>
                <a:cubicBezTo>
                  <a:pt x="1516209" y="469452"/>
                  <a:pt x="1526074" y="472249"/>
                  <a:pt x="1542050" y="471586"/>
                </a:cubicBezTo>
                <a:cubicBezTo>
                  <a:pt x="1580113" y="470041"/>
                  <a:pt x="1618103" y="469157"/>
                  <a:pt x="1652927" y="489183"/>
                </a:cubicBezTo>
                <a:cubicBezTo>
                  <a:pt x="1665590" y="496471"/>
                  <a:pt x="1669566" y="489035"/>
                  <a:pt x="1670449" y="477181"/>
                </a:cubicBezTo>
                <a:cubicBezTo>
                  <a:pt x="1672731" y="447143"/>
                  <a:pt x="1682303" y="419534"/>
                  <a:pt x="1698058" y="393914"/>
                </a:cubicBezTo>
                <a:cubicBezTo>
                  <a:pt x="1740317" y="331555"/>
                  <a:pt x="1797817" y="298204"/>
                  <a:pt x="1874459" y="301369"/>
                </a:cubicBezTo>
                <a:cubicBezTo>
                  <a:pt x="1893527" y="306156"/>
                  <a:pt x="1913406" y="308143"/>
                  <a:pt x="1931958" y="315285"/>
                </a:cubicBezTo>
                <a:cubicBezTo>
                  <a:pt x="1945653" y="320585"/>
                  <a:pt x="1951027" y="316389"/>
                  <a:pt x="1950144" y="301444"/>
                </a:cubicBezTo>
                <a:cubicBezTo>
                  <a:pt x="1949113" y="282743"/>
                  <a:pt x="1948671" y="263970"/>
                  <a:pt x="1951027" y="245269"/>
                </a:cubicBezTo>
                <a:cubicBezTo>
                  <a:pt x="1963102" y="166419"/>
                  <a:pt x="2003668" y="104649"/>
                  <a:pt x="2064996" y="55321"/>
                </a:cubicBezTo>
                <a:cubicBezTo>
                  <a:pt x="2130668" y="6656"/>
                  <a:pt x="2205469" y="-1000"/>
                  <a:pt x="2282699" y="11589"/>
                </a:cubicBezTo>
                <a:cubicBezTo>
                  <a:pt x="2349697" y="22485"/>
                  <a:pt x="2388643" y="52081"/>
                  <a:pt x="2465137" y="138442"/>
                </a:cubicBezTo>
                <a:cubicBezTo>
                  <a:pt x="2465331" y="77371"/>
                  <a:pt x="2544947" y="-3428"/>
                  <a:pt x="2653922" y="113"/>
                </a:cubicBezTo>
                <a:close/>
              </a:path>
            </a:pathLst>
          </a:custGeom>
          <a:gradFill>
            <a:gsLst>
              <a:gs pos="33000">
                <a:schemeClr val="bg1">
                  <a:alpha val="10000"/>
                </a:schemeClr>
              </a:gs>
              <a:gs pos="62000">
                <a:srgbClr val="FFFFFF">
                  <a:alpha val="7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6200000" scaled="1"/>
          </a:gradFill>
          <a:ln w="722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9ABD67E7-5612-46C7-9AE7-1F577518246E}"/>
              </a:ext>
            </a:extLst>
          </p:cNvPr>
          <p:cNvSpPr/>
          <p:nvPr/>
        </p:nvSpPr>
        <p:spPr>
          <a:xfrm>
            <a:off x="8037945" y="1076108"/>
            <a:ext cx="1386288" cy="783018"/>
          </a:xfrm>
          <a:custGeom>
            <a:avLst/>
            <a:gdLst>
              <a:gd name="connsiteX0" fmla="*/ 1977150 w 1978122"/>
              <a:gd name="connsiteY0" fmla="*/ 572661 h 1117304"/>
              <a:gd name="connsiteX1" fmla="*/ 1965373 w 1978122"/>
              <a:gd name="connsiteY1" fmla="*/ 515540 h 1117304"/>
              <a:gd name="connsiteX2" fmla="*/ 1637558 w 1978122"/>
              <a:gd name="connsiteY2" fmla="*/ 329015 h 1117304"/>
              <a:gd name="connsiteX3" fmla="*/ 1615661 w 1978122"/>
              <a:gd name="connsiteY3" fmla="*/ 299266 h 1117304"/>
              <a:gd name="connsiteX4" fmla="*/ 1598265 w 1978122"/>
              <a:gd name="connsiteY4" fmla="*/ 238435 h 1117304"/>
              <a:gd name="connsiteX5" fmla="*/ 1345975 w 1978122"/>
              <a:gd name="connsiteY5" fmla="*/ 132657 h 1117304"/>
              <a:gd name="connsiteX6" fmla="*/ 1280427 w 1978122"/>
              <a:gd name="connsiteY6" fmla="*/ 80399 h 1117304"/>
              <a:gd name="connsiteX7" fmla="*/ 980524 w 1978122"/>
              <a:gd name="connsiteY7" fmla="*/ 84252 h 1117304"/>
              <a:gd name="connsiteX8" fmla="*/ 959743 w 1978122"/>
              <a:gd name="connsiteY8" fmla="*/ 80975 h 1117304"/>
              <a:gd name="connsiteX9" fmla="*/ 782258 w 1978122"/>
              <a:gd name="connsiteY9" fmla="*/ 228 h 1117304"/>
              <a:gd name="connsiteX10" fmla="*/ 594941 w 1978122"/>
              <a:gd name="connsiteY10" fmla="*/ 171158 h 1117304"/>
              <a:gd name="connsiteX11" fmla="*/ 574015 w 1978122"/>
              <a:gd name="connsiteY11" fmla="*/ 181279 h 1117304"/>
              <a:gd name="connsiteX12" fmla="*/ 276274 w 1978122"/>
              <a:gd name="connsiteY12" fmla="*/ 269805 h 1117304"/>
              <a:gd name="connsiteX13" fmla="*/ 247677 w 1978122"/>
              <a:gd name="connsiteY13" fmla="*/ 288857 h 1117304"/>
              <a:gd name="connsiteX14" fmla="*/ 3707 w 1978122"/>
              <a:gd name="connsiteY14" fmla="*/ 601401 h 1117304"/>
              <a:gd name="connsiteX15" fmla="*/ 143520 w 1978122"/>
              <a:gd name="connsiteY15" fmla="*/ 806114 h 1117304"/>
              <a:gd name="connsiteX16" fmla="*/ 303610 w 1978122"/>
              <a:gd name="connsiteY16" fmla="*/ 832550 h 1117304"/>
              <a:gd name="connsiteX17" fmla="*/ 355508 w 1978122"/>
              <a:gd name="connsiteY17" fmla="*/ 855276 h 1117304"/>
              <a:gd name="connsiteX18" fmla="*/ 425955 w 1978122"/>
              <a:gd name="connsiteY18" fmla="*/ 929612 h 1117304"/>
              <a:gd name="connsiteX19" fmla="*/ 467157 w 1978122"/>
              <a:gd name="connsiteY19" fmla="*/ 929216 h 1117304"/>
              <a:gd name="connsiteX20" fmla="*/ 537243 w 1978122"/>
              <a:gd name="connsiteY20" fmla="*/ 918699 h 1117304"/>
              <a:gd name="connsiteX21" fmla="*/ 559645 w 1978122"/>
              <a:gd name="connsiteY21" fmla="*/ 951077 h 1117304"/>
              <a:gd name="connsiteX22" fmla="*/ 722940 w 1978122"/>
              <a:gd name="connsiteY22" fmla="*/ 1083975 h 1117304"/>
              <a:gd name="connsiteX23" fmla="*/ 924340 w 1978122"/>
              <a:gd name="connsiteY23" fmla="*/ 1017238 h 1117304"/>
              <a:gd name="connsiteX24" fmla="*/ 946814 w 1978122"/>
              <a:gd name="connsiteY24" fmla="*/ 1017130 h 1117304"/>
              <a:gd name="connsiteX25" fmla="*/ 979156 w 1978122"/>
              <a:gd name="connsiteY25" fmla="*/ 1059664 h 1117304"/>
              <a:gd name="connsiteX26" fmla="*/ 1027092 w 1978122"/>
              <a:gd name="connsiteY26" fmla="*/ 1094348 h 1117304"/>
              <a:gd name="connsiteX27" fmla="*/ 1252443 w 1978122"/>
              <a:gd name="connsiteY27" fmla="*/ 1078897 h 1117304"/>
              <a:gd name="connsiteX28" fmla="*/ 1325951 w 1978122"/>
              <a:gd name="connsiteY28" fmla="*/ 988786 h 1117304"/>
              <a:gd name="connsiteX29" fmla="*/ 1348244 w 1978122"/>
              <a:gd name="connsiteY29" fmla="*/ 983996 h 1117304"/>
              <a:gd name="connsiteX30" fmla="*/ 1616849 w 1978122"/>
              <a:gd name="connsiteY30" fmla="*/ 1003588 h 1117304"/>
              <a:gd name="connsiteX31" fmla="*/ 1691077 w 1978122"/>
              <a:gd name="connsiteY31" fmla="*/ 911172 h 1117304"/>
              <a:gd name="connsiteX32" fmla="*/ 1735557 w 1978122"/>
              <a:gd name="connsiteY32" fmla="*/ 876381 h 1117304"/>
              <a:gd name="connsiteX33" fmla="*/ 1977150 w 1978122"/>
              <a:gd name="connsiteY33" fmla="*/ 572661 h 11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78122" h="1117304">
                <a:moveTo>
                  <a:pt x="1977150" y="572661"/>
                </a:moveTo>
                <a:cubicBezTo>
                  <a:pt x="1975493" y="553609"/>
                  <a:pt x="1971603" y="534484"/>
                  <a:pt x="1965373" y="515540"/>
                </a:cubicBezTo>
                <a:cubicBezTo>
                  <a:pt x="1917832" y="371729"/>
                  <a:pt x="1773913" y="332436"/>
                  <a:pt x="1637558" y="329015"/>
                </a:cubicBezTo>
                <a:cubicBezTo>
                  <a:pt x="1618866" y="328547"/>
                  <a:pt x="1617965" y="314068"/>
                  <a:pt x="1615661" y="299266"/>
                </a:cubicBezTo>
                <a:cubicBezTo>
                  <a:pt x="1612383" y="278377"/>
                  <a:pt x="1607917" y="257416"/>
                  <a:pt x="1598265" y="238435"/>
                </a:cubicBezTo>
                <a:cubicBezTo>
                  <a:pt x="1554434" y="152286"/>
                  <a:pt x="1433961" y="124014"/>
                  <a:pt x="1345975" y="132657"/>
                </a:cubicBezTo>
                <a:cubicBezTo>
                  <a:pt x="1318279" y="135395"/>
                  <a:pt x="1298975" y="96102"/>
                  <a:pt x="1280427" y="80399"/>
                </a:cubicBezTo>
                <a:cubicBezTo>
                  <a:pt x="1195934" y="8872"/>
                  <a:pt x="1059975" y="264"/>
                  <a:pt x="980524" y="84252"/>
                </a:cubicBezTo>
                <a:cubicBezTo>
                  <a:pt x="970944" y="94373"/>
                  <a:pt x="966226" y="89186"/>
                  <a:pt x="959743" y="80975"/>
                </a:cubicBezTo>
                <a:cubicBezTo>
                  <a:pt x="914543" y="23638"/>
                  <a:pt x="855190" y="-2762"/>
                  <a:pt x="782258" y="228"/>
                </a:cubicBezTo>
                <a:cubicBezTo>
                  <a:pt x="687789" y="4117"/>
                  <a:pt x="605205" y="79246"/>
                  <a:pt x="594941" y="171158"/>
                </a:cubicBezTo>
                <a:cubicBezTo>
                  <a:pt x="592563" y="192588"/>
                  <a:pt x="592563" y="192588"/>
                  <a:pt x="574015" y="181279"/>
                </a:cubicBezTo>
                <a:cubicBezTo>
                  <a:pt x="465212" y="114902"/>
                  <a:pt x="329109" y="155059"/>
                  <a:pt x="276274" y="269805"/>
                </a:cubicBezTo>
                <a:cubicBezTo>
                  <a:pt x="270007" y="283419"/>
                  <a:pt x="261688" y="287525"/>
                  <a:pt x="247677" y="288857"/>
                </a:cubicBezTo>
                <a:cubicBezTo>
                  <a:pt x="87912" y="303984"/>
                  <a:pt x="-21900" y="445273"/>
                  <a:pt x="3707" y="601401"/>
                </a:cubicBezTo>
                <a:cubicBezTo>
                  <a:pt x="17357" y="684561"/>
                  <a:pt x="70084" y="764084"/>
                  <a:pt x="143520" y="806114"/>
                </a:cubicBezTo>
                <a:cubicBezTo>
                  <a:pt x="191025" y="833306"/>
                  <a:pt x="249910" y="842166"/>
                  <a:pt x="303610" y="832550"/>
                </a:cubicBezTo>
                <a:cubicBezTo>
                  <a:pt x="329541" y="827904"/>
                  <a:pt x="340994" y="840293"/>
                  <a:pt x="355508" y="855276"/>
                </a:cubicBezTo>
                <a:cubicBezTo>
                  <a:pt x="380899" y="881459"/>
                  <a:pt x="383889" y="920356"/>
                  <a:pt x="425955" y="929612"/>
                </a:cubicBezTo>
                <a:cubicBezTo>
                  <a:pt x="439425" y="932601"/>
                  <a:pt x="453471" y="930908"/>
                  <a:pt x="467157" y="929216"/>
                </a:cubicBezTo>
                <a:cubicBezTo>
                  <a:pt x="486353" y="926839"/>
                  <a:pt x="518839" y="911712"/>
                  <a:pt x="537243" y="918699"/>
                </a:cubicBezTo>
                <a:cubicBezTo>
                  <a:pt x="550713" y="923777"/>
                  <a:pt x="555179" y="938724"/>
                  <a:pt x="559645" y="951077"/>
                </a:cubicBezTo>
                <a:cubicBezTo>
                  <a:pt x="585108" y="1021416"/>
                  <a:pt x="649072" y="1073062"/>
                  <a:pt x="722940" y="1083975"/>
                </a:cubicBezTo>
                <a:cubicBezTo>
                  <a:pt x="794395" y="1094528"/>
                  <a:pt x="877808" y="1075403"/>
                  <a:pt x="924340" y="1017238"/>
                </a:cubicBezTo>
                <a:cubicBezTo>
                  <a:pt x="932191" y="1007406"/>
                  <a:pt x="937594" y="1007226"/>
                  <a:pt x="946814" y="1017130"/>
                </a:cubicBezTo>
                <a:cubicBezTo>
                  <a:pt x="959095" y="1030348"/>
                  <a:pt x="966082" y="1046771"/>
                  <a:pt x="979156" y="1059664"/>
                </a:cubicBezTo>
                <a:cubicBezTo>
                  <a:pt x="993274" y="1073567"/>
                  <a:pt x="1009553" y="1085200"/>
                  <a:pt x="1027092" y="1094348"/>
                </a:cubicBezTo>
                <a:cubicBezTo>
                  <a:pt x="1096711" y="1130507"/>
                  <a:pt x="1187866" y="1122908"/>
                  <a:pt x="1252443" y="1078897"/>
                </a:cubicBezTo>
                <a:cubicBezTo>
                  <a:pt x="1285361" y="1056459"/>
                  <a:pt x="1309852" y="1025017"/>
                  <a:pt x="1325951" y="988786"/>
                </a:cubicBezTo>
                <a:cubicBezTo>
                  <a:pt x="1333046" y="972471"/>
                  <a:pt x="1335026" y="971930"/>
                  <a:pt x="1348244" y="983996"/>
                </a:cubicBezTo>
                <a:cubicBezTo>
                  <a:pt x="1417214" y="1046879"/>
                  <a:pt x="1539451" y="1057684"/>
                  <a:pt x="1616849" y="1003588"/>
                </a:cubicBezTo>
                <a:cubicBezTo>
                  <a:pt x="1649551" y="980718"/>
                  <a:pt x="1675771" y="948016"/>
                  <a:pt x="1691077" y="911172"/>
                </a:cubicBezTo>
                <a:cubicBezTo>
                  <a:pt x="1700081" y="889526"/>
                  <a:pt x="1712939" y="880018"/>
                  <a:pt x="1735557" y="876381"/>
                </a:cubicBezTo>
                <a:cubicBezTo>
                  <a:pt x="1879619" y="853295"/>
                  <a:pt x="1989683" y="715175"/>
                  <a:pt x="1977150" y="572661"/>
                </a:cubicBezTo>
                <a:close/>
              </a:path>
            </a:pathLst>
          </a:custGeom>
          <a:gradFill>
            <a:gsLst>
              <a:gs pos="33000">
                <a:schemeClr val="bg1">
                  <a:alpha val="10000"/>
                </a:schemeClr>
              </a:gs>
              <a:gs pos="62000">
                <a:srgbClr val="FFFFFF">
                  <a:alpha val="7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6200000" scaled="1"/>
          </a:gradFill>
          <a:ln w="722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A9814B3D-CBF4-4EC3-A44F-DB5F4882EC4F}"/>
              </a:ext>
            </a:extLst>
          </p:cNvPr>
          <p:cNvSpPr/>
          <p:nvPr/>
        </p:nvSpPr>
        <p:spPr>
          <a:xfrm>
            <a:off x="4620860" y="604771"/>
            <a:ext cx="2841447" cy="1250073"/>
          </a:xfrm>
          <a:custGeom>
            <a:avLst/>
            <a:gdLst>
              <a:gd name="connsiteX0" fmla="*/ 2653922 w 3778605"/>
              <a:gd name="connsiteY0" fmla="*/ 113 h 1662368"/>
              <a:gd name="connsiteX1" fmla="*/ 2702277 w 3778605"/>
              <a:gd name="connsiteY1" fmla="*/ 7098 h 1662368"/>
              <a:gd name="connsiteX2" fmla="*/ 2832149 w 3778605"/>
              <a:gd name="connsiteY2" fmla="*/ 138883 h 1662368"/>
              <a:gd name="connsiteX3" fmla="*/ 2865059 w 3778605"/>
              <a:gd name="connsiteY3" fmla="*/ 153976 h 1662368"/>
              <a:gd name="connsiteX4" fmla="*/ 3044405 w 3778605"/>
              <a:gd name="connsiteY4" fmla="*/ 189684 h 1662368"/>
              <a:gd name="connsiteX5" fmla="*/ 3086149 w 3778605"/>
              <a:gd name="connsiteY5" fmla="*/ 236582 h 1662368"/>
              <a:gd name="connsiteX6" fmla="*/ 3114053 w 3778605"/>
              <a:gd name="connsiteY6" fmla="*/ 346795 h 1662368"/>
              <a:gd name="connsiteX7" fmla="*/ 3145122 w 3778605"/>
              <a:gd name="connsiteY7" fmla="*/ 371459 h 1662368"/>
              <a:gd name="connsiteX8" fmla="*/ 3157491 w 3778605"/>
              <a:gd name="connsiteY8" fmla="*/ 369839 h 1662368"/>
              <a:gd name="connsiteX9" fmla="*/ 3352518 w 3778605"/>
              <a:gd name="connsiteY9" fmla="*/ 417694 h 1662368"/>
              <a:gd name="connsiteX10" fmla="*/ 3426804 w 3778605"/>
              <a:gd name="connsiteY10" fmla="*/ 494483 h 1662368"/>
              <a:gd name="connsiteX11" fmla="*/ 3454929 w 3778605"/>
              <a:gd name="connsiteY11" fmla="*/ 555296 h 1662368"/>
              <a:gd name="connsiteX12" fmla="*/ 3462675 w 3778605"/>
              <a:gd name="connsiteY12" fmla="*/ 618467 h 1662368"/>
              <a:gd name="connsiteX13" fmla="*/ 3500635 w 3778605"/>
              <a:gd name="connsiteY13" fmla="*/ 622294 h 1662368"/>
              <a:gd name="connsiteX14" fmla="*/ 3778605 w 3778605"/>
              <a:gd name="connsiteY14" fmla="*/ 963351 h 1662368"/>
              <a:gd name="connsiteX15" fmla="*/ 3676640 w 3778605"/>
              <a:gd name="connsiteY15" fmla="*/ 1209516 h 1662368"/>
              <a:gd name="connsiteX16" fmla="*/ 3674944 w 3778605"/>
              <a:gd name="connsiteY16" fmla="*/ 1210915 h 1662368"/>
              <a:gd name="connsiteX17" fmla="*/ 3669558 w 3778605"/>
              <a:gd name="connsiteY17" fmla="*/ 1221839 h 1662368"/>
              <a:gd name="connsiteX18" fmla="*/ 3669558 w 3778605"/>
              <a:gd name="connsiteY18" fmla="*/ 1247556 h 1662368"/>
              <a:gd name="connsiteX19" fmla="*/ 3649508 w 3778605"/>
              <a:gd name="connsiteY19" fmla="*/ 1247556 h 1662368"/>
              <a:gd name="connsiteX20" fmla="*/ 3628192 w 3778605"/>
              <a:gd name="connsiteY20" fmla="*/ 1269831 h 1662368"/>
              <a:gd name="connsiteX21" fmla="*/ 3477448 w 3778605"/>
              <a:gd name="connsiteY21" fmla="*/ 1332779 h 1662368"/>
              <a:gd name="connsiteX22" fmla="*/ 3449484 w 3778605"/>
              <a:gd name="connsiteY22" fmla="*/ 1351409 h 1662368"/>
              <a:gd name="connsiteX23" fmla="*/ 3158330 w 3778605"/>
              <a:gd name="connsiteY23" fmla="*/ 1437977 h 1662368"/>
              <a:gd name="connsiteX24" fmla="*/ 3137867 w 3778605"/>
              <a:gd name="connsiteY24" fmla="*/ 1447874 h 1662368"/>
              <a:gd name="connsiteX25" fmla="*/ 2954694 w 3778605"/>
              <a:gd name="connsiteY25" fmla="*/ 1615022 h 1662368"/>
              <a:gd name="connsiteX26" fmla="*/ 2781136 w 3778605"/>
              <a:gd name="connsiteY26" fmla="*/ 1536062 h 1662368"/>
              <a:gd name="connsiteX27" fmla="*/ 2760815 w 3778605"/>
              <a:gd name="connsiteY27" fmla="*/ 1532857 h 1662368"/>
              <a:gd name="connsiteX28" fmla="*/ 2467548 w 3778605"/>
              <a:gd name="connsiteY28" fmla="*/ 1536625 h 1662368"/>
              <a:gd name="connsiteX29" fmla="*/ 2403450 w 3778605"/>
              <a:gd name="connsiteY29" fmla="*/ 1485523 h 1662368"/>
              <a:gd name="connsiteX30" fmla="*/ 2392946 w 3778605"/>
              <a:gd name="connsiteY30" fmla="*/ 1485409 h 1662368"/>
              <a:gd name="connsiteX31" fmla="*/ 2377666 w 3778605"/>
              <a:gd name="connsiteY31" fmla="*/ 1511107 h 1662368"/>
              <a:gd name="connsiteX32" fmla="*/ 2334994 w 3778605"/>
              <a:gd name="connsiteY32" fmla="*/ 1551168 h 1662368"/>
              <a:gd name="connsiteX33" fmla="*/ 2072332 w 3778605"/>
              <a:gd name="connsiteY33" fmla="*/ 1532009 h 1662368"/>
              <a:gd name="connsiteX34" fmla="*/ 2050532 w 3778605"/>
              <a:gd name="connsiteY34" fmla="*/ 1536694 h 1662368"/>
              <a:gd name="connsiteX35" fmla="*/ 1978651 w 3778605"/>
              <a:gd name="connsiteY35" fmla="*/ 1624811 h 1662368"/>
              <a:gd name="connsiteX36" fmla="*/ 1758286 w 3778605"/>
              <a:gd name="connsiteY36" fmla="*/ 1639920 h 1662368"/>
              <a:gd name="connsiteX37" fmla="*/ 1711410 w 3778605"/>
              <a:gd name="connsiteY37" fmla="*/ 1606003 h 1662368"/>
              <a:gd name="connsiteX38" fmla="*/ 1679784 w 3778605"/>
              <a:gd name="connsiteY38" fmla="*/ 1564410 h 1662368"/>
              <a:gd name="connsiteX39" fmla="*/ 1657807 w 3778605"/>
              <a:gd name="connsiteY39" fmla="*/ 1564516 h 1662368"/>
              <a:gd name="connsiteX40" fmla="*/ 1460863 w 3778605"/>
              <a:gd name="connsiteY40" fmla="*/ 1629777 h 1662368"/>
              <a:gd name="connsiteX41" fmla="*/ 1301181 w 3778605"/>
              <a:gd name="connsiteY41" fmla="*/ 1499819 h 1662368"/>
              <a:gd name="connsiteX42" fmla="*/ 1279274 w 3778605"/>
              <a:gd name="connsiteY42" fmla="*/ 1468157 h 1662368"/>
              <a:gd name="connsiteX43" fmla="*/ 1210739 w 3778605"/>
              <a:gd name="connsiteY43" fmla="*/ 1478441 h 1662368"/>
              <a:gd name="connsiteX44" fmla="*/ 1170449 w 3778605"/>
              <a:gd name="connsiteY44" fmla="*/ 1478829 h 1662368"/>
              <a:gd name="connsiteX45" fmla="*/ 1169916 w 3778605"/>
              <a:gd name="connsiteY45" fmla="*/ 1478578 h 1662368"/>
              <a:gd name="connsiteX46" fmla="*/ 1144532 w 3778605"/>
              <a:gd name="connsiteY46" fmla="*/ 1480491 h 1662368"/>
              <a:gd name="connsiteX47" fmla="*/ 1052626 w 3778605"/>
              <a:gd name="connsiteY47" fmla="*/ 1442883 h 1662368"/>
              <a:gd name="connsiteX48" fmla="*/ 1037003 w 3778605"/>
              <a:gd name="connsiteY48" fmla="*/ 1446240 h 1662368"/>
              <a:gd name="connsiteX49" fmla="*/ 985488 w 3778605"/>
              <a:gd name="connsiteY49" fmla="*/ 1509391 h 1662368"/>
              <a:gd name="connsiteX50" fmla="*/ 827560 w 3778605"/>
              <a:gd name="connsiteY50" fmla="*/ 1520219 h 1662368"/>
              <a:gd name="connsiteX51" fmla="*/ 793966 w 3778605"/>
              <a:gd name="connsiteY51" fmla="*/ 1495912 h 1662368"/>
              <a:gd name="connsiteX52" fmla="*/ 771300 w 3778605"/>
              <a:gd name="connsiteY52" fmla="*/ 1466104 h 1662368"/>
              <a:gd name="connsiteX53" fmla="*/ 755550 w 3778605"/>
              <a:gd name="connsiteY53" fmla="*/ 1466180 h 1662368"/>
              <a:gd name="connsiteX54" fmla="*/ 614407 w 3778605"/>
              <a:gd name="connsiteY54" fmla="*/ 1512950 h 1662368"/>
              <a:gd name="connsiteX55" fmla="*/ 499968 w 3778605"/>
              <a:gd name="connsiteY55" fmla="*/ 1419814 h 1662368"/>
              <a:gd name="connsiteX56" fmla="*/ 484268 w 3778605"/>
              <a:gd name="connsiteY56" fmla="*/ 1397123 h 1662368"/>
              <a:gd name="connsiteX57" fmla="*/ 435151 w 3778605"/>
              <a:gd name="connsiteY57" fmla="*/ 1404493 h 1662368"/>
              <a:gd name="connsiteX58" fmla="*/ 406277 w 3778605"/>
              <a:gd name="connsiteY58" fmla="*/ 1404771 h 1662368"/>
              <a:gd name="connsiteX59" fmla="*/ 356907 w 3778605"/>
              <a:gd name="connsiteY59" fmla="*/ 1352675 h 1662368"/>
              <a:gd name="connsiteX60" fmla="*/ 320536 w 3778605"/>
              <a:gd name="connsiteY60" fmla="*/ 1336749 h 1662368"/>
              <a:gd name="connsiteX61" fmla="*/ 208343 w 3778605"/>
              <a:gd name="connsiteY61" fmla="*/ 1318222 h 1662368"/>
              <a:gd name="connsiteX62" fmla="*/ 143640 w 3778605"/>
              <a:gd name="connsiteY62" fmla="*/ 1257299 h 1662368"/>
              <a:gd name="connsiteX63" fmla="*/ 132518 w 3778605"/>
              <a:gd name="connsiteY63" fmla="*/ 1229712 h 1662368"/>
              <a:gd name="connsiteX64" fmla="*/ 100119 w 3778605"/>
              <a:gd name="connsiteY64" fmla="*/ 1203949 h 1662368"/>
              <a:gd name="connsiteX65" fmla="*/ 0 w 3778605"/>
              <a:gd name="connsiteY65" fmla="*/ 958077 h 1662368"/>
              <a:gd name="connsiteX66" fmla="*/ 351963 w 3778605"/>
              <a:gd name="connsiteY66" fmla="*/ 606114 h 1662368"/>
              <a:gd name="connsiteX67" fmla="*/ 362218 w 3778605"/>
              <a:gd name="connsiteY67" fmla="*/ 607148 h 1662368"/>
              <a:gd name="connsiteX68" fmla="*/ 392231 w 3778605"/>
              <a:gd name="connsiteY68" fmla="*/ 559603 h 1662368"/>
              <a:gd name="connsiteX69" fmla="*/ 437776 w 3778605"/>
              <a:gd name="connsiteY69" fmla="*/ 523049 h 1662368"/>
              <a:gd name="connsiteX70" fmla="*/ 643995 w 3778605"/>
              <a:gd name="connsiteY70" fmla="*/ 531000 h 1662368"/>
              <a:gd name="connsiteX71" fmla="*/ 663063 w 3778605"/>
              <a:gd name="connsiteY71" fmla="*/ 540129 h 1662368"/>
              <a:gd name="connsiteX72" fmla="*/ 929064 w 3778605"/>
              <a:gd name="connsiteY72" fmla="*/ 374625 h 1662368"/>
              <a:gd name="connsiteX73" fmla="*/ 989435 w 3778605"/>
              <a:gd name="connsiteY73" fmla="*/ 347752 h 1662368"/>
              <a:gd name="connsiteX74" fmla="*/ 1422412 w 3778605"/>
              <a:gd name="connsiteY74" fmla="*/ 258889 h 1662368"/>
              <a:gd name="connsiteX75" fmla="*/ 1515103 w 3778605"/>
              <a:gd name="connsiteY75" fmla="*/ 450236 h 1662368"/>
              <a:gd name="connsiteX76" fmla="*/ 1542050 w 3778605"/>
              <a:gd name="connsiteY76" fmla="*/ 471586 h 1662368"/>
              <a:gd name="connsiteX77" fmla="*/ 1652927 w 3778605"/>
              <a:gd name="connsiteY77" fmla="*/ 489183 h 1662368"/>
              <a:gd name="connsiteX78" fmla="*/ 1670449 w 3778605"/>
              <a:gd name="connsiteY78" fmla="*/ 477181 h 1662368"/>
              <a:gd name="connsiteX79" fmla="*/ 1698058 w 3778605"/>
              <a:gd name="connsiteY79" fmla="*/ 393914 h 1662368"/>
              <a:gd name="connsiteX80" fmla="*/ 1874459 w 3778605"/>
              <a:gd name="connsiteY80" fmla="*/ 301369 h 1662368"/>
              <a:gd name="connsiteX81" fmla="*/ 1931958 w 3778605"/>
              <a:gd name="connsiteY81" fmla="*/ 315285 h 1662368"/>
              <a:gd name="connsiteX82" fmla="*/ 1950144 w 3778605"/>
              <a:gd name="connsiteY82" fmla="*/ 301444 h 1662368"/>
              <a:gd name="connsiteX83" fmla="*/ 1951027 w 3778605"/>
              <a:gd name="connsiteY83" fmla="*/ 245269 h 1662368"/>
              <a:gd name="connsiteX84" fmla="*/ 2064996 w 3778605"/>
              <a:gd name="connsiteY84" fmla="*/ 55321 h 1662368"/>
              <a:gd name="connsiteX85" fmla="*/ 2282699 w 3778605"/>
              <a:gd name="connsiteY85" fmla="*/ 11589 h 1662368"/>
              <a:gd name="connsiteX86" fmla="*/ 2465137 w 3778605"/>
              <a:gd name="connsiteY86" fmla="*/ 138442 h 1662368"/>
              <a:gd name="connsiteX87" fmla="*/ 2653922 w 3778605"/>
              <a:gd name="connsiteY87" fmla="*/ 113 h 16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778605" h="1662368">
                <a:moveTo>
                  <a:pt x="2653922" y="113"/>
                </a:moveTo>
                <a:cubicBezTo>
                  <a:pt x="2669490" y="619"/>
                  <a:pt x="2685657" y="2846"/>
                  <a:pt x="2702277" y="7098"/>
                </a:cubicBezTo>
                <a:cubicBezTo>
                  <a:pt x="2765888" y="30952"/>
                  <a:pt x="2813964" y="70856"/>
                  <a:pt x="2832149" y="138883"/>
                </a:cubicBezTo>
                <a:cubicBezTo>
                  <a:pt x="2837892" y="160308"/>
                  <a:pt x="2849157" y="157952"/>
                  <a:pt x="2865059" y="153976"/>
                </a:cubicBezTo>
                <a:cubicBezTo>
                  <a:pt x="2930289" y="137632"/>
                  <a:pt x="2990439" y="148381"/>
                  <a:pt x="3044405" y="189684"/>
                </a:cubicBezTo>
                <a:cubicBezTo>
                  <a:pt x="3061264" y="202641"/>
                  <a:pt x="3075989" y="217586"/>
                  <a:pt x="3086149" y="236582"/>
                </a:cubicBezTo>
                <a:cubicBezTo>
                  <a:pt x="3105144" y="270816"/>
                  <a:pt x="3118249" y="307112"/>
                  <a:pt x="3114053" y="346795"/>
                </a:cubicBezTo>
                <a:cubicBezTo>
                  <a:pt x="3111181" y="374183"/>
                  <a:pt x="3121120" y="380294"/>
                  <a:pt x="3145122" y="371459"/>
                </a:cubicBezTo>
                <a:cubicBezTo>
                  <a:pt x="3148950" y="370060"/>
                  <a:pt x="3153293" y="370133"/>
                  <a:pt x="3157491" y="369839"/>
                </a:cubicBezTo>
                <a:cubicBezTo>
                  <a:pt x="3227580" y="365201"/>
                  <a:pt x="3294135" y="374035"/>
                  <a:pt x="3352518" y="417694"/>
                </a:cubicBezTo>
                <a:cubicBezTo>
                  <a:pt x="3381452" y="439340"/>
                  <a:pt x="3406779" y="464298"/>
                  <a:pt x="3426804" y="494483"/>
                </a:cubicBezTo>
                <a:cubicBezTo>
                  <a:pt x="3437700" y="514067"/>
                  <a:pt x="3446462" y="534607"/>
                  <a:pt x="3454929" y="555296"/>
                </a:cubicBezTo>
                <a:lnTo>
                  <a:pt x="3462675" y="618467"/>
                </a:lnTo>
                <a:lnTo>
                  <a:pt x="3500635" y="622294"/>
                </a:lnTo>
                <a:cubicBezTo>
                  <a:pt x="3659272" y="654756"/>
                  <a:pt x="3778605" y="795117"/>
                  <a:pt x="3778605" y="963351"/>
                </a:cubicBezTo>
                <a:cubicBezTo>
                  <a:pt x="3778605" y="1059485"/>
                  <a:pt x="3739639" y="1146517"/>
                  <a:pt x="3676640" y="1209516"/>
                </a:cubicBezTo>
                <a:lnTo>
                  <a:pt x="3674944" y="1210915"/>
                </a:lnTo>
                <a:lnTo>
                  <a:pt x="3669558" y="1221839"/>
                </a:lnTo>
                <a:lnTo>
                  <a:pt x="3669558" y="1247556"/>
                </a:lnTo>
                <a:lnTo>
                  <a:pt x="3649508" y="1247556"/>
                </a:lnTo>
                <a:lnTo>
                  <a:pt x="3628192" y="1269831"/>
                </a:lnTo>
                <a:cubicBezTo>
                  <a:pt x="3587751" y="1304336"/>
                  <a:pt x="3536034" y="1327232"/>
                  <a:pt x="3477448" y="1332779"/>
                </a:cubicBezTo>
                <a:cubicBezTo>
                  <a:pt x="3463747" y="1334081"/>
                  <a:pt x="3455612" y="1338097"/>
                  <a:pt x="3449484" y="1351409"/>
                </a:cubicBezTo>
                <a:cubicBezTo>
                  <a:pt x="3397818" y="1463617"/>
                  <a:pt x="3264726" y="1502885"/>
                  <a:pt x="3158330" y="1437977"/>
                </a:cubicBezTo>
                <a:cubicBezTo>
                  <a:pt x="3140192" y="1426918"/>
                  <a:pt x="3140192" y="1426918"/>
                  <a:pt x="3137867" y="1447874"/>
                </a:cubicBezTo>
                <a:cubicBezTo>
                  <a:pt x="3127830" y="1537752"/>
                  <a:pt x="3047073" y="1611219"/>
                  <a:pt x="2954694" y="1615022"/>
                </a:cubicBezTo>
                <a:cubicBezTo>
                  <a:pt x="2883376" y="1617946"/>
                  <a:pt x="2825336" y="1592130"/>
                  <a:pt x="2781136" y="1536062"/>
                </a:cubicBezTo>
                <a:cubicBezTo>
                  <a:pt x="2774797" y="1528032"/>
                  <a:pt x="2770183" y="1522960"/>
                  <a:pt x="2760815" y="1532857"/>
                </a:cubicBezTo>
                <a:cubicBezTo>
                  <a:pt x="2683122" y="1614987"/>
                  <a:pt x="2550171" y="1606569"/>
                  <a:pt x="2467548" y="1536625"/>
                </a:cubicBezTo>
                <a:cubicBezTo>
                  <a:pt x="2449410" y="1521269"/>
                  <a:pt x="2430533" y="1482846"/>
                  <a:pt x="2403450" y="1485523"/>
                </a:cubicBezTo>
                <a:lnTo>
                  <a:pt x="2392946" y="1485409"/>
                </a:lnTo>
                <a:lnTo>
                  <a:pt x="2377666" y="1511107"/>
                </a:lnTo>
                <a:cubicBezTo>
                  <a:pt x="2365388" y="1526400"/>
                  <a:pt x="2350984" y="1539986"/>
                  <a:pt x="2334994" y="1551168"/>
                </a:cubicBezTo>
                <a:cubicBezTo>
                  <a:pt x="2259309" y="1604067"/>
                  <a:pt x="2139776" y="1593501"/>
                  <a:pt x="2072332" y="1532009"/>
                </a:cubicBezTo>
                <a:cubicBezTo>
                  <a:pt x="2059406" y="1520210"/>
                  <a:pt x="2057470" y="1520739"/>
                  <a:pt x="2050532" y="1536694"/>
                </a:cubicBezTo>
                <a:cubicBezTo>
                  <a:pt x="2034790" y="1572123"/>
                  <a:pt x="2010840" y="1602869"/>
                  <a:pt x="1978651" y="1624811"/>
                </a:cubicBezTo>
                <a:cubicBezTo>
                  <a:pt x="1915502" y="1667848"/>
                  <a:pt x="1826364" y="1675279"/>
                  <a:pt x="1758286" y="1639920"/>
                </a:cubicBezTo>
                <a:cubicBezTo>
                  <a:pt x="1741135" y="1630974"/>
                  <a:pt x="1725216" y="1619599"/>
                  <a:pt x="1711410" y="1606003"/>
                </a:cubicBezTo>
                <a:cubicBezTo>
                  <a:pt x="1698625" y="1593396"/>
                  <a:pt x="1691793" y="1577336"/>
                  <a:pt x="1679784" y="1564410"/>
                </a:cubicBezTo>
                <a:cubicBezTo>
                  <a:pt x="1670768" y="1554726"/>
                  <a:pt x="1665484" y="1554902"/>
                  <a:pt x="1657807" y="1564516"/>
                </a:cubicBezTo>
                <a:cubicBezTo>
                  <a:pt x="1612304" y="1621394"/>
                  <a:pt x="1530737" y="1640096"/>
                  <a:pt x="1460863" y="1629777"/>
                </a:cubicBezTo>
                <a:cubicBezTo>
                  <a:pt x="1388629" y="1619105"/>
                  <a:pt x="1326080" y="1568602"/>
                  <a:pt x="1301181" y="1499819"/>
                </a:cubicBezTo>
                <a:cubicBezTo>
                  <a:pt x="1296814" y="1487739"/>
                  <a:pt x="1292446" y="1473123"/>
                  <a:pt x="1279274" y="1468157"/>
                </a:cubicBezTo>
                <a:cubicBezTo>
                  <a:pt x="1261278" y="1461325"/>
                  <a:pt x="1229510" y="1476117"/>
                  <a:pt x="1210739" y="1478441"/>
                </a:cubicBezTo>
                <a:cubicBezTo>
                  <a:pt x="1197356" y="1480096"/>
                  <a:pt x="1183621" y="1481752"/>
                  <a:pt x="1170449" y="1478829"/>
                </a:cubicBezTo>
                <a:lnTo>
                  <a:pt x="1169916" y="1478578"/>
                </a:lnTo>
                <a:lnTo>
                  <a:pt x="1144532" y="1480491"/>
                </a:lnTo>
                <a:cubicBezTo>
                  <a:pt x="1110294" y="1477828"/>
                  <a:pt x="1076794" y="1464918"/>
                  <a:pt x="1052626" y="1442883"/>
                </a:cubicBezTo>
                <a:cubicBezTo>
                  <a:pt x="1043363" y="1434428"/>
                  <a:pt x="1041975" y="1434807"/>
                  <a:pt x="1037003" y="1446240"/>
                </a:cubicBezTo>
                <a:cubicBezTo>
                  <a:pt x="1025721" y="1471631"/>
                  <a:pt x="1008557" y="1493666"/>
                  <a:pt x="985488" y="1509391"/>
                </a:cubicBezTo>
                <a:cubicBezTo>
                  <a:pt x="940232" y="1540234"/>
                  <a:pt x="876349" y="1545560"/>
                  <a:pt x="827560" y="1520219"/>
                </a:cubicBezTo>
                <a:cubicBezTo>
                  <a:pt x="815268" y="1513808"/>
                  <a:pt x="803860" y="1505656"/>
                  <a:pt x="793966" y="1495912"/>
                </a:cubicBezTo>
                <a:cubicBezTo>
                  <a:pt x="784803" y="1486877"/>
                  <a:pt x="779906" y="1475367"/>
                  <a:pt x="771300" y="1466104"/>
                </a:cubicBezTo>
                <a:cubicBezTo>
                  <a:pt x="764838" y="1459163"/>
                  <a:pt x="761052" y="1459289"/>
                  <a:pt x="755550" y="1466180"/>
                </a:cubicBezTo>
                <a:cubicBezTo>
                  <a:pt x="722940" y="1506942"/>
                  <a:pt x="664483" y="1520345"/>
                  <a:pt x="614407" y="1512950"/>
                </a:cubicBezTo>
                <a:cubicBezTo>
                  <a:pt x="562639" y="1505302"/>
                  <a:pt x="517813" y="1469108"/>
                  <a:pt x="499968" y="1419814"/>
                </a:cubicBezTo>
                <a:cubicBezTo>
                  <a:pt x="496838" y="1411156"/>
                  <a:pt x="493708" y="1400681"/>
                  <a:pt x="484268" y="1397123"/>
                </a:cubicBezTo>
                <a:cubicBezTo>
                  <a:pt x="471371" y="1392226"/>
                  <a:pt x="448604" y="1402827"/>
                  <a:pt x="435151" y="1404493"/>
                </a:cubicBezTo>
                <a:cubicBezTo>
                  <a:pt x="425560" y="1405679"/>
                  <a:pt x="415716" y="1406865"/>
                  <a:pt x="406277" y="1404771"/>
                </a:cubicBezTo>
                <a:cubicBezTo>
                  <a:pt x="376796" y="1398284"/>
                  <a:pt x="374701" y="1371025"/>
                  <a:pt x="356907" y="1352675"/>
                </a:cubicBezTo>
                <a:cubicBezTo>
                  <a:pt x="346735" y="1342175"/>
                  <a:pt x="338709" y="1333493"/>
                  <a:pt x="320536" y="1336749"/>
                </a:cubicBezTo>
                <a:cubicBezTo>
                  <a:pt x="282902" y="1343488"/>
                  <a:pt x="241635" y="1337278"/>
                  <a:pt x="208343" y="1318222"/>
                </a:cubicBezTo>
                <a:cubicBezTo>
                  <a:pt x="182611" y="1303494"/>
                  <a:pt x="160507" y="1282198"/>
                  <a:pt x="143640" y="1257299"/>
                </a:cubicBezTo>
                <a:lnTo>
                  <a:pt x="132518" y="1229712"/>
                </a:lnTo>
                <a:lnTo>
                  <a:pt x="100119" y="1203949"/>
                </a:lnTo>
                <a:cubicBezTo>
                  <a:pt x="38173" y="1140508"/>
                  <a:pt x="0" y="1053751"/>
                  <a:pt x="0" y="958077"/>
                </a:cubicBezTo>
                <a:cubicBezTo>
                  <a:pt x="0" y="763693"/>
                  <a:pt x="157579" y="606114"/>
                  <a:pt x="351963" y="606114"/>
                </a:cubicBezTo>
                <a:lnTo>
                  <a:pt x="362218" y="607148"/>
                </a:lnTo>
                <a:lnTo>
                  <a:pt x="392231" y="559603"/>
                </a:lnTo>
                <a:cubicBezTo>
                  <a:pt x="404848" y="545210"/>
                  <a:pt x="419886" y="532915"/>
                  <a:pt x="437776" y="523049"/>
                </a:cubicBezTo>
                <a:cubicBezTo>
                  <a:pt x="508381" y="484029"/>
                  <a:pt x="576777" y="487857"/>
                  <a:pt x="643995" y="531000"/>
                </a:cubicBezTo>
                <a:cubicBezTo>
                  <a:pt x="649885" y="534828"/>
                  <a:pt x="654523" y="541676"/>
                  <a:pt x="663063" y="540129"/>
                </a:cubicBezTo>
                <a:cubicBezTo>
                  <a:pt x="690157" y="376097"/>
                  <a:pt x="825034" y="338255"/>
                  <a:pt x="929064" y="374625"/>
                </a:cubicBezTo>
                <a:cubicBezTo>
                  <a:pt x="971103" y="391632"/>
                  <a:pt x="971103" y="391632"/>
                  <a:pt x="989435" y="347752"/>
                </a:cubicBezTo>
                <a:cubicBezTo>
                  <a:pt x="1097072" y="148749"/>
                  <a:pt x="1303732" y="161486"/>
                  <a:pt x="1422412" y="258889"/>
                </a:cubicBezTo>
                <a:cubicBezTo>
                  <a:pt x="1477850" y="310720"/>
                  <a:pt x="1510981" y="373668"/>
                  <a:pt x="1515103" y="450236"/>
                </a:cubicBezTo>
                <a:cubicBezTo>
                  <a:pt x="1516209" y="469452"/>
                  <a:pt x="1526074" y="472249"/>
                  <a:pt x="1542050" y="471586"/>
                </a:cubicBezTo>
                <a:cubicBezTo>
                  <a:pt x="1580113" y="470041"/>
                  <a:pt x="1618103" y="469157"/>
                  <a:pt x="1652927" y="489183"/>
                </a:cubicBezTo>
                <a:cubicBezTo>
                  <a:pt x="1665590" y="496471"/>
                  <a:pt x="1669566" y="489035"/>
                  <a:pt x="1670449" y="477181"/>
                </a:cubicBezTo>
                <a:cubicBezTo>
                  <a:pt x="1672731" y="447143"/>
                  <a:pt x="1682303" y="419534"/>
                  <a:pt x="1698058" y="393914"/>
                </a:cubicBezTo>
                <a:cubicBezTo>
                  <a:pt x="1740317" y="331555"/>
                  <a:pt x="1797817" y="298204"/>
                  <a:pt x="1874459" y="301369"/>
                </a:cubicBezTo>
                <a:cubicBezTo>
                  <a:pt x="1893527" y="306156"/>
                  <a:pt x="1913406" y="308143"/>
                  <a:pt x="1931958" y="315285"/>
                </a:cubicBezTo>
                <a:cubicBezTo>
                  <a:pt x="1945653" y="320585"/>
                  <a:pt x="1951027" y="316389"/>
                  <a:pt x="1950144" y="301444"/>
                </a:cubicBezTo>
                <a:cubicBezTo>
                  <a:pt x="1949113" y="282743"/>
                  <a:pt x="1948671" y="263970"/>
                  <a:pt x="1951027" y="245269"/>
                </a:cubicBezTo>
                <a:cubicBezTo>
                  <a:pt x="1963102" y="166419"/>
                  <a:pt x="2003668" y="104649"/>
                  <a:pt x="2064996" y="55321"/>
                </a:cubicBezTo>
                <a:cubicBezTo>
                  <a:pt x="2130668" y="6656"/>
                  <a:pt x="2205469" y="-1000"/>
                  <a:pt x="2282699" y="11589"/>
                </a:cubicBezTo>
                <a:cubicBezTo>
                  <a:pt x="2349697" y="22485"/>
                  <a:pt x="2388643" y="52081"/>
                  <a:pt x="2465137" y="138442"/>
                </a:cubicBezTo>
                <a:cubicBezTo>
                  <a:pt x="2465331" y="77371"/>
                  <a:pt x="2544947" y="-3428"/>
                  <a:pt x="2653922" y="113"/>
                </a:cubicBezTo>
                <a:close/>
              </a:path>
            </a:pathLst>
          </a:custGeom>
          <a:gradFill>
            <a:gsLst>
              <a:gs pos="33000">
                <a:schemeClr val="bg1">
                  <a:alpha val="10000"/>
                </a:schemeClr>
              </a:gs>
              <a:gs pos="62000">
                <a:srgbClr val="FFFFFF">
                  <a:alpha val="7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6200000" scaled="1"/>
          </a:gradFill>
          <a:ln w="722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DF93F63E-F2F2-42A2-AB75-692721308097}"/>
              </a:ext>
            </a:extLst>
          </p:cNvPr>
          <p:cNvSpPr/>
          <p:nvPr/>
        </p:nvSpPr>
        <p:spPr>
          <a:xfrm flipH="1">
            <a:off x="1022685" y="1134369"/>
            <a:ext cx="2182880" cy="960341"/>
          </a:xfrm>
          <a:custGeom>
            <a:avLst/>
            <a:gdLst>
              <a:gd name="connsiteX0" fmla="*/ 2653922 w 3778605"/>
              <a:gd name="connsiteY0" fmla="*/ 113 h 1662368"/>
              <a:gd name="connsiteX1" fmla="*/ 2702277 w 3778605"/>
              <a:gd name="connsiteY1" fmla="*/ 7098 h 1662368"/>
              <a:gd name="connsiteX2" fmla="*/ 2832149 w 3778605"/>
              <a:gd name="connsiteY2" fmla="*/ 138883 h 1662368"/>
              <a:gd name="connsiteX3" fmla="*/ 2865059 w 3778605"/>
              <a:gd name="connsiteY3" fmla="*/ 153976 h 1662368"/>
              <a:gd name="connsiteX4" fmla="*/ 3044405 w 3778605"/>
              <a:gd name="connsiteY4" fmla="*/ 189684 h 1662368"/>
              <a:gd name="connsiteX5" fmla="*/ 3086149 w 3778605"/>
              <a:gd name="connsiteY5" fmla="*/ 236582 h 1662368"/>
              <a:gd name="connsiteX6" fmla="*/ 3114053 w 3778605"/>
              <a:gd name="connsiteY6" fmla="*/ 346795 h 1662368"/>
              <a:gd name="connsiteX7" fmla="*/ 3145122 w 3778605"/>
              <a:gd name="connsiteY7" fmla="*/ 371459 h 1662368"/>
              <a:gd name="connsiteX8" fmla="*/ 3157491 w 3778605"/>
              <a:gd name="connsiteY8" fmla="*/ 369839 h 1662368"/>
              <a:gd name="connsiteX9" fmla="*/ 3352518 w 3778605"/>
              <a:gd name="connsiteY9" fmla="*/ 417694 h 1662368"/>
              <a:gd name="connsiteX10" fmla="*/ 3426804 w 3778605"/>
              <a:gd name="connsiteY10" fmla="*/ 494483 h 1662368"/>
              <a:gd name="connsiteX11" fmla="*/ 3454929 w 3778605"/>
              <a:gd name="connsiteY11" fmla="*/ 555296 h 1662368"/>
              <a:gd name="connsiteX12" fmla="*/ 3462675 w 3778605"/>
              <a:gd name="connsiteY12" fmla="*/ 618467 h 1662368"/>
              <a:gd name="connsiteX13" fmla="*/ 3500635 w 3778605"/>
              <a:gd name="connsiteY13" fmla="*/ 622294 h 1662368"/>
              <a:gd name="connsiteX14" fmla="*/ 3778605 w 3778605"/>
              <a:gd name="connsiteY14" fmla="*/ 963351 h 1662368"/>
              <a:gd name="connsiteX15" fmla="*/ 3676640 w 3778605"/>
              <a:gd name="connsiteY15" fmla="*/ 1209516 h 1662368"/>
              <a:gd name="connsiteX16" fmla="*/ 3674944 w 3778605"/>
              <a:gd name="connsiteY16" fmla="*/ 1210915 h 1662368"/>
              <a:gd name="connsiteX17" fmla="*/ 3669558 w 3778605"/>
              <a:gd name="connsiteY17" fmla="*/ 1221839 h 1662368"/>
              <a:gd name="connsiteX18" fmla="*/ 3669558 w 3778605"/>
              <a:gd name="connsiteY18" fmla="*/ 1247556 h 1662368"/>
              <a:gd name="connsiteX19" fmla="*/ 3649508 w 3778605"/>
              <a:gd name="connsiteY19" fmla="*/ 1247556 h 1662368"/>
              <a:gd name="connsiteX20" fmla="*/ 3628192 w 3778605"/>
              <a:gd name="connsiteY20" fmla="*/ 1269831 h 1662368"/>
              <a:gd name="connsiteX21" fmla="*/ 3477448 w 3778605"/>
              <a:gd name="connsiteY21" fmla="*/ 1332779 h 1662368"/>
              <a:gd name="connsiteX22" fmla="*/ 3449484 w 3778605"/>
              <a:gd name="connsiteY22" fmla="*/ 1351409 h 1662368"/>
              <a:gd name="connsiteX23" fmla="*/ 3158330 w 3778605"/>
              <a:gd name="connsiteY23" fmla="*/ 1437977 h 1662368"/>
              <a:gd name="connsiteX24" fmla="*/ 3137867 w 3778605"/>
              <a:gd name="connsiteY24" fmla="*/ 1447874 h 1662368"/>
              <a:gd name="connsiteX25" fmla="*/ 2954694 w 3778605"/>
              <a:gd name="connsiteY25" fmla="*/ 1615022 h 1662368"/>
              <a:gd name="connsiteX26" fmla="*/ 2781136 w 3778605"/>
              <a:gd name="connsiteY26" fmla="*/ 1536062 h 1662368"/>
              <a:gd name="connsiteX27" fmla="*/ 2760815 w 3778605"/>
              <a:gd name="connsiteY27" fmla="*/ 1532857 h 1662368"/>
              <a:gd name="connsiteX28" fmla="*/ 2467548 w 3778605"/>
              <a:gd name="connsiteY28" fmla="*/ 1536625 h 1662368"/>
              <a:gd name="connsiteX29" fmla="*/ 2403450 w 3778605"/>
              <a:gd name="connsiteY29" fmla="*/ 1485523 h 1662368"/>
              <a:gd name="connsiteX30" fmla="*/ 2392946 w 3778605"/>
              <a:gd name="connsiteY30" fmla="*/ 1485409 h 1662368"/>
              <a:gd name="connsiteX31" fmla="*/ 2377666 w 3778605"/>
              <a:gd name="connsiteY31" fmla="*/ 1511107 h 1662368"/>
              <a:gd name="connsiteX32" fmla="*/ 2334994 w 3778605"/>
              <a:gd name="connsiteY32" fmla="*/ 1551168 h 1662368"/>
              <a:gd name="connsiteX33" fmla="*/ 2072332 w 3778605"/>
              <a:gd name="connsiteY33" fmla="*/ 1532009 h 1662368"/>
              <a:gd name="connsiteX34" fmla="*/ 2050532 w 3778605"/>
              <a:gd name="connsiteY34" fmla="*/ 1536694 h 1662368"/>
              <a:gd name="connsiteX35" fmla="*/ 1978651 w 3778605"/>
              <a:gd name="connsiteY35" fmla="*/ 1624811 h 1662368"/>
              <a:gd name="connsiteX36" fmla="*/ 1758286 w 3778605"/>
              <a:gd name="connsiteY36" fmla="*/ 1639920 h 1662368"/>
              <a:gd name="connsiteX37" fmla="*/ 1711410 w 3778605"/>
              <a:gd name="connsiteY37" fmla="*/ 1606003 h 1662368"/>
              <a:gd name="connsiteX38" fmla="*/ 1679784 w 3778605"/>
              <a:gd name="connsiteY38" fmla="*/ 1564410 h 1662368"/>
              <a:gd name="connsiteX39" fmla="*/ 1657807 w 3778605"/>
              <a:gd name="connsiteY39" fmla="*/ 1564516 h 1662368"/>
              <a:gd name="connsiteX40" fmla="*/ 1460863 w 3778605"/>
              <a:gd name="connsiteY40" fmla="*/ 1629777 h 1662368"/>
              <a:gd name="connsiteX41" fmla="*/ 1301181 w 3778605"/>
              <a:gd name="connsiteY41" fmla="*/ 1499819 h 1662368"/>
              <a:gd name="connsiteX42" fmla="*/ 1279274 w 3778605"/>
              <a:gd name="connsiteY42" fmla="*/ 1468157 h 1662368"/>
              <a:gd name="connsiteX43" fmla="*/ 1210739 w 3778605"/>
              <a:gd name="connsiteY43" fmla="*/ 1478441 h 1662368"/>
              <a:gd name="connsiteX44" fmla="*/ 1170449 w 3778605"/>
              <a:gd name="connsiteY44" fmla="*/ 1478829 h 1662368"/>
              <a:gd name="connsiteX45" fmla="*/ 1169916 w 3778605"/>
              <a:gd name="connsiteY45" fmla="*/ 1478578 h 1662368"/>
              <a:gd name="connsiteX46" fmla="*/ 1144532 w 3778605"/>
              <a:gd name="connsiteY46" fmla="*/ 1480491 h 1662368"/>
              <a:gd name="connsiteX47" fmla="*/ 1052626 w 3778605"/>
              <a:gd name="connsiteY47" fmla="*/ 1442883 h 1662368"/>
              <a:gd name="connsiteX48" fmla="*/ 1037003 w 3778605"/>
              <a:gd name="connsiteY48" fmla="*/ 1446240 h 1662368"/>
              <a:gd name="connsiteX49" fmla="*/ 985488 w 3778605"/>
              <a:gd name="connsiteY49" fmla="*/ 1509391 h 1662368"/>
              <a:gd name="connsiteX50" fmla="*/ 827560 w 3778605"/>
              <a:gd name="connsiteY50" fmla="*/ 1520219 h 1662368"/>
              <a:gd name="connsiteX51" fmla="*/ 793966 w 3778605"/>
              <a:gd name="connsiteY51" fmla="*/ 1495912 h 1662368"/>
              <a:gd name="connsiteX52" fmla="*/ 771300 w 3778605"/>
              <a:gd name="connsiteY52" fmla="*/ 1466104 h 1662368"/>
              <a:gd name="connsiteX53" fmla="*/ 755550 w 3778605"/>
              <a:gd name="connsiteY53" fmla="*/ 1466180 h 1662368"/>
              <a:gd name="connsiteX54" fmla="*/ 614407 w 3778605"/>
              <a:gd name="connsiteY54" fmla="*/ 1512950 h 1662368"/>
              <a:gd name="connsiteX55" fmla="*/ 499968 w 3778605"/>
              <a:gd name="connsiteY55" fmla="*/ 1419814 h 1662368"/>
              <a:gd name="connsiteX56" fmla="*/ 484268 w 3778605"/>
              <a:gd name="connsiteY56" fmla="*/ 1397123 h 1662368"/>
              <a:gd name="connsiteX57" fmla="*/ 435151 w 3778605"/>
              <a:gd name="connsiteY57" fmla="*/ 1404493 h 1662368"/>
              <a:gd name="connsiteX58" fmla="*/ 406277 w 3778605"/>
              <a:gd name="connsiteY58" fmla="*/ 1404771 h 1662368"/>
              <a:gd name="connsiteX59" fmla="*/ 356907 w 3778605"/>
              <a:gd name="connsiteY59" fmla="*/ 1352675 h 1662368"/>
              <a:gd name="connsiteX60" fmla="*/ 320536 w 3778605"/>
              <a:gd name="connsiteY60" fmla="*/ 1336749 h 1662368"/>
              <a:gd name="connsiteX61" fmla="*/ 208343 w 3778605"/>
              <a:gd name="connsiteY61" fmla="*/ 1318222 h 1662368"/>
              <a:gd name="connsiteX62" fmla="*/ 143640 w 3778605"/>
              <a:gd name="connsiteY62" fmla="*/ 1257299 h 1662368"/>
              <a:gd name="connsiteX63" fmla="*/ 132518 w 3778605"/>
              <a:gd name="connsiteY63" fmla="*/ 1229712 h 1662368"/>
              <a:gd name="connsiteX64" fmla="*/ 100119 w 3778605"/>
              <a:gd name="connsiteY64" fmla="*/ 1203949 h 1662368"/>
              <a:gd name="connsiteX65" fmla="*/ 0 w 3778605"/>
              <a:gd name="connsiteY65" fmla="*/ 958077 h 1662368"/>
              <a:gd name="connsiteX66" fmla="*/ 351963 w 3778605"/>
              <a:gd name="connsiteY66" fmla="*/ 606114 h 1662368"/>
              <a:gd name="connsiteX67" fmla="*/ 362218 w 3778605"/>
              <a:gd name="connsiteY67" fmla="*/ 607148 h 1662368"/>
              <a:gd name="connsiteX68" fmla="*/ 392231 w 3778605"/>
              <a:gd name="connsiteY68" fmla="*/ 559603 h 1662368"/>
              <a:gd name="connsiteX69" fmla="*/ 437776 w 3778605"/>
              <a:gd name="connsiteY69" fmla="*/ 523049 h 1662368"/>
              <a:gd name="connsiteX70" fmla="*/ 643995 w 3778605"/>
              <a:gd name="connsiteY70" fmla="*/ 531000 h 1662368"/>
              <a:gd name="connsiteX71" fmla="*/ 663063 w 3778605"/>
              <a:gd name="connsiteY71" fmla="*/ 540129 h 1662368"/>
              <a:gd name="connsiteX72" fmla="*/ 929064 w 3778605"/>
              <a:gd name="connsiteY72" fmla="*/ 374625 h 1662368"/>
              <a:gd name="connsiteX73" fmla="*/ 989435 w 3778605"/>
              <a:gd name="connsiteY73" fmla="*/ 347752 h 1662368"/>
              <a:gd name="connsiteX74" fmla="*/ 1422412 w 3778605"/>
              <a:gd name="connsiteY74" fmla="*/ 258889 h 1662368"/>
              <a:gd name="connsiteX75" fmla="*/ 1515103 w 3778605"/>
              <a:gd name="connsiteY75" fmla="*/ 450236 h 1662368"/>
              <a:gd name="connsiteX76" fmla="*/ 1542050 w 3778605"/>
              <a:gd name="connsiteY76" fmla="*/ 471586 h 1662368"/>
              <a:gd name="connsiteX77" fmla="*/ 1652927 w 3778605"/>
              <a:gd name="connsiteY77" fmla="*/ 489183 h 1662368"/>
              <a:gd name="connsiteX78" fmla="*/ 1670449 w 3778605"/>
              <a:gd name="connsiteY78" fmla="*/ 477181 h 1662368"/>
              <a:gd name="connsiteX79" fmla="*/ 1698058 w 3778605"/>
              <a:gd name="connsiteY79" fmla="*/ 393914 h 1662368"/>
              <a:gd name="connsiteX80" fmla="*/ 1874459 w 3778605"/>
              <a:gd name="connsiteY80" fmla="*/ 301369 h 1662368"/>
              <a:gd name="connsiteX81" fmla="*/ 1931958 w 3778605"/>
              <a:gd name="connsiteY81" fmla="*/ 315285 h 1662368"/>
              <a:gd name="connsiteX82" fmla="*/ 1950144 w 3778605"/>
              <a:gd name="connsiteY82" fmla="*/ 301444 h 1662368"/>
              <a:gd name="connsiteX83" fmla="*/ 1951027 w 3778605"/>
              <a:gd name="connsiteY83" fmla="*/ 245269 h 1662368"/>
              <a:gd name="connsiteX84" fmla="*/ 2064996 w 3778605"/>
              <a:gd name="connsiteY84" fmla="*/ 55321 h 1662368"/>
              <a:gd name="connsiteX85" fmla="*/ 2282699 w 3778605"/>
              <a:gd name="connsiteY85" fmla="*/ 11589 h 1662368"/>
              <a:gd name="connsiteX86" fmla="*/ 2465137 w 3778605"/>
              <a:gd name="connsiteY86" fmla="*/ 138442 h 1662368"/>
              <a:gd name="connsiteX87" fmla="*/ 2653922 w 3778605"/>
              <a:gd name="connsiteY87" fmla="*/ 113 h 16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778605" h="1662368">
                <a:moveTo>
                  <a:pt x="2653922" y="113"/>
                </a:moveTo>
                <a:cubicBezTo>
                  <a:pt x="2669490" y="619"/>
                  <a:pt x="2685657" y="2846"/>
                  <a:pt x="2702277" y="7098"/>
                </a:cubicBezTo>
                <a:cubicBezTo>
                  <a:pt x="2765888" y="30952"/>
                  <a:pt x="2813964" y="70856"/>
                  <a:pt x="2832149" y="138883"/>
                </a:cubicBezTo>
                <a:cubicBezTo>
                  <a:pt x="2837892" y="160308"/>
                  <a:pt x="2849157" y="157952"/>
                  <a:pt x="2865059" y="153976"/>
                </a:cubicBezTo>
                <a:cubicBezTo>
                  <a:pt x="2930289" y="137632"/>
                  <a:pt x="2990439" y="148381"/>
                  <a:pt x="3044405" y="189684"/>
                </a:cubicBezTo>
                <a:cubicBezTo>
                  <a:pt x="3061264" y="202641"/>
                  <a:pt x="3075989" y="217586"/>
                  <a:pt x="3086149" y="236582"/>
                </a:cubicBezTo>
                <a:cubicBezTo>
                  <a:pt x="3105144" y="270816"/>
                  <a:pt x="3118249" y="307112"/>
                  <a:pt x="3114053" y="346795"/>
                </a:cubicBezTo>
                <a:cubicBezTo>
                  <a:pt x="3111181" y="374183"/>
                  <a:pt x="3121120" y="380294"/>
                  <a:pt x="3145122" y="371459"/>
                </a:cubicBezTo>
                <a:cubicBezTo>
                  <a:pt x="3148950" y="370060"/>
                  <a:pt x="3153293" y="370133"/>
                  <a:pt x="3157491" y="369839"/>
                </a:cubicBezTo>
                <a:cubicBezTo>
                  <a:pt x="3227580" y="365201"/>
                  <a:pt x="3294135" y="374035"/>
                  <a:pt x="3352518" y="417694"/>
                </a:cubicBezTo>
                <a:cubicBezTo>
                  <a:pt x="3381452" y="439340"/>
                  <a:pt x="3406779" y="464298"/>
                  <a:pt x="3426804" y="494483"/>
                </a:cubicBezTo>
                <a:cubicBezTo>
                  <a:pt x="3437700" y="514067"/>
                  <a:pt x="3446462" y="534607"/>
                  <a:pt x="3454929" y="555296"/>
                </a:cubicBezTo>
                <a:lnTo>
                  <a:pt x="3462675" y="618467"/>
                </a:lnTo>
                <a:lnTo>
                  <a:pt x="3500635" y="622294"/>
                </a:lnTo>
                <a:cubicBezTo>
                  <a:pt x="3659272" y="654756"/>
                  <a:pt x="3778605" y="795117"/>
                  <a:pt x="3778605" y="963351"/>
                </a:cubicBezTo>
                <a:cubicBezTo>
                  <a:pt x="3778605" y="1059485"/>
                  <a:pt x="3739639" y="1146517"/>
                  <a:pt x="3676640" y="1209516"/>
                </a:cubicBezTo>
                <a:lnTo>
                  <a:pt x="3674944" y="1210915"/>
                </a:lnTo>
                <a:lnTo>
                  <a:pt x="3669558" y="1221839"/>
                </a:lnTo>
                <a:lnTo>
                  <a:pt x="3669558" y="1247556"/>
                </a:lnTo>
                <a:lnTo>
                  <a:pt x="3649508" y="1247556"/>
                </a:lnTo>
                <a:lnTo>
                  <a:pt x="3628192" y="1269831"/>
                </a:lnTo>
                <a:cubicBezTo>
                  <a:pt x="3587751" y="1304336"/>
                  <a:pt x="3536034" y="1327232"/>
                  <a:pt x="3477448" y="1332779"/>
                </a:cubicBezTo>
                <a:cubicBezTo>
                  <a:pt x="3463747" y="1334081"/>
                  <a:pt x="3455612" y="1338097"/>
                  <a:pt x="3449484" y="1351409"/>
                </a:cubicBezTo>
                <a:cubicBezTo>
                  <a:pt x="3397818" y="1463617"/>
                  <a:pt x="3264726" y="1502885"/>
                  <a:pt x="3158330" y="1437977"/>
                </a:cubicBezTo>
                <a:cubicBezTo>
                  <a:pt x="3140192" y="1426918"/>
                  <a:pt x="3140192" y="1426918"/>
                  <a:pt x="3137867" y="1447874"/>
                </a:cubicBezTo>
                <a:cubicBezTo>
                  <a:pt x="3127830" y="1537752"/>
                  <a:pt x="3047073" y="1611219"/>
                  <a:pt x="2954694" y="1615022"/>
                </a:cubicBezTo>
                <a:cubicBezTo>
                  <a:pt x="2883376" y="1617946"/>
                  <a:pt x="2825336" y="1592130"/>
                  <a:pt x="2781136" y="1536062"/>
                </a:cubicBezTo>
                <a:cubicBezTo>
                  <a:pt x="2774797" y="1528032"/>
                  <a:pt x="2770183" y="1522960"/>
                  <a:pt x="2760815" y="1532857"/>
                </a:cubicBezTo>
                <a:cubicBezTo>
                  <a:pt x="2683122" y="1614987"/>
                  <a:pt x="2550171" y="1606569"/>
                  <a:pt x="2467548" y="1536625"/>
                </a:cubicBezTo>
                <a:cubicBezTo>
                  <a:pt x="2449410" y="1521269"/>
                  <a:pt x="2430533" y="1482846"/>
                  <a:pt x="2403450" y="1485523"/>
                </a:cubicBezTo>
                <a:lnTo>
                  <a:pt x="2392946" y="1485409"/>
                </a:lnTo>
                <a:lnTo>
                  <a:pt x="2377666" y="1511107"/>
                </a:lnTo>
                <a:cubicBezTo>
                  <a:pt x="2365388" y="1526400"/>
                  <a:pt x="2350984" y="1539986"/>
                  <a:pt x="2334994" y="1551168"/>
                </a:cubicBezTo>
                <a:cubicBezTo>
                  <a:pt x="2259309" y="1604067"/>
                  <a:pt x="2139776" y="1593501"/>
                  <a:pt x="2072332" y="1532009"/>
                </a:cubicBezTo>
                <a:cubicBezTo>
                  <a:pt x="2059406" y="1520210"/>
                  <a:pt x="2057470" y="1520739"/>
                  <a:pt x="2050532" y="1536694"/>
                </a:cubicBezTo>
                <a:cubicBezTo>
                  <a:pt x="2034790" y="1572123"/>
                  <a:pt x="2010840" y="1602869"/>
                  <a:pt x="1978651" y="1624811"/>
                </a:cubicBezTo>
                <a:cubicBezTo>
                  <a:pt x="1915502" y="1667848"/>
                  <a:pt x="1826364" y="1675279"/>
                  <a:pt x="1758286" y="1639920"/>
                </a:cubicBezTo>
                <a:cubicBezTo>
                  <a:pt x="1741135" y="1630974"/>
                  <a:pt x="1725216" y="1619599"/>
                  <a:pt x="1711410" y="1606003"/>
                </a:cubicBezTo>
                <a:cubicBezTo>
                  <a:pt x="1698625" y="1593396"/>
                  <a:pt x="1691793" y="1577336"/>
                  <a:pt x="1679784" y="1564410"/>
                </a:cubicBezTo>
                <a:cubicBezTo>
                  <a:pt x="1670768" y="1554726"/>
                  <a:pt x="1665484" y="1554902"/>
                  <a:pt x="1657807" y="1564516"/>
                </a:cubicBezTo>
                <a:cubicBezTo>
                  <a:pt x="1612304" y="1621394"/>
                  <a:pt x="1530737" y="1640096"/>
                  <a:pt x="1460863" y="1629777"/>
                </a:cubicBezTo>
                <a:cubicBezTo>
                  <a:pt x="1388629" y="1619105"/>
                  <a:pt x="1326080" y="1568602"/>
                  <a:pt x="1301181" y="1499819"/>
                </a:cubicBezTo>
                <a:cubicBezTo>
                  <a:pt x="1296814" y="1487739"/>
                  <a:pt x="1292446" y="1473123"/>
                  <a:pt x="1279274" y="1468157"/>
                </a:cubicBezTo>
                <a:cubicBezTo>
                  <a:pt x="1261278" y="1461325"/>
                  <a:pt x="1229510" y="1476117"/>
                  <a:pt x="1210739" y="1478441"/>
                </a:cubicBezTo>
                <a:cubicBezTo>
                  <a:pt x="1197356" y="1480096"/>
                  <a:pt x="1183621" y="1481752"/>
                  <a:pt x="1170449" y="1478829"/>
                </a:cubicBezTo>
                <a:lnTo>
                  <a:pt x="1169916" y="1478578"/>
                </a:lnTo>
                <a:lnTo>
                  <a:pt x="1144532" y="1480491"/>
                </a:lnTo>
                <a:cubicBezTo>
                  <a:pt x="1110294" y="1477828"/>
                  <a:pt x="1076794" y="1464918"/>
                  <a:pt x="1052626" y="1442883"/>
                </a:cubicBezTo>
                <a:cubicBezTo>
                  <a:pt x="1043363" y="1434428"/>
                  <a:pt x="1041975" y="1434807"/>
                  <a:pt x="1037003" y="1446240"/>
                </a:cubicBezTo>
                <a:cubicBezTo>
                  <a:pt x="1025721" y="1471631"/>
                  <a:pt x="1008557" y="1493666"/>
                  <a:pt x="985488" y="1509391"/>
                </a:cubicBezTo>
                <a:cubicBezTo>
                  <a:pt x="940232" y="1540234"/>
                  <a:pt x="876349" y="1545560"/>
                  <a:pt x="827560" y="1520219"/>
                </a:cubicBezTo>
                <a:cubicBezTo>
                  <a:pt x="815268" y="1513808"/>
                  <a:pt x="803860" y="1505656"/>
                  <a:pt x="793966" y="1495912"/>
                </a:cubicBezTo>
                <a:cubicBezTo>
                  <a:pt x="784803" y="1486877"/>
                  <a:pt x="779906" y="1475367"/>
                  <a:pt x="771300" y="1466104"/>
                </a:cubicBezTo>
                <a:cubicBezTo>
                  <a:pt x="764838" y="1459163"/>
                  <a:pt x="761052" y="1459289"/>
                  <a:pt x="755550" y="1466180"/>
                </a:cubicBezTo>
                <a:cubicBezTo>
                  <a:pt x="722940" y="1506942"/>
                  <a:pt x="664483" y="1520345"/>
                  <a:pt x="614407" y="1512950"/>
                </a:cubicBezTo>
                <a:cubicBezTo>
                  <a:pt x="562639" y="1505302"/>
                  <a:pt x="517813" y="1469108"/>
                  <a:pt x="499968" y="1419814"/>
                </a:cubicBezTo>
                <a:cubicBezTo>
                  <a:pt x="496838" y="1411156"/>
                  <a:pt x="493708" y="1400681"/>
                  <a:pt x="484268" y="1397123"/>
                </a:cubicBezTo>
                <a:cubicBezTo>
                  <a:pt x="471371" y="1392226"/>
                  <a:pt x="448604" y="1402827"/>
                  <a:pt x="435151" y="1404493"/>
                </a:cubicBezTo>
                <a:cubicBezTo>
                  <a:pt x="425560" y="1405679"/>
                  <a:pt x="415716" y="1406865"/>
                  <a:pt x="406277" y="1404771"/>
                </a:cubicBezTo>
                <a:cubicBezTo>
                  <a:pt x="376796" y="1398284"/>
                  <a:pt x="374701" y="1371025"/>
                  <a:pt x="356907" y="1352675"/>
                </a:cubicBezTo>
                <a:cubicBezTo>
                  <a:pt x="346735" y="1342175"/>
                  <a:pt x="338709" y="1333493"/>
                  <a:pt x="320536" y="1336749"/>
                </a:cubicBezTo>
                <a:cubicBezTo>
                  <a:pt x="282902" y="1343488"/>
                  <a:pt x="241635" y="1337278"/>
                  <a:pt x="208343" y="1318222"/>
                </a:cubicBezTo>
                <a:cubicBezTo>
                  <a:pt x="182611" y="1303494"/>
                  <a:pt x="160507" y="1282198"/>
                  <a:pt x="143640" y="1257299"/>
                </a:cubicBezTo>
                <a:lnTo>
                  <a:pt x="132518" y="1229712"/>
                </a:lnTo>
                <a:lnTo>
                  <a:pt x="100119" y="1203949"/>
                </a:lnTo>
                <a:cubicBezTo>
                  <a:pt x="38173" y="1140508"/>
                  <a:pt x="0" y="1053751"/>
                  <a:pt x="0" y="958077"/>
                </a:cubicBezTo>
                <a:cubicBezTo>
                  <a:pt x="0" y="763693"/>
                  <a:pt x="157579" y="606114"/>
                  <a:pt x="351963" y="606114"/>
                </a:cubicBezTo>
                <a:lnTo>
                  <a:pt x="362218" y="607148"/>
                </a:lnTo>
                <a:lnTo>
                  <a:pt x="392231" y="559603"/>
                </a:lnTo>
                <a:cubicBezTo>
                  <a:pt x="404848" y="545210"/>
                  <a:pt x="419886" y="532915"/>
                  <a:pt x="437776" y="523049"/>
                </a:cubicBezTo>
                <a:cubicBezTo>
                  <a:pt x="508381" y="484029"/>
                  <a:pt x="576777" y="487857"/>
                  <a:pt x="643995" y="531000"/>
                </a:cubicBezTo>
                <a:cubicBezTo>
                  <a:pt x="649885" y="534828"/>
                  <a:pt x="654523" y="541676"/>
                  <a:pt x="663063" y="540129"/>
                </a:cubicBezTo>
                <a:cubicBezTo>
                  <a:pt x="690157" y="376097"/>
                  <a:pt x="825034" y="338255"/>
                  <a:pt x="929064" y="374625"/>
                </a:cubicBezTo>
                <a:cubicBezTo>
                  <a:pt x="971103" y="391632"/>
                  <a:pt x="971103" y="391632"/>
                  <a:pt x="989435" y="347752"/>
                </a:cubicBezTo>
                <a:cubicBezTo>
                  <a:pt x="1097072" y="148749"/>
                  <a:pt x="1303732" y="161486"/>
                  <a:pt x="1422412" y="258889"/>
                </a:cubicBezTo>
                <a:cubicBezTo>
                  <a:pt x="1477850" y="310720"/>
                  <a:pt x="1510981" y="373668"/>
                  <a:pt x="1515103" y="450236"/>
                </a:cubicBezTo>
                <a:cubicBezTo>
                  <a:pt x="1516209" y="469452"/>
                  <a:pt x="1526074" y="472249"/>
                  <a:pt x="1542050" y="471586"/>
                </a:cubicBezTo>
                <a:cubicBezTo>
                  <a:pt x="1580113" y="470041"/>
                  <a:pt x="1618103" y="469157"/>
                  <a:pt x="1652927" y="489183"/>
                </a:cubicBezTo>
                <a:cubicBezTo>
                  <a:pt x="1665590" y="496471"/>
                  <a:pt x="1669566" y="489035"/>
                  <a:pt x="1670449" y="477181"/>
                </a:cubicBezTo>
                <a:cubicBezTo>
                  <a:pt x="1672731" y="447143"/>
                  <a:pt x="1682303" y="419534"/>
                  <a:pt x="1698058" y="393914"/>
                </a:cubicBezTo>
                <a:cubicBezTo>
                  <a:pt x="1740317" y="331555"/>
                  <a:pt x="1797817" y="298204"/>
                  <a:pt x="1874459" y="301369"/>
                </a:cubicBezTo>
                <a:cubicBezTo>
                  <a:pt x="1893527" y="306156"/>
                  <a:pt x="1913406" y="308143"/>
                  <a:pt x="1931958" y="315285"/>
                </a:cubicBezTo>
                <a:cubicBezTo>
                  <a:pt x="1945653" y="320585"/>
                  <a:pt x="1951027" y="316389"/>
                  <a:pt x="1950144" y="301444"/>
                </a:cubicBezTo>
                <a:cubicBezTo>
                  <a:pt x="1949113" y="282743"/>
                  <a:pt x="1948671" y="263970"/>
                  <a:pt x="1951027" y="245269"/>
                </a:cubicBezTo>
                <a:cubicBezTo>
                  <a:pt x="1963102" y="166419"/>
                  <a:pt x="2003668" y="104649"/>
                  <a:pt x="2064996" y="55321"/>
                </a:cubicBezTo>
                <a:cubicBezTo>
                  <a:pt x="2130668" y="6656"/>
                  <a:pt x="2205469" y="-1000"/>
                  <a:pt x="2282699" y="11589"/>
                </a:cubicBezTo>
                <a:cubicBezTo>
                  <a:pt x="2349697" y="22485"/>
                  <a:pt x="2388643" y="52081"/>
                  <a:pt x="2465137" y="138442"/>
                </a:cubicBezTo>
                <a:cubicBezTo>
                  <a:pt x="2465331" y="77371"/>
                  <a:pt x="2544947" y="-3428"/>
                  <a:pt x="2653922" y="113"/>
                </a:cubicBezTo>
                <a:close/>
              </a:path>
            </a:pathLst>
          </a:custGeom>
          <a:gradFill>
            <a:gsLst>
              <a:gs pos="33000">
                <a:schemeClr val="bg1">
                  <a:alpha val="10000"/>
                </a:schemeClr>
              </a:gs>
              <a:gs pos="62000">
                <a:srgbClr val="FFFFFF">
                  <a:alpha val="7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6200000" scaled="1"/>
          </a:gradFill>
          <a:ln w="722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EF88725C-CFF3-4393-B488-F4A78101B279}"/>
              </a:ext>
            </a:extLst>
          </p:cNvPr>
          <p:cNvSpPr/>
          <p:nvPr/>
        </p:nvSpPr>
        <p:spPr>
          <a:xfrm>
            <a:off x="2797484" y="1724498"/>
            <a:ext cx="517484" cy="690407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95250" prstMaterial="dkEdge">
            <a:extrusionClr>
              <a:schemeClr val="accent3"/>
            </a:extrusion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6805D3-53B8-49A8-A5B5-C05D2B2F4279}"/>
              </a:ext>
            </a:extLst>
          </p:cNvPr>
          <p:cNvGrpSpPr/>
          <p:nvPr/>
        </p:nvGrpSpPr>
        <p:grpSpPr>
          <a:xfrm>
            <a:off x="489965" y="3308866"/>
            <a:ext cx="3019091" cy="2832258"/>
            <a:chOff x="916503" y="173245"/>
            <a:chExt cx="6788222" cy="636814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9336707-E83E-4CAC-BD92-C36517717D5C}"/>
                </a:ext>
              </a:extLst>
            </p:cNvPr>
            <p:cNvGrpSpPr/>
            <p:nvPr/>
          </p:nvGrpSpPr>
          <p:grpSpPr>
            <a:xfrm>
              <a:off x="5231831" y="3428023"/>
              <a:ext cx="2472894" cy="2413102"/>
              <a:chOff x="5231831" y="3428023"/>
              <a:chExt cx="2472894" cy="2413102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8B2C749-02D9-4D7D-B58E-E1DBF999FBEF}"/>
                  </a:ext>
                </a:extLst>
              </p:cNvPr>
              <p:cNvGrpSpPr/>
              <p:nvPr/>
            </p:nvGrpSpPr>
            <p:grpSpPr>
              <a:xfrm>
                <a:off x="5231831" y="3428023"/>
                <a:ext cx="2472894" cy="2413102"/>
                <a:chOff x="5231831" y="3428023"/>
                <a:chExt cx="2472894" cy="2413102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6AD7451D-6B1E-435E-ADA7-BC0C16AE3835}"/>
                    </a:ext>
                  </a:extLst>
                </p:cNvPr>
                <p:cNvGrpSpPr/>
                <p:nvPr/>
              </p:nvGrpSpPr>
              <p:grpSpPr>
                <a:xfrm>
                  <a:off x="5231831" y="3428023"/>
                  <a:ext cx="2472894" cy="2413102"/>
                  <a:chOff x="7183539" y="3588026"/>
                  <a:chExt cx="2663686" cy="2599281"/>
                </a:xfrm>
                <a:effectLst/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2B5D473D-E5B9-4F16-8F96-782584237428}"/>
                      </a:ext>
                    </a:extLst>
                  </p:cNvPr>
                  <p:cNvSpPr/>
                  <p:nvPr/>
                </p:nvSpPr>
                <p:spPr>
                  <a:xfrm>
                    <a:off x="7581038" y="4032040"/>
                    <a:ext cx="2266187" cy="2155201"/>
                  </a:xfrm>
                  <a:custGeom>
                    <a:avLst/>
                    <a:gdLst>
                      <a:gd name="connsiteX0" fmla="*/ 0 w 2266187"/>
                      <a:gd name="connsiteY0" fmla="*/ 78585 h 2155201"/>
                      <a:gd name="connsiteX1" fmla="*/ 40883 w 2266187"/>
                      <a:gd name="connsiteY1" fmla="*/ 2155201 h 2155201"/>
                      <a:gd name="connsiteX2" fmla="*/ 2239154 w 2266187"/>
                      <a:gd name="connsiteY2" fmla="*/ 2013535 h 2155201"/>
                      <a:gd name="connsiteX3" fmla="*/ 2266188 w 2266187"/>
                      <a:gd name="connsiteY3" fmla="*/ 1978086 h 2155201"/>
                      <a:gd name="connsiteX4" fmla="*/ 2266188 w 2266187"/>
                      <a:gd name="connsiteY4" fmla="*/ 0 h 2155201"/>
                      <a:gd name="connsiteX5" fmla="*/ 0 w 2266187"/>
                      <a:gd name="connsiteY5" fmla="*/ 78585 h 2155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66187" h="2155201">
                        <a:moveTo>
                          <a:pt x="0" y="78585"/>
                        </a:moveTo>
                        <a:lnTo>
                          <a:pt x="40883" y="2155201"/>
                        </a:lnTo>
                        <a:lnTo>
                          <a:pt x="2239154" y="2013535"/>
                        </a:lnTo>
                        <a:cubicBezTo>
                          <a:pt x="2254327" y="2012541"/>
                          <a:pt x="2266188" y="1996970"/>
                          <a:pt x="2266188" y="1978086"/>
                        </a:cubicBezTo>
                        <a:lnTo>
                          <a:pt x="2266188" y="0"/>
                        </a:lnTo>
                        <a:lnTo>
                          <a:pt x="0" y="78585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: Shape 161">
                    <a:extLst>
                      <a:ext uri="{FF2B5EF4-FFF2-40B4-BE49-F238E27FC236}">
                        <a16:creationId xmlns:a16="http://schemas.microsoft.com/office/drawing/2014/main" id="{E0399827-73FC-4056-A34A-5D2469859674}"/>
                      </a:ext>
                    </a:extLst>
                  </p:cNvPr>
                  <p:cNvSpPr/>
                  <p:nvPr/>
                </p:nvSpPr>
                <p:spPr>
                  <a:xfrm>
                    <a:off x="7183539" y="3703651"/>
                    <a:ext cx="438315" cy="2483656"/>
                  </a:xfrm>
                  <a:custGeom>
                    <a:avLst/>
                    <a:gdLst>
                      <a:gd name="connsiteX0" fmla="*/ 0 w 438315"/>
                      <a:gd name="connsiteY0" fmla="*/ 0 h 2483656"/>
                      <a:gd name="connsiteX1" fmla="*/ 397499 w 438315"/>
                      <a:gd name="connsiteY1" fmla="*/ 406974 h 2483656"/>
                      <a:gd name="connsiteX2" fmla="*/ 438316 w 438315"/>
                      <a:gd name="connsiteY2" fmla="*/ 2483656 h 2483656"/>
                      <a:gd name="connsiteX3" fmla="*/ 55725 w 438315"/>
                      <a:gd name="connsiteY3" fmla="*/ 2002602 h 2483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315" h="2483656">
                        <a:moveTo>
                          <a:pt x="0" y="0"/>
                        </a:moveTo>
                        <a:lnTo>
                          <a:pt x="397499" y="406974"/>
                        </a:lnTo>
                        <a:lnTo>
                          <a:pt x="438316" y="2483656"/>
                        </a:lnTo>
                        <a:lnTo>
                          <a:pt x="55725" y="2002602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: Shape 162">
                    <a:extLst>
                      <a:ext uri="{FF2B5EF4-FFF2-40B4-BE49-F238E27FC236}">
                        <a16:creationId xmlns:a16="http://schemas.microsoft.com/office/drawing/2014/main" id="{B244840D-416F-4373-A21D-F4D578522F6D}"/>
                      </a:ext>
                    </a:extLst>
                  </p:cNvPr>
                  <p:cNvSpPr/>
                  <p:nvPr/>
                </p:nvSpPr>
                <p:spPr>
                  <a:xfrm>
                    <a:off x="7183539" y="3588026"/>
                    <a:ext cx="2663686" cy="522599"/>
                  </a:xfrm>
                  <a:custGeom>
                    <a:avLst/>
                    <a:gdLst>
                      <a:gd name="connsiteX0" fmla="*/ 2180711 w 2663686"/>
                      <a:gd name="connsiteY0" fmla="*/ 0 h 522599"/>
                      <a:gd name="connsiteX1" fmla="*/ 0 w 2663686"/>
                      <a:gd name="connsiteY1" fmla="*/ 115625 h 522599"/>
                      <a:gd name="connsiteX2" fmla="*/ 397499 w 2663686"/>
                      <a:gd name="connsiteY2" fmla="*/ 522599 h 522599"/>
                      <a:gd name="connsiteX3" fmla="*/ 2663687 w 2663686"/>
                      <a:gd name="connsiteY3" fmla="*/ 444014 h 5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3686" h="522599">
                        <a:moveTo>
                          <a:pt x="2180711" y="0"/>
                        </a:moveTo>
                        <a:lnTo>
                          <a:pt x="0" y="115625"/>
                        </a:lnTo>
                        <a:lnTo>
                          <a:pt x="397499" y="522599"/>
                        </a:lnTo>
                        <a:lnTo>
                          <a:pt x="2663687" y="444014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089269EA-E38D-486E-A813-432BD1D58DBC}"/>
                    </a:ext>
                  </a:extLst>
                </p:cNvPr>
                <p:cNvSpPr/>
                <p:nvPr/>
              </p:nvSpPr>
              <p:spPr>
                <a:xfrm>
                  <a:off x="5355572" y="3562643"/>
                  <a:ext cx="2124881" cy="433747"/>
                </a:xfrm>
                <a:custGeom>
                  <a:avLst/>
                  <a:gdLst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0 w 1343109"/>
                    <a:gd name="connsiteY5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14160 w 1343109"/>
                    <a:gd name="connsiteY5" fmla="*/ 127506 h 170941"/>
                    <a:gd name="connsiteX6" fmla="*/ 0 w 1343109"/>
                    <a:gd name="connsiteY6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23685 w 1343109"/>
                    <a:gd name="connsiteY5" fmla="*/ 163225 h 170941"/>
                    <a:gd name="connsiteX6" fmla="*/ 0 w 1343109"/>
                    <a:gd name="connsiteY6" fmla="*/ 170941 h 170941"/>
                    <a:gd name="connsiteX0" fmla="*/ 0 w 1355015"/>
                    <a:gd name="connsiteY0" fmla="*/ 137603 h 163225"/>
                    <a:gd name="connsiteX1" fmla="*/ 14619 w 1355015"/>
                    <a:gd name="connsiteY1" fmla="*/ 54267 h 163225"/>
                    <a:gd name="connsiteX2" fmla="*/ 1319742 w 1355015"/>
                    <a:gd name="connsiteY2" fmla="*/ 0 h 163225"/>
                    <a:gd name="connsiteX3" fmla="*/ 1355015 w 1355015"/>
                    <a:gd name="connsiteY3" fmla="*/ 32560 h 163225"/>
                    <a:gd name="connsiteX4" fmla="*/ 44466 w 1355015"/>
                    <a:gd name="connsiteY4" fmla="*/ 86827 h 163225"/>
                    <a:gd name="connsiteX5" fmla="*/ 35591 w 1355015"/>
                    <a:gd name="connsiteY5" fmla="*/ 163225 h 163225"/>
                    <a:gd name="connsiteX6" fmla="*/ 0 w 1355015"/>
                    <a:gd name="connsiteY6" fmla="*/ 137603 h 163225"/>
                    <a:gd name="connsiteX0" fmla="*/ 0 w 1350252"/>
                    <a:gd name="connsiteY0" fmla="*/ 144747 h 163225"/>
                    <a:gd name="connsiteX1" fmla="*/ 9856 w 1350252"/>
                    <a:gd name="connsiteY1" fmla="*/ 54267 h 163225"/>
                    <a:gd name="connsiteX2" fmla="*/ 1314979 w 1350252"/>
                    <a:gd name="connsiteY2" fmla="*/ 0 h 163225"/>
                    <a:gd name="connsiteX3" fmla="*/ 1350252 w 1350252"/>
                    <a:gd name="connsiteY3" fmla="*/ 32560 h 163225"/>
                    <a:gd name="connsiteX4" fmla="*/ 39703 w 1350252"/>
                    <a:gd name="connsiteY4" fmla="*/ 86827 h 163225"/>
                    <a:gd name="connsiteX5" fmla="*/ 30828 w 1350252"/>
                    <a:gd name="connsiteY5" fmla="*/ 163225 h 163225"/>
                    <a:gd name="connsiteX6" fmla="*/ 0 w 1350252"/>
                    <a:gd name="connsiteY6" fmla="*/ 144747 h 163225"/>
                    <a:gd name="connsiteX0" fmla="*/ 0 w 1350252"/>
                    <a:gd name="connsiteY0" fmla="*/ 144747 h 167987"/>
                    <a:gd name="connsiteX1" fmla="*/ 9856 w 1350252"/>
                    <a:gd name="connsiteY1" fmla="*/ 54267 h 167987"/>
                    <a:gd name="connsiteX2" fmla="*/ 1314979 w 1350252"/>
                    <a:gd name="connsiteY2" fmla="*/ 0 h 167987"/>
                    <a:gd name="connsiteX3" fmla="*/ 1350252 w 1350252"/>
                    <a:gd name="connsiteY3" fmla="*/ 32560 h 167987"/>
                    <a:gd name="connsiteX4" fmla="*/ 39703 w 1350252"/>
                    <a:gd name="connsiteY4" fmla="*/ 86827 h 167987"/>
                    <a:gd name="connsiteX5" fmla="*/ 37972 w 1350252"/>
                    <a:gd name="connsiteY5" fmla="*/ 167987 h 167987"/>
                    <a:gd name="connsiteX6" fmla="*/ 0 w 1350252"/>
                    <a:gd name="connsiteY6" fmla="*/ 144747 h 167987"/>
                    <a:gd name="connsiteX0" fmla="*/ 0 w 1343108"/>
                    <a:gd name="connsiteY0" fmla="*/ 137604 h 167987"/>
                    <a:gd name="connsiteX1" fmla="*/ 2712 w 1343108"/>
                    <a:gd name="connsiteY1" fmla="*/ 54267 h 167987"/>
                    <a:gd name="connsiteX2" fmla="*/ 1307835 w 1343108"/>
                    <a:gd name="connsiteY2" fmla="*/ 0 h 167987"/>
                    <a:gd name="connsiteX3" fmla="*/ 1343108 w 1343108"/>
                    <a:gd name="connsiteY3" fmla="*/ 32560 h 167987"/>
                    <a:gd name="connsiteX4" fmla="*/ 32559 w 1343108"/>
                    <a:gd name="connsiteY4" fmla="*/ 86827 h 167987"/>
                    <a:gd name="connsiteX5" fmla="*/ 30828 w 1343108"/>
                    <a:gd name="connsiteY5" fmla="*/ 167987 h 167987"/>
                    <a:gd name="connsiteX6" fmla="*/ 0 w 1343108"/>
                    <a:gd name="connsiteY6" fmla="*/ 137604 h 167987"/>
                    <a:gd name="connsiteX0" fmla="*/ 0 w 1350252"/>
                    <a:gd name="connsiteY0" fmla="*/ 137604 h 167987"/>
                    <a:gd name="connsiteX1" fmla="*/ 2712 w 1350252"/>
                    <a:gd name="connsiteY1" fmla="*/ 54267 h 167987"/>
                    <a:gd name="connsiteX2" fmla="*/ 1307835 w 1350252"/>
                    <a:gd name="connsiteY2" fmla="*/ 0 h 167987"/>
                    <a:gd name="connsiteX3" fmla="*/ 1350252 w 1350252"/>
                    <a:gd name="connsiteY3" fmla="*/ 30178 h 167987"/>
                    <a:gd name="connsiteX4" fmla="*/ 32559 w 1350252"/>
                    <a:gd name="connsiteY4" fmla="*/ 86827 h 167987"/>
                    <a:gd name="connsiteX5" fmla="*/ 30828 w 1350252"/>
                    <a:gd name="connsiteY5" fmla="*/ 167987 h 167987"/>
                    <a:gd name="connsiteX6" fmla="*/ 0 w 1350252"/>
                    <a:gd name="connsiteY6" fmla="*/ 137604 h 167987"/>
                    <a:gd name="connsiteX0" fmla="*/ 0 w 1355015"/>
                    <a:gd name="connsiteY0" fmla="*/ 189991 h 189991"/>
                    <a:gd name="connsiteX1" fmla="*/ 7475 w 1355015"/>
                    <a:gd name="connsiteY1" fmla="*/ 54267 h 189991"/>
                    <a:gd name="connsiteX2" fmla="*/ 1312598 w 1355015"/>
                    <a:gd name="connsiteY2" fmla="*/ 0 h 189991"/>
                    <a:gd name="connsiteX3" fmla="*/ 1355015 w 1355015"/>
                    <a:gd name="connsiteY3" fmla="*/ 30178 h 189991"/>
                    <a:gd name="connsiteX4" fmla="*/ 37322 w 1355015"/>
                    <a:gd name="connsiteY4" fmla="*/ 86827 h 189991"/>
                    <a:gd name="connsiteX5" fmla="*/ 35591 w 1355015"/>
                    <a:gd name="connsiteY5" fmla="*/ 167987 h 189991"/>
                    <a:gd name="connsiteX6" fmla="*/ 0 w 1355015"/>
                    <a:gd name="connsiteY6" fmla="*/ 189991 h 189991"/>
                    <a:gd name="connsiteX0" fmla="*/ 0 w 1355015"/>
                    <a:gd name="connsiteY0" fmla="*/ 189991 h 215612"/>
                    <a:gd name="connsiteX1" fmla="*/ 7475 w 1355015"/>
                    <a:gd name="connsiteY1" fmla="*/ 54267 h 215612"/>
                    <a:gd name="connsiteX2" fmla="*/ 1312598 w 1355015"/>
                    <a:gd name="connsiteY2" fmla="*/ 0 h 215612"/>
                    <a:gd name="connsiteX3" fmla="*/ 1355015 w 1355015"/>
                    <a:gd name="connsiteY3" fmla="*/ 30178 h 215612"/>
                    <a:gd name="connsiteX4" fmla="*/ 37322 w 1355015"/>
                    <a:gd name="connsiteY4" fmla="*/ 86827 h 215612"/>
                    <a:gd name="connsiteX5" fmla="*/ 35591 w 1355015"/>
                    <a:gd name="connsiteY5" fmla="*/ 215612 h 215612"/>
                    <a:gd name="connsiteX6" fmla="*/ 0 w 1355015"/>
                    <a:gd name="connsiteY6" fmla="*/ 189991 h 215612"/>
                    <a:gd name="connsiteX0" fmla="*/ 2189 w 1347679"/>
                    <a:gd name="connsiteY0" fmla="*/ 185228 h 215612"/>
                    <a:gd name="connsiteX1" fmla="*/ 139 w 1347679"/>
                    <a:gd name="connsiteY1" fmla="*/ 54267 h 215612"/>
                    <a:gd name="connsiteX2" fmla="*/ 1305262 w 1347679"/>
                    <a:gd name="connsiteY2" fmla="*/ 0 h 215612"/>
                    <a:gd name="connsiteX3" fmla="*/ 1347679 w 1347679"/>
                    <a:gd name="connsiteY3" fmla="*/ 30178 h 215612"/>
                    <a:gd name="connsiteX4" fmla="*/ 29986 w 1347679"/>
                    <a:gd name="connsiteY4" fmla="*/ 86827 h 215612"/>
                    <a:gd name="connsiteX5" fmla="*/ 28255 w 1347679"/>
                    <a:gd name="connsiteY5" fmla="*/ 215612 h 215612"/>
                    <a:gd name="connsiteX6" fmla="*/ 2189 w 1347679"/>
                    <a:gd name="connsiteY6" fmla="*/ 185228 h 215612"/>
                    <a:gd name="connsiteX0" fmla="*/ 2189 w 1359882"/>
                    <a:gd name="connsiteY0" fmla="*/ 185228 h 215612"/>
                    <a:gd name="connsiteX1" fmla="*/ 139 w 1359882"/>
                    <a:gd name="connsiteY1" fmla="*/ 54267 h 215612"/>
                    <a:gd name="connsiteX2" fmla="*/ 1305262 w 1359882"/>
                    <a:gd name="connsiteY2" fmla="*/ 0 h 215612"/>
                    <a:gd name="connsiteX3" fmla="*/ 1359882 w 1359882"/>
                    <a:gd name="connsiteY3" fmla="*/ 46448 h 215612"/>
                    <a:gd name="connsiteX4" fmla="*/ 29986 w 1359882"/>
                    <a:gd name="connsiteY4" fmla="*/ 86827 h 215612"/>
                    <a:gd name="connsiteX5" fmla="*/ 28255 w 1359882"/>
                    <a:gd name="connsiteY5" fmla="*/ 215612 h 215612"/>
                    <a:gd name="connsiteX6" fmla="*/ 2189 w 1359882"/>
                    <a:gd name="connsiteY6" fmla="*/ 185228 h 215612"/>
                    <a:gd name="connsiteX0" fmla="*/ 2189 w 1359882"/>
                    <a:gd name="connsiteY0" fmla="*/ 173025 h 203409"/>
                    <a:gd name="connsiteX1" fmla="*/ 139 w 1359882"/>
                    <a:gd name="connsiteY1" fmla="*/ 42064 h 203409"/>
                    <a:gd name="connsiteX2" fmla="*/ 1313397 w 1359882"/>
                    <a:gd name="connsiteY2" fmla="*/ 0 h 203409"/>
                    <a:gd name="connsiteX3" fmla="*/ 1359882 w 1359882"/>
                    <a:gd name="connsiteY3" fmla="*/ 34245 h 203409"/>
                    <a:gd name="connsiteX4" fmla="*/ 29986 w 1359882"/>
                    <a:gd name="connsiteY4" fmla="*/ 74624 h 203409"/>
                    <a:gd name="connsiteX5" fmla="*/ 28255 w 1359882"/>
                    <a:gd name="connsiteY5" fmla="*/ 203409 h 203409"/>
                    <a:gd name="connsiteX6" fmla="*/ 2189 w 1359882"/>
                    <a:gd name="connsiteY6" fmla="*/ 173025 h 203409"/>
                    <a:gd name="connsiteX0" fmla="*/ 2189 w 1359882"/>
                    <a:gd name="connsiteY0" fmla="*/ 182156 h 212540"/>
                    <a:gd name="connsiteX1" fmla="*/ 139 w 1359882"/>
                    <a:gd name="connsiteY1" fmla="*/ 51195 h 212540"/>
                    <a:gd name="connsiteX2" fmla="*/ 960342 w 1359882"/>
                    <a:gd name="connsiteY2" fmla="*/ 0 h 212540"/>
                    <a:gd name="connsiteX3" fmla="*/ 1359882 w 1359882"/>
                    <a:gd name="connsiteY3" fmla="*/ 43376 h 212540"/>
                    <a:gd name="connsiteX4" fmla="*/ 29986 w 1359882"/>
                    <a:gd name="connsiteY4" fmla="*/ 83755 h 212540"/>
                    <a:gd name="connsiteX5" fmla="*/ 28255 w 1359882"/>
                    <a:gd name="connsiteY5" fmla="*/ 212540 h 212540"/>
                    <a:gd name="connsiteX6" fmla="*/ 2189 w 1359882"/>
                    <a:gd name="connsiteY6" fmla="*/ 182156 h 212540"/>
                    <a:gd name="connsiteX0" fmla="*/ 2189 w 1009870"/>
                    <a:gd name="connsiteY0" fmla="*/ 182156 h 212540"/>
                    <a:gd name="connsiteX1" fmla="*/ 139 w 1009870"/>
                    <a:gd name="connsiteY1" fmla="*/ 51195 h 212540"/>
                    <a:gd name="connsiteX2" fmla="*/ 960342 w 1009870"/>
                    <a:gd name="connsiteY2" fmla="*/ 0 h 212540"/>
                    <a:gd name="connsiteX3" fmla="*/ 1009870 w 1009870"/>
                    <a:gd name="connsiteY3" fmla="*/ 32724 h 212540"/>
                    <a:gd name="connsiteX4" fmla="*/ 29986 w 1009870"/>
                    <a:gd name="connsiteY4" fmla="*/ 83755 h 212540"/>
                    <a:gd name="connsiteX5" fmla="*/ 28255 w 1009870"/>
                    <a:gd name="connsiteY5" fmla="*/ 212540 h 212540"/>
                    <a:gd name="connsiteX6" fmla="*/ 2189 w 1009870"/>
                    <a:gd name="connsiteY6" fmla="*/ 182156 h 212540"/>
                    <a:gd name="connsiteX0" fmla="*/ 2189 w 1003783"/>
                    <a:gd name="connsiteY0" fmla="*/ 182156 h 212540"/>
                    <a:gd name="connsiteX1" fmla="*/ 139 w 1003783"/>
                    <a:gd name="connsiteY1" fmla="*/ 51195 h 212540"/>
                    <a:gd name="connsiteX2" fmla="*/ 960342 w 1003783"/>
                    <a:gd name="connsiteY2" fmla="*/ 0 h 212540"/>
                    <a:gd name="connsiteX3" fmla="*/ 1003783 w 1003783"/>
                    <a:gd name="connsiteY3" fmla="*/ 26637 h 212540"/>
                    <a:gd name="connsiteX4" fmla="*/ 29986 w 1003783"/>
                    <a:gd name="connsiteY4" fmla="*/ 83755 h 212540"/>
                    <a:gd name="connsiteX5" fmla="*/ 28255 w 1003783"/>
                    <a:gd name="connsiteY5" fmla="*/ 212540 h 212540"/>
                    <a:gd name="connsiteX6" fmla="*/ 2189 w 1003783"/>
                    <a:gd name="connsiteY6" fmla="*/ 182156 h 212540"/>
                    <a:gd name="connsiteX0" fmla="*/ 2189 w 1003783"/>
                    <a:gd name="connsiteY0" fmla="*/ 183678 h 214062"/>
                    <a:gd name="connsiteX1" fmla="*/ 139 w 1003783"/>
                    <a:gd name="connsiteY1" fmla="*/ 52717 h 214062"/>
                    <a:gd name="connsiteX2" fmla="*/ 969473 w 1003783"/>
                    <a:gd name="connsiteY2" fmla="*/ 0 h 214062"/>
                    <a:gd name="connsiteX3" fmla="*/ 1003783 w 1003783"/>
                    <a:gd name="connsiteY3" fmla="*/ 28159 h 214062"/>
                    <a:gd name="connsiteX4" fmla="*/ 29986 w 1003783"/>
                    <a:gd name="connsiteY4" fmla="*/ 85277 h 214062"/>
                    <a:gd name="connsiteX5" fmla="*/ 28255 w 1003783"/>
                    <a:gd name="connsiteY5" fmla="*/ 214062 h 214062"/>
                    <a:gd name="connsiteX6" fmla="*/ 2189 w 1003783"/>
                    <a:gd name="connsiteY6" fmla="*/ 183678 h 214062"/>
                    <a:gd name="connsiteX0" fmla="*/ 2189 w 1019001"/>
                    <a:gd name="connsiteY0" fmla="*/ 183678 h 214062"/>
                    <a:gd name="connsiteX1" fmla="*/ 139 w 1019001"/>
                    <a:gd name="connsiteY1" fmla="*/ 52717 h 214062"/>
                    <a:gd name="connsiteX2" fmla="*/ 969473 w 1019001"/>
                    <a:gd name="connsiteY2" fmla="*/ 0 h 214062"/>
                    <a:gd name="connsiteX3" fmla="*/ 1019001 w 1019001"/>
                    <a:gd name="connsiteY3" fmla="*/ 49464 h 214062"/>
                    <a:gd name="connsiteX4" fmla="*/ 29986 w 1019001"/>
                    <a:gd name="connsiteY4" fmla="*/ 85277 h 214062"/>
                    <a:gd name="connsiteX5" fmla="*/ 28255 w 1019001"/>
                    <a:gd name="connsiteY5" fmla="*/ 214062 h 214062"/>
                    <a:gd name="connsiteX6" fmla="*/ 2189 w 1019001"/>
                    <a:gd name="connsiteY6" fmla="*/ 183678 h 214062"/>
                    <a:gd name="connsiteX0" fmla="*/ 2189 w 1019001"/>
                    <a:gd name="connsiteY0" fmla="*/ 171503 h 201887"/>
                    <a:gd name="connsiteX1" fmla="*/ 139 w 1019001"/>
                    <a:gd name="connsiteY1" fmla="*/ 40542 h 201887"/>
                    <a:gd name="connsiteX2" fmla="*/ 986212 w 1019001"/>
                    <a:gd name="connsiteY2" fmla="*/ 0 h 201887"/>
                    <a:gd name="connsiteX3" fmla="*/ 1019001 w 1019001"/>
                    <a:gd name="connsiteY3" fmla="*/ 37289 h 201887"/>
                    <a:gd name="connsiteX4" fmla="*/ 29986 w 1019001"/>
                    <a:gd name="connsiteY4" fmla="*/ 73102 h 201887"/>
                    <a:gd name="connsiteX5" fmla="*/ 28255 w 1019001"/>
                    <a:gd name="connsiteY5" fmla="*/ 201887 h 201887"/>
                    <a:gd name="connsiteX6" fmla="*/ 2189 w 1019001"/>
                    <a:gd name="connsiteY6" fmla="*/ 171503 h 201887"/>
                    <a:gd name="connsiteX0" fmla="*/ 2189 w 1011392"/>
                    <a:gd name="connsiteY0" fmla="*/ 171503 h 201887"/>
                    <a:gd name="connsiteX1" fmla="*/ 139 w 1011392"/>
                    <a:gd name="connsiteY1" fmla="*/ 40542 h 201887"/>
                    <a:gd name="connsiteX2" fmla="*/ 986212 w 1011392"/>
                    <a:gd name="connsiteY2" fmla="*/ 0 h 201887"/>
                    <a:gd name="connsiteX3" fmla="*/ 1011392 w 1011392"/>
                    <a:gd name="connsiteY3" fmla="*/ 29680 h 201887"/>
                    <a:gd name="connsiteX4" fmla="*/ 29986 w 1011392"/>
                    <a:gd name="connsiteY4" fmla="*/ 73102 h 201887"/>
                    <a:gd name="connsiteX5" fmla="*/ 28255 w 1011392"/>
                    <a:gd name="connsiteY5" fmla="*/ 201887 h 201887"/>
                    <a:gd name="connsiteX6" fmla="*/ 2189 w 1011392"/>
                    <a:gd name="connsiteY6" fmla="*/ 171503 h 201887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4246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2724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1392" h="206453">
                      <a:moveTo>
                        <a:pt x="2189" y="176069"/>
                      </a:moveTo>
                      <a:cubicBezTo>
                        <a:pt x="3093" y="137178"/>
                        <a:pt x="-765" y="83999"/>
                        <a:pt x="139" y="45108"/>
                      </a:cubicBezTo>
                      <a:lnTo>
                        <a:pt x="980125" y="0"/>
                      </a:lnTo>
                      <a:lnTo>
                        <a:pt x="1011392" y="32724"/>
                      </a:lnTo>
                      <a:lnTo>
                        <a:pt x="29986" y="77668"/>
                      </a:lnTo>
                      <a:lnTo>
                        <a:pt x="28255" y="206453"/>
                      </a:lnTo>
                      <a:lnTo>
                        <a:pt x="2189" y="17606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82DF19B-9B02-4F91-A6E4-F9460F3423ED}"/>
                  </a:ext>
                </a:extLst>
              </p:cNvPr>
              <p:cNvGrpSpPr/>
              <p:nvPr/>
            </p:nvGrpSpPr>
            <p:grpSpPr>
              <a:xfrm>
                <a:off x="5740188" y="5376239"/>
                <a:ext cx="1002670" cy="362577"/>
                <a:chOff x="5740188" y="5376239"/>
                <a:chExt cx="1002670" cy="362577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551DE336-C4BC-4FD7-9B75-F7D687B15DB4}"/>
                    </a:ext>
                  </a:extLst>
                </p:cNvPr>
                <p:cNvGrpSpPr/>
                <p:nvPr/>
              </p:nvGrpSpPr>
              <p:grpSpPr>
                <a:xfrm rot="21372599">
                  <a:off x="6425543" y="5376239"/>
                  <a:ext cx="317315" cy="317171"/>
                  <a:chOff x="4424793" y="3488664"/>
                  <a:chExt cx="1612383" cy="161164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06D5687F-AFDF-44CE-8E24-789FCA5FF62D}"/>
                      </a:ext>
                    </a:extLst>
                  </p:cNvPr>
                  <p:cNvSpPr/>
                  <p:nvPr/>
                </p:nvSpPr>
                <p:spPr>
                  <a:xfrm>
                    <a:off x="4424793" y="3488664"/>
                    <a:ext cx="1612383" cy="1611648"/>
                  </a:xfrm>
                  <a:custGeom>
                    <a:avLst/>
                    <a:gdLst>
                      <a:gd name="connsiteX0" fmla="*/ 3281870 w 3281869"/>
                      <a:gd name="connsiteY0" fmla="*/ 0 h 3280374"/>
                      <a:gd name="connsiteX1" fmla="*/ 3281870 w 3281869"/>
                      <a:gd name="connsiteY1" fmla="*/ 3280375 h 3280374"/>
                      <a:gd name="connsiteX2" fmla="*/ 0 w 3281869"/>
                      <a:gd name="connsiteY2" fmla="*/ 3280375 h 3280374"/>
                      <a:gd name="connsiteX3" fmla="*/ 0 w 3281869"/>
                      <a:gd name="connsiteY3" fmla="*/ 3252316 h 3280374"/>
                      <a:gd name="connsiteX4" fmla="*/ 71 w 3281869"/>
                      <a:gd name="connsiteY4" fmla="*/ 31904 h 3280374"/>
                      <a:gd name="connsiteX5" fmla="*/ 2065 w 3281869"/>
                      <a:gd name="connsiteY5" fmla="*/ 71 h 3280374"/>
                      <a:gd name="connsiteX6" fmla="*/ 3281870 w 3281869"/>
                      <a:gd name="connsiteY6" fmla="*/ 0 h 3280374"/>
                      <a:gd name="connsiteX7" fmla="*/ 164222 w 3281869"/>
                      <a:gd name="connsiteY7" fmla="*/ 3117435 h 3280374"/>
                      <a:gd name="connsiteX8" fmla="*/ 3116082 w 3281869"/>
                      <a:gd name="connsiteY8" fmla="*/ 3117435 h 3280374"/>
                      <a:gd name="connsiteX9" fmla="*/ 3116082 w 3281869"/>
                      <a:gd name="connsiteY9" fmla="*/ 165788 h 3280374"/>
                      <a:gd name="connsiteX10" fmla="*/ 164222 w 3281869"/>
                      <a:gd name="connsiteY10" fmla="*/ 165788 h 3280374"/>
                      <a:gd name="connsiteX11" fmla="*/ 164222 w 3281869"/>
                      <a:gd name="connsiteY11" fmla="*/ 3117435 h 3280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1869" h="3280374">
                        <a:moveTo>
                          <a:pt x="3281870" y="0"/>
                        </a:moveTo>
                        <a:cubicBezTo>
                          <a:pt x="3281870" y="1092936"/>
                          <a:pt x="3281870" y="2185872"/>
                          <a:pt x="3281870" y="3280375"/>
                        </a:cubicBezTo>
                        <a:cubicBezTo>
                          <a:pt x="2187439" y="3280375"/>
                          <a:pt x="1095571" y="3280375"/>
                          <a:pt x="0" y="3280375"/>
                        </a:cubicBezTo>
                        <a:cubicBezTo>
                          <a:pt x="0" y="3271188"/>
                          <a:pt x="0" y="3261716"/>
                          <a:pt x="0" y="3252316"/>
                        </a:cubicBezTo>
                        <a:cubicBezTo>
                          <a:pt x="0" y="2178822"/>
                          <a:pt x="0" y="1105399"/>
                          <a:pt x="71" y="31904"/>
                        </a:cubicBezTo>
                        <a:cubicBezTo>
                          <a:pt x="71" y="21293"/>
                          <a:pt x="1353" y="10682"/>
                          <a:pt x="2065" y="71"/>
                        </a:cubicBezTo>
                        <a:cubicBezTo>
                          <a:pt x="1095357" y="0"/>
                          <a:pt x="2188578" y="0"/>
                          <a:pt x="3281870" y="0"/>
                        </a:cubicBezTo>
                        <a:close/>
                        <a:moveTo>
                          <a:pt x="164222" y="3117435"/>
                        </a:moveTo>
                        <a:cubicBezTo>
                          <a:pt x="1149196" y="3117435"/>
                          <a:pt x="2132104" y="3117435"/>
                          <a:pt x="3116082" y="3117435"/>
                        </a:cubicBezTo>
                        <a:cubicBezTo>
                          <a:pt x="3116082" y="2132461"/>
                          <a:pt x="3116082" y="1148840"/>
                          <a:pt x="3116082" y="165788"/>
                        </a:cubicBezTo>
                        <a:cubicBezTo>
                          <a:pt x="2131250" y="165788"/>
                          <a:pt x="1148341" y="165788"/>
                          <a:pt x="164222" y="165788"/>
                        </a:cubicBezTo>
                        <a:cubicBezTo>
                          <a:pt x="164222" y="1149837"/>
                          <a:pt x="164222" y="2132105"/>
                          <a:pt x="164222" y="3117435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D194AAA8-37D7-4D12-92DF-F4DA201BC35E}"/>
                      </a:ext>
                    </a:extLst>
                  </p:cNvPr>
                  <p:cNvSpPr/>
                  <p:nvPr/>
                </p:nvSpPr>
                <p:spPr>
                  <a:xfrm>
                    <a:off x="4831107" y="3784487"/>
                    <a:ext cx="301701" cy="903352"/>
                  </a:xfrm>
                  <a:custGeom>
                    <a:avLst/>
                    <a:gdLst>
                      <a:gd name="connsiteX0" fmla="*/ 144922 w 614086"/>
                      <a:gd name="connsiteY0" fmla="*/ 511537 h 1838698"/>
                      <a:gd name="connsiteX1" fmla="*/ 0 w 614086"/>
                      <a:gd name="connsiteY1" fmla="*/ 511537 h 1838698"/>
                      <a:gd name="connsiteX2" fmla="*/ 306936 w 614086"/>
                      <a:gd name="connsiteY2" fmla="*/ 0 h 1838698"/>
                      <a:gd name="connsiteX3" fmla="*/ 614086 w 614086"/>
                      <a:gd name="connsiteY3" fmla="*/ 511893 h 1838698"/>
                      <a:gd name="connsiteX4" fmla="*/ 471799 w 614086"/>
                      <a:gd name="connsiteY4" fmla="*/ 511893 h 1838698"/>
                      <a:gd name="connsiteX5" fmla="*/ 471799 w 614086"/>
                      <a:gd name="connsiteY5" fmla="*/ 1838699 h 1838698"/>
                      <a:gd name="connsiteX6" fmla="*/ 144922 w 614086"/>
                      <a:gd name="connsiteY6" fmla="*/ 1838699 h 1838698"/>
                      <a:gd name="connsiteX7" fmla="*/ 144922 w 614086"/>
                      <a:gd name="connsiteY7" fmla="*/ 511537 h 1838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086" h="1838698">
                        <a:moveTo>
                          <a:pt x="144922" y="511537"/>
                        </a:moveTo>
                        <a:cubicBezTo>
                          <a:pt x="95784" y="511537"/>
                          <a:pt x="50705" y="511537"/>
                          <a:pt x="0" y="511537"/>
                        </a:cubicBezTo>
                        <a:cubicBezTo>
                          <a:pt x="103333" y="339339"/>
                          <a:pt x="204173" y="171272"/>
                          <a:pt x="306936" y="0"/>
                        </a:cubicBezTo>
                        <a:cubicBezTo>
                          <a:pt x="409984" y="171770"/>
                          <a:pt x="510825" y="339838"/>
                          <a:pt x="614086" y="511893"/>
                        </a:cubicBezTo>
                        <a:cubicBezTo>
                          <a:pt x="564165" y="511893"/>
                          <a:pt x="519157" y="511893"/>
                          <a:pt x="471799" y="511893"/>
                        </a:cubicBezTo>
                        <a:cubicBezTo>
                          <a:pt x="471799" y="955064"/>
                          <a:pt x="471799" y="1395813"/>
                          <a:pt x="471799" y="1838699"/>
                        </a:cubicBezTo>
                        <a:cubicBezTo>
                          <a:pt x="362057" y="1838699"/>
                          <a:pt x="254664" y="1838699"/>
                          <a:pt x="144922" y="1838699"/>
                        </a:cubicBezTo>
                        <a:cubicBezTo>
                          <a:pt x="144922" y="1397309"/>
                          <a:pt x="144922" y="956559"/>
                          <a:pt x="144922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5D5F843B-6FBC-4E8A-A06B-33612BC44430}"/>
                      </a:ext>
                    </a:extLst>
                  </p:cNvPr>
                  <p:cNvSpPr/>
                  <p:nvPr/>
                </p:nvSpPr>
                <p:spPr>
                  <a:xfrm>
                    <a:off x="5332974" y="3784487"/>
                    <a:ext cx="302015" cy="903702"/>
                  </a:xfrm>
                  <a:custGeom>
                    <a:avLst/>
                    <a:gdLst>
                      <a:gd name="connsiteX0" fmla="*/ 614728 w 614727"/>
                      <a:gd name="connsiteY0" fmla="*/ 511537 h 1839410"/>
                      <a:gd name="connsiteX1" fmla="*/ 471372 w 614727"/>
                      <a:gd name="connsiteY1" fmla="*/ 511537 h 1839410"/>
                      <a:gd name="connsiteX2" fmla="*/ 471372 w 614727"/>
                      <a:gd name="connsiteY2" fmla="*/ 1839411 h 1839410"/>
                      <a:gd name="connsiteX3" fmla="*/ 144709 w 614727"/>
                      <a:gd name="connsiteY3" fmla="*/ 1839411 h 1839410"/>
                      <a:gd name="connsiteX4" fmla="*/ 144709 w 614727"/>
                      <a:gd name="connsiteY4" fmla="*/ 512961 h 1839410"/>
                      <a:gd name="connsiteX5" fmla="*/ 0 w 614727"/>
                      <a:gd name="connsiteY5" fmla="*/ 512961 h 1839410"/>
                      <a:gd name="connsiteX6" fmla="*/ 307649 w 614727"/>
                      <a:gd name="connsiteY6" fmla="*/ 0 h 1839410"/>
                      <a:gd name="connsiteX7" fmla="*/ 614728 w 614727"/>
                      <a:gd name="connsiteY7" fmla="*/ 511537 h 183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727" h="1839410">
                        <a:moveTo>
                          <a:pt x="614728" y="511537"/>
                        </a:moveTo>
                        <a:cubicBezTo>
                          <a:pt x="564664" y="511537"/>
                          <a:pt x="519513" y="511537"/>
                          <a:pt x="471372" y="511537"/>
                        </a:cubicBezTo>
                        <a:cubicBezTo>
                          <a:pt x="471372" y="955206"/>
                          <a:pt x="471372" y="1396597"/>
                          <a:pt x="471372" y="1839411"/>
                        </a:cubicBezTo>
                        <a:cubicBezTo>
                          <a:pt x="361487" y="1839411"/>
                          <a:pt x="254736" y="1839411"/>
                          <a:pt x="144709" y="1839411"/>
                        </a:cubicBezTo>
                        <a:cubicBezTo>
                          <a:pt x="144709" y="1397950"/>
                          <a:pt x="144709" y="956631"/>
                          <a:pt x="144709" y="512961"/>
                        </a:cubicBezTo>
                        <a:cubicBezTo>
                          <a:pt x="96425" y="512961"/>
                          <a:pt x="51275" y="512961"/>
                          <a:pt x="0" y="512961"/>
                        </a:cubicBezTo>
                        <a:cubicBezTo>
                          <a:pt x="103476" y="340479"/>
                          <a:pt x="204245" y="172340"/>
                          <a:pt x="307649" y="0"/>
                        </a:cubicBezTo>
                        <a:cubicBezTo>
                          <a:pt x="409985" y="170417"/>
                          <a:pt x="510825" y="338342"/>
                          <a:pt x="614728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46E5A4C4-FDDC-4BC5-8374-831B940A06CE}"/>
                      </a:ext>
                    </a:extLst>
                  </p:cNvPr>
                  <p:cNvSpPr/>
                  <p:nvPr/>
                </p:nvSpPr>
                <p:spPr>
                  <a:xfrm>
                    <a:off x="4731637" y="4739971"/>
                    <a:ext cx="1002124" cy="98491"/>
                  </a:xfrm>
                  <a:custGeom>
                    <a:avLst/>
                    <a:gdLst>
                      <a:gd name="connsiteX0" fmla="*/ 0 w 2039739"/>
                      <a:gd name="connsiteY0" fmla="*/ 200470 h 200470"/>
                      <a:gd name="connsiteX1" fmla="*/ 0 w 2039739"/>
                      <a:gd name="connsiteY1" fmla="*/ 0 h 200470"/>
                      <a:gd name="connsiteX2" fmla="*/ 2039739 w 2039739"/>
                      <a:gd name="connsiteY2" fmla="*/ 0 h 200470"/>
                      <a:gd name="connsiteX3" fmla="*/ 2039739 w 2039739"/>
                      <a:gd name="connsiteY3" fmla="*/ 200470 h 200470"/>
                      <a:gd name="connsiteX4" fmla="*/ 0 w 2039739"/>
                      <a:gd name="connsiteY4" fmla="*/ 200470 h 200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9739" h="200470">
                        <a:moveTo>
                          <a:pt x="0" y="200470"/>
                        </a:moveTo>
                        <a:cubicBezTo>
                          <a:pt x="0" y="133243"/>
                          <a:pt x="0" y="67512"/>
                          <a:pt x="0" y="0"/>
                        </a:cubicBezTo>
                        <a:cubicBezTo>
                          <a:pt x="679889" y="0"/>
                          <a:pt x="1358782" y="0"/>
                          <a:pt x="2039739" y="0"/>
                        </a:cubicBezTo>
                        <a:cubicBezTo>
                          <a:pt x="2039739" y="66016"/>
                          <a:pt x="2039739" y="132389"/>
                          <a:pt x="2039739" y="200470"/>
                        </a:cubicBezTo>
                        <a:cubicBezTo>
                          <a:pt x="1360847" y="200470"/>
                          <a:pt x="681883" y="200470"/>
                          <a:pt x="0" y="200470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953D44A8-4B03-4D4E-934A-F362E59CAE64}"/>
                    </a:ext>
                  </a:extLst>
                </p:cNvPr>
                <p:cNvGrpSpPr/>
                <p:nvPr/>
              </p:nvGrpSpPr>
              <p:grpSpPr>
                <a:xfrm rot="21372599">
                  <a:off x="5740188" y="5421493"/>
                  <a:ext cx="317178" cy="317323"/>
                  <a:chOff x="2667000" y="5246457"/>
                  <a:chExt cx="1611683" cy="161241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16F15D98-581B-4AF2-9CDA-30C0F278B34C}"/>
                      </a:ext>
                    </a:extLst>
                  </p:cNvPr>
                  <p:cNvSpPr/>
                  <p:nvPr/>
                </p:nvSpPr>
                <p:spPr>
                  <a:xfrm>
                    <a:off x="2667000" y="5246457"/>
                    <a:ext cx="1611683" cy="1612418"/>
                  </a:xfrm>
                  <a:custGeom>
                    <a:avLst/>
                    <a:gdLst>
                      <a:gd name="connsiteX0" fmla="*/ 0 w 3280445"/>
                      <a:gd name="connsiteY0" fmla="*/ 2065 h 3281941"/>
                      <a:gd name="connsiteX1" fmla="*/ 31833 w 3280445"/>
                      <a:gd name="connsiteY1" fmla="*/ 71 h 3281941"/>
                      <a:gd name="connsiteX2" fmla="*/ 3247046 w 3280445"/>
                      <a:gd name="connsiteY2" fmla="*/ 0 h 3281941"/>
                      <a:gd name="connsiteX3" fmla="*/ 3280446 w 3280445"/>
                      <a:gd name="connsiteY3" fmla="*/ 0 h 3281941"/>
                      <a:gd name="connsiteX4" fmla="*/ 3280446 w 3280445"/>
                      <a:gd name="connsiteY4" fmla="*/ 3281941 h 3281941"/>
                      <a:gd name="connsiteX5" fmla="*/ 0 w 3280445"/>
                      <a:gd name="connsiteY5" fmla="*/ 3281941 h 3281941"/>
                      <a:gd name="connsiteX6" fmla="*/ 0 w 3280445"/>
                      <a:gd name="connsiteY6" fmla="*/ 2065 h 3281941"/>
                      <a:gd name="connsiteX7" fmla="*/ 3117720 w 3280445"/>
                      <a:gd name="connsiteY7" fmla="*/ 164507 h 3281941"/>
                      <a:gd name="connsiteX8" fmla="*/ 165860 w 3280445"/>
                      <a:gd name="connsiteY8" fmla="*/ 164507 h 3281941"/>
                      <a:gd name="connsiteX9" fmla="*/ 165860 w 3280445"/>
                      <a:gd name="connsiteY9" fmla="*/ 3116082 h 3281941"/>
                      <a:gd name="connsiteX10" fmla="*/ 3117720 w 3280445"/>
                      <a:gd name="connsiteY10" fmla="*/ 3116082 h 3281941"/>
                      <a:gd name="connsiteX11" fmla="*/ 3117720 w 3280445"/>
                      <a:gd name="connsiteY11" fmla="*/ 164507 h 328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0445" h="3281941">
                        <a:moveTo>
                          <a:pt x="0" y="2065"/>
                        </a:moveTo>
                        <a:cubicBezTo>
                          <a:pt x="10611" y="1353"/>
                          <a:pt x="21222" y="71"/>
                          <a:pt x="31833" y="71"/>
                        </a:cubicBezTo>
                        <a:cubicBezTo>
                          <a:pt x="1103547" y="0"/>
                          <a:pt x="2175332" y="0"/>
                          <a:pt x="3247046" y="0"/>
                        </a:cubicBezTo>
                        <a:cubicBezTo>
                          <a:pt x="3257586" y="0"/>
                          <a:pt x="3268197" y="0"/>
                          <a:pt x="3280446" y="0"/>
                        </a:cubicBezTo>
                        <a:cubicBezTo>
                          <a:pt x="3280446" y="1094218"/>
                          <a:pt x="3280446" y="2186086"/>
                          <a:pt x="3280446" y="3281941"/>
                        </a:cubicBezTo>
                        <a:cubicBezTo>
                          <a:pt x="2187296" y="3281941"/>
                          <a:pt x="1093648" y="3281941"/>
                          <a:pt x="0" y="3281941"/>
                        </a:cubicBezTo>
                        <a:cubicBezTo>
                          <a:pt x="0" y="2188649"/>
                          <a:pt x="0" y="1095357"/>
                          <a:pt x="0" y="2065"/>
                        </a:cubicBezTo>
                        <a:close/>
                        <a:moveTo>
                          <a:pt x="3117720" y="164507"/>
                        </a:moveTo>
                        <a:cubicBezTo>
                          <a:pt x="2132674" y="164507"/>
                          <a:pt x="1149765" y="164507"/>
                          <a:pt x="165860" y="164507"/>
                        </a:cubicBezTo>
                        <a:cubicBezTo>
                          <a:pt x="165860" y="1149481"/>
                          <a:pt x="165860" y="2133102"/>
                          <a:pt x="165860" y="3116082"/>
                        </a:cubicBezTo>
                        <a:cubicBezTo>
                          <a:pt x="1150691" y="3116082"/>
                          <a:pt x="2133671" y="3116082"/>
                          <a:pt x="3117720" y="3116082"/>
                        </a:cubicBezTo>
                        <a:cubicBezTo>
                          <a:pt x="3117720" y="2132034"/>
                          <a:pt x="3117720" y="1149765"/>
                          <a:pt x="3117720" y="16450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BDE94679-9192-449D-9BB2-84E783A29A20}"/>
                      </a:ext>
                    </a:extLst>
                  </p:cNvPr>
                  <p:cNvSpPr/>
                  <p:nvPr/>
                </p:nvSpPr>
                <p:spPr>
                  <a:xfrm>
                    <a:off x="3113110" y="5624181"/>
                    <a:ext cx="803029" cy="904197"/>
                  </a:xfrm>
                  <a:custGeom>
                    <a:avLst/>
                    <a:gdLst>
                      <a:gd name="connsiteX0" fmla="*/ 235195 w 1634497"/>
                      <a:gd name="connsiteY0" fmla="*/ 222984 h 1840417"/>
                      <a:gd name="connsiteX1" fmla="*/ 130651 w 1634497"/>
                      <a:gd name="connsiteY1" fmla="*/ 185097 h 1840417"/>
                      <a:gd name="connsiteX2" fmla="*/ 229284 w 1634497"/>
                      <a:gd name="connsiteY2" fmla="*/ 11974 h 1840417"/>
                      <a:gd name="connsiteX3" fmla="*/ 247942 w 1634497"/>
                      <a:gd name="connsiteY3" fmla="*/ 864 h 1840417"/>
                      <a:gd name="connsiteX4" fmla="*/ 263894 w 1634497"/>
                      <a:gd name="connsiteY4" fmla="*/ 508 h 1840417"/>
                      <a:gd name="connsiteX5" fmla="*/ 1600884 w 1634497"/>
                      <a:gd name="connsiteY5" fmla="*/ 508 h 1840417"/>
                      <a:gd name="connsiteX6" fmla="*/ 1634497 w 1634497"/>
                      <a:gd name="connsiteY6" fmla="*/ 508 h 1840417"/>
                      <a:gd name="connsiteX7" fmla="*/ 1615127 w 1634497"/>
                      <a:gd name="connsiteY7" fmla="*/ 142796 h 1840417"/>
                      <a:gd name="connsiteX8" fmla="*/ 1362883 w 1634497"/>
                      <a:gd name="connsiteY8" fmla="*/ 698130 h 1840417"/>
                      <a:gd name="connsiteX9" fmla="*/ 885458 w 1634497"/>
                      <a:gd name="connsiteY9" fmla="*/ 1003856 h 1840417"/>
                      <a:gd name="connsiteX10" fmla="*/ 816878 w 1634497"/>
                      <a:gd name="connsiteY10" fmla="*/ 1017600 h 1840417"/>
                      <a:gd name="connsiteX11" fmla="*/ 816878 w 1634497"/>
                      <a:gd name="connsiteY11" fmla="*/ 1676695 h 1840417"/>
                      <a:gd name="connsiteX12" fmla="*/ 1223088 w 1634497"/>
                      <a:gd name="connsiteY12" fmla="*/ 1676695 h 1840417"/>
                      <a:gd name="connsiteX13" fmla="*/ 1223088 w 1634497"/>
                      <a:gd name="connsiteY13" fmla="*/ 1840418 h 1840417"/>
                      <a:gd name="connsiteX14" fmla="*/ 203931 w 1634497"/>
                      <a:gd name="connsiteY14" fmla="*/ 1840418 h 1840417"/>
                      <a:gd name="connsiteX15" fmla="*/ 203931 w 1634497"/>
                      <a:gd name="connsiteY15" fmla="*/ 1677977 h 1840417"/>
                      <a:gd name="connsiteX16" fmla="*/ 610141 w 1634497"/>
                      <a:gd name="connsiteY16" fmla="*/ 1677977 h 1840417"/>
                      <a:gd name="connsiteX17" fmla="*/ 610141 w 1634497"/>
                      <a:gd name="connsiteY17" fmla="*/ 1642796 h 1840417"/>
                      <a:gd name="connsiteX18" fmla="*/ 610853 w 1634497"/>
                      <a:gd name="connsiteY18" fmla="*/ 1053350 h 1840417"/>
                      <a:gd name="connsiteX19" fmla="*/ 574534 w 1634497"/>
                      <a:gd name="connsiteY19" fmla="*/ 1009696 h 1840417"/>
                      <a:gd name="connsiteX20" fmla="*/ 133642 w 1634497"/>
                      <a:gd name="connsiteY20" fmla="*/ 769915 h 1840417"/>
                      <a:gd name="connsiteX21" fmla="*/ 10939 w 1634497"/>
                      <a:gd name="connsiteY21" fmla="*/ 625206 h 1840417"/>
                      <a:gd name="connsiteX22" fmla="*/ 9158 w 1634497"/>
                      <a:gd name="connsiteY22" fmla="*/ 576139 h 1840417"/>
                      <a:gd name="connsiteX23" fmla="*/ 219883 w 1634497"/>
                      <a:gd name="connsiteY23" fmla="*/ 247767 h 1840417"/>
                      <a:gd name="connsiteX24" fmla="*/ 235195 w 1634497"/>
                      <a:gd name="connsiteY24" fmla="*/ 222984 h 1840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634497" h="1840417">
                        <a:moveTo>
                          <a:pt x="235195" y="222984"/>
                        </a:moveTo>
                        <a:cubicBezTo>
                          <a:pt x="198732" y="209738"/>
                          <a:pt x="165546" y="197703"/>
                          <a:pt x="130651" y="185097"/>
                        </a:cubicBezTo>
                        <a:cubicBezTo>
                          <a:pt x="164051" y="126203"/>
                          <a:pt x="196169" y="68804"/>
                          <a:pt x="229284" y="11974"/>
                        </a:cubicBezTo>
                        <a:cubicBezTo>
                          <a:pt x="232488" y="6419"/>
                          <a:pt x="241105" y="3286"/>
                          <a:pt x="247942" y="864"/>
                        </a:cubicBezTo>
                        <a:cubicBezTo>
                          <a:pt x="252713" y="-845"/>
                          <a:pt x="258553" y="508"/>
                          <a:pt x="263894" y="508"/>
                        </a:cubicBezTo>
                        <a:cubicBezTo>
                          <a:pt x="709557" y="508"/>
                          <a:pt x="1155221" y="508"/>
                          <a:pt x="1600884" y="508"/>
                        </a:cubicBezTo>
                        <a:cubicBezTo>
                          <a:pt x="1610498" y="508"/>
                          <a:pt x="1620112" y="508"/>
                          <a:pt x="1634497" y="508"/>
                        </a:cubicBezTo>
                        <a:cubicBezTo>
                          <a:pt x="1627874" y="50003"/>
                          <a:pt x="1623815" y="96862"/>
                          <a:pt x="1615127" y="142796"/>
                        </a:cubicBezTo>
                        <a:cubicBezTo>
                          <a:pt x="1576315" y="348322"/>
                          <a:pt x="1497195" y="536116"/>
                          <a:pt x="1362883" y="698130"/>
                        </a:cubicBezTo>
                        <a:cubicBezTo>
                          <a:pt x="1236477" y="850530"/>
                          <a:pt x="1080445" y="957993"/>
                          <a:pt x="885458" y="1003856"/>
                        </a:cubicBezTo>
                        <a:cubicBezTo>
                          <a:pt x="863097" y="1009126"/>
                          <a:pt x="840308" y="1012900"/>
                          <a:pt x="816878" y="1017600"/>
                        </a:cubicBezTo>
                        <a:cubicBezTo>
                          <a:pt x="816878" y="1237370"/>
                          <a:pt x="816878" y="1455786"/>
                          <a:pt x="816878" y="1676695"/>
                        </a:cubicBezTo>
                        <a:cubicBezTo>
                          <a:pt x="952400" y="1676695"/>
                          <a:pt x="1086854" y="1676695"/>
                          <a:pt x="1223088" y="1676695"/>
                        </a:cubicBezTo>
                        <a:cubicBezTo>
                          <a:pt x="1223088" y="1732242"/>
                          <a:pt x="1223088" y="1785298"/>
                          <a:pt x="1223088" y="1840418"/>
                        </a:cubicBezTo>
                        <a:cubicBezTo>
                          <a:pt x="884034" y="1840418"/>
                          <a:pt x="545122" y="1840418"/>
                          <a:pt x="203931" y="1840418"/>
                        </a:cubicBezTo>
                        <a:cubicBezTo>
                          <a:pt x="203931" y="1787790"/>
                          <a:pt x="203931" y="1734806"/>
                          <a:pt x="203931" y="1677977"/>
                        </a:cubicBezTo>
                        <a:cubicBezTo>
                          <a:pt x="337673" y="1677977"/>
                          <a:pt x="472696" y="1677977"/>
                          <a:pt x="610141" y="1677977"/>
                        </a:cubicBezTo>
                        <a:cubicBezTo>
                          <a:pt x="610141" y="1663805"/>
                          <a:pt x="610141" y="1653336"/>
                          <a:pt x="610141" y="1642796"/>
                        </a:cubicBezTo>
                        <a:cubicBezTo>
                          <a:pt x="610141" y="1446314"/>
                          <a:pt x="609500" y="1249832"/>
                          <a:pt x="610853" y="1053350"/>
                        </a:cubicBezTo>
                        <a:cubicBezTo>
                          <a:pt x="611067" y="1024651"/>
                          <a:pt x="604017" y="1015037"/>
                          <a:pt x="574534" y="1009696"/>
                        </a:cubicBezTo>
                        <a:cubicBezTo>
                          <a:pt x="401624" y="978361"/>
                          <a:pt x="255776" y="894541"/>
                          <a:pt x="133642" y="769915"/>
                        </a:cubicBezTo>
                        <a:cubicBezTo>
                          <a:pt x="89489" y="724907"/>
                          <a:pt x="52172" y="673205"/>
                          <a:pt x="10939" y="625206"/>
                        </a:cubicBezTo>
                        <a:cubicBezTo>
                          <a:pt x="-3518" y="608328"/>
                          <a:pt x="-3162" y="595082"/>
                          <a:pt x="9158" y="576139"/>
                        </a:cubicBezTo>
                        <a:cubicBezTo>
                          <a:pt x="80231" y="467251"/>
                          <a:pt x="149808" y="357366"/>
                          <a:pt x="219883" y="247767"/>
                        </a:cubicBezTo>
                        <a:cubicBezTo>
                          <a:pt x="224583" y="240432"/>
                          <a:pt x="229070" y="232954"/>
                          <a:pt x="235195" y="22298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0641E832-25CD-4EAF-A529-C600ED60A86C}"/>
                      </a:ext>
                    </a:extLst>
                  </p:cNvPr>
                  <p:cNvSpPr/>
                  <p:nvPr/>
                </p:nvSpPr>
                <p:spPr>
                  <a:xfrm>
                    <a:off x="3011631" y="5625376"/>
                    <a:ext cx="158530" cy="244390"/>
                  </a:xfrm>
                  <a:custGeom>
                    <a:avLst/>
                    <a:gdLst>
                      <a:gd name="connsiteX0" fmla="*/ 188648 w 322674"/>
                      <a:gd name="connsiteY0" fmla="*/ 237644 h 497436"/>
                      <a:gd name="connsiteX1" fmla="*/ 286783 w 322674"/>
                      <a:gd name="connsiteY1" fmla="*/ 273822 h 497436"/>
                      <a:gd name="connsiteX2" fmla="*/ 143498 w 322674"/>
                      <a:gd name="connsiteY2" fmla="*/ 497436 h 497436"/>
                      <a:gd name="connsiteX3" fmla="*/ 0 w 322674"/>
                      <a:gd name="connsiteY3" fmla="*/ 0 h 497436"/>
                      <a:gd name="connsiteX4" fmla="*/ 322675 w 322674"/>
                      <a:gd name="connsiteY4" fmla="*/ 0 h 497436"/>
                      <a:gd name="connsiteX5" fmla="*/ 188648 w 322674"/>
                      <a:gd name="connsiteY5" fmla="*/ 237644 h 49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674" h="497436">
                        <a:moveTo>
                          <a:pt x="188648" y="237644"/>
                        </a:moveTo>
                        <a:cubicBezTo>
                          <a:pt x="221479" y="249751"/>
                          <a:pt x="252884" y="261359"/>
                          <a:pt x="286783" y="273822"/>
                        </a:cubicBezTo>
                        <a:cubicBezTo>
                          <a:pt x="238784" y="348668"/>
                          <a:pt x="191924" y="421806"/>
                          <a:pt x="143498" y="497436"/>
                        </a:cubicBezTo>
                        <a:cubicBezTo>
                          <a:pt x="61672" y="339695"/>
                          <a:pt x="14029" y="175901"/>
                          <a:pt x="0" y="0"/>
                        </a:cubicBezTo>
                        <a:cubicBezTo>
                          <a:pt x="107463" y="0"/>
                          <a:pt x="213146" y="0"/>
                          <a:pt x="322675" y="0"/>
                        </a:cubicBezTo>
                        <a:cubicBezTo>
                          <a:pt x="277810" y="79476"/>
                          <a:pt x="233656" y="157812"/>
                          <a:pt x="188648" y="23764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397591F7-DFC8-4975-8F7C-77FC835837FA}"/>
                    </a:ext>
                  </a:extLst>
                </p:cNvPr>
                <p:cNvGrpSpPr/>
                <p:nvPr/>
              </p:nvGrpSpPr>
              <p:grpSpPr>
                <a:xfrm rot="21372599">
                  <a:off x="6082954" y="5399164"/>
                  <a:ext cx="317019" cy="316951"/>
                  <a:chOff x="4425527" y="5247366"/>
                  <a:chExt cx="1610878" cy="161052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CF628C4C-3877-47BF-8509-D8CBF5D799FD}"/>
                      </a:ext>
                    </a:extLst>
                  </p:cNvPr>
                  <p:cNvSpPr/>
                  <p:nvPr/>
                </p:nvSpPr>
                <p:spPr>
                  <a:xfrm>
                    <a:off x="4425527" y="5247366"/>
                    <a:ext cx="1610878" cy="1610528"/>
                  </a:xfrm>
                  <a:custGeom>
                    <a:avLst/>
                    <a:gdLst>
                      <a:gd name="connsiteX0" fmla="*/ 0 w 3278807"/>
                      <a:gd name="connsiteY0" fmla="*/ 3278095 h 3278095"/>
                      <a:gd name="connsiteX1" fmla="*/ 0 w 3278807"/>
                      <a:gd name="connsiteY1" fmla="*/ 0 h 3278095"/>
                      <a:gd name="connsiteX2" fmla="*/ 3278808 w 3278807"/>
                      <a:gd name="connsiteY2" fmla="*/ 0 h 3278095"/>
                      <a:gd name="connsiteX3" fmla="*/ 3278808 w 3278807"/>
                      <a:gd name="connsiteY3" fmla="*/ 3278095 h 3278095"/>
                      <a:gd name="connsiteX4" fmla="*/ 0 w 3278807"/>
                      <a:gd name="connsiteY4" fmla="*/ 3278095 h 3278095"/>
                      <a:gd name="connsiteX5" fmla="*/ 162726 w 3278807"/>
                      <a:gd name="connsiteY5" fmla="*/ 3114016 h 3278095"/>
                      <a:gd name="connsiteX6" fmla="*/ 3114444 w 3278807"/>
                      <a:gd name="connsiteY6" fmla="*/ 3114016 h 3278095"/>
                      <a:gd name="connsiteX7" fmla="*/ 3114444 w 3278807"/>
                      <a:gd name="connsiteY7" fmla="*/ 163011 h 3278095"/>
                      <a:gd name="connsiteX8" fmla="*/ 162726 w 3278807"/>
                      <a:gd name="connsiteY8" fmla="*/ 163011 h 3278095"/>
                      <a:gd name="connsiteX9" fmla="*/ 162726 w 3278807"/>
                      <a:gd name="connsiteY9" fmla="*/ 3114016 h 327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78807" h="3278095">
                        <a:moveTo>
                          <a:pt x="0" y="3278095"/>
                        </a:moveTo>
                        <a:cubicBezTo>
                          <a:pt x="0" y="2185516"/>
                          <a:pt x="0" y="1093719"/>
                          <a:pt x="0" y="0"/>
                        </a:cubicBezTo>
                        <a:cubicBezTo>
                          <a:pt x="1092438" y="0"/>
                          <a:pt x="2184875" y="0"/>
                          <a:pt x="3278808" y="0"/>
                        </a:cubicBezTo>
                        <a:cubicBezTo>
                          <a:pt x="3278808" y="1092509"/>
                          <a:pt x="3278808" y="2184305"/>
                          <a:pt x="3278808" y="3278095"/>
                        </a:cubicBezTo>
                        <a:cubicBezTo>
                          <a:pt x="2186370" y="3278095"/>
                          <a:pt x="1093933" y="3278095"/>
                          <a:pt x="0" y="3278095"/>
                        </a:cubicBezTo>
                        <a:close/>
                        <a:moveTo>
                          <a:pt x="162726" y="3114016"/>
                        </a:moveTo>
                        <a:cubicBezTo>
                          <a:pt x="1148270" y="3114016"/>
                          <a:pt x="2131891" y="3114016"/>
                          <a:pt x="3114444" y="3114016"/>
                        </a:cubicBezTo>
                        <a:cubicBezTo>
                          <a:pt x="3114444" y="2129042"/>
                          <a:pt x="3114444" y="1146133"/>
                          <a:pt x="3114444" y="163011"/>
                        </a:cubicBezTo>
                        <a:cubicBezTo>
                          <a:pt x="2129612" y="163011"/>
                          <a:pt x="1146775" y="163011"/>
                          <a:pt x="162726" y="163011"/>
                        </a:cubicBezTo>
                        <a:cubicBezTo>
                          <a:pt x="162726" y="1146988"/>
                          <a:pt x="162726" y="2129185"/>
                          <a:pt x="162726" y="3114016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D765A793-3FD1-44ED-BFFA-A37F67B8DAD1}"/>
                      </a:ext>
                    </a:extLst>
                  </p:cNvPr>
                  <p:cNvSpPr/>
                  <p:nvPr/>
                </p:nvSpPr>
                <p:spPr>
                  <a:xfrm>
                    <a:off x="4745421" y="5548857"/>
                    <a:ext cx="1005028" cy="1024172"/>
                  </a:xfrm>
                  <a:custGeom>
                    <a:avLst/>
                    <a:gdLst>
                      <a:gd name="connsiteX0" fmla="*/ 510255 w 2045649"/>
                      <a:gd name="connsiteY0" fmla="*/ 897451 h 2084615"/>
                      <a:gd name="connsiteX1" fmla="*/ 375445 w 2045649"/>
                      <a:gd name="connsiteY1" fmla="*/ 810925 h 2084615"/>
                      <a:gd name="connsiteX2" fmla="*/ 61316 w 2045649"/>
                      <a:gd name="connsiteY2" fmla="*/ 841547 h 2084615"/>
                      <a:gd name="connsiteX3" fmla="*/ 0 w 2045649"/>
                      <a:gd name="connsiteY3" fmla="*/ 891326 h 2084615"/>
                      <a:gd name="connsiteX4" fmla="*/ 23786 w 2045649"/>
                      <a:gd name="connsiteY4" fmla="*/ 774035 h 2084615"/>
                      <a:gd name="connsiteX5" fmla="*/ 302023 w 2045649"/>
                      <a:gd name="connsiteY5" fmla="*/ 412762 h 2084615"/>
                      <a:gd name="connsiteX6" fmla="*/ 789917 w 2045649"/>
                      <a:gd name="connsiteY6" fmla="*/ 222689 h 2084615"/>
                      <a:gd name="connsiteX7" fmla="*/ 940536 w 2045649"/>
                      <a:gd name="connsiteY7" fmla="*/ 202891 h 2084615"/>
                      <a:gd name="connsiteX8" fmla="*/ 940536 w 2045649"/>
                      <a:gd name="connsiteY8" fmla="*/ 0 h 2084615"/>
                      <a:gd name="connsiteX9" fmla="*/ 1105612 w 2045649"/>
                      <a:gd name="connsiteY9" fmla="*/ 0 h 2084615"/>
                      <a:gd name="connsiteX10" fmla="*/ 1105612 w 2045649"/>
                      <a:gd name="connsiteY10" fmla="*/ 200897 h 2084615"/>
                      <a:gd name="connsiteX11" fmla="*/ 1319542 w 2045649"/>
                      <a:gd name="connsiteY11" fmla="*/ 234084 h 2084615"/>
                      <a:gd name="connsiteX12" fmla="*/ 1867612 w 2045649"/>
                      <a:gd name="connsiteY12" fmla="*/ 514813 h 2084615"/>
                      <a:gd name="connsiteX13" fmla="*/ 2043371 w 2045649"/>
                      <a:gd name="connsiteY13" fmla="*/ 860775 h 2084615"/>
                      <a:gd name="connsiteX14" fmla="*/ 2045650 w 2045649"/>
                      <a:gd name="connsiteY14" fmla="*/ 895030 h 2084615"/>
                      <a:gd name="connsiteX15" fmla="*/ 1838486 w 2045649"/>
                      <a:gd name="connsiteY15" fmla="*/ 798106 h 2084615"/>
                      <a:gd name="connsiteX16" fmla="*/ 1608889 w 2045649"/>
                      <a:gd name="connsiteY16" fmla="*/ 833144 h 2084615"/>
                      <a:gd name="connsiteX17" fmla="*/ 1536107 w 2045649"/>
                      <a:gd name="connsiteY17" fmla="*/ 905142 h 2084615"/>
                      <a:gd name="connsiteX18" fmla="*/ 1391327 w 2045649"/>
                      <a:gd name="connsiteY18" fmla="*/ 808717 h 2084615"/>
                      <a:gd name="connsiteX19" fmla="*/ 1137944 w 2045649"/>
                      <a:gd name="connsiteY19" fmla="*/ 816622 h 2084615"/>
                      <a:gd name="connsiteX20" fmla="*/ 1106039 w 2045649"/>
                      <a:gd name="connsiteY20" fmla="*/ 858781 h 2084615"/>
                      <a:gd name="connsiteX21" fmla="*/ 1106752 w 2045649"/>
                      <a:gd name="connsiteY21" fmla="*/ 1825880 h 2084615"/>
                      <a:gd name="connsiteX22" fmla="*/ 905712 w 2045649"/>
                      <a:gd name="connsiteY22" fmla="*/ 2079690 h 2084615"/>
                      <a:gd name="connsiteX23" fmla="*/ 619570 w 2045649"/>
                      <a:gd name="connsiteY23" fmla="*/ 1878508 h 2084615"/>
                      <a:gd name="connsiteX24" fmla="*/ 613018 w 2045649"/>
                      <a:gd name="connsiteY24" fmla="*/ 1799958 h 2084615"/>
                      <a:gd name="connsiteX25" fmla="*/ 779875 w 2045649"/>
                      <a:gd name="connsiteY25" fmla="*/ 1799958 h 2084615"/>
                      <a:gd name="connsiteX26" fmla="*/ 779875 w 2045649"/>
                      <a:gd name="connsiteY26" fmla="*/ 1835921 h 2084615"/>
                      <a:gd name="connsiteX27" fmla="*/ 860918 w 2045649"/>
                      <a:gd name="connsiteY27" fmla="*/ 1920881 h 2084615"/>
                      <a:gd name="connsiteX28" fmla="*/ 941604 w 2045649"/>
                      <a:gd name="connsiteY28" fmla="*/ 1835494 h 2084615"/>
                      <a:gd name="connsiteX29" fmla="*/ 941747 w 2045649"/>
                      <a:gd name="connsiteY29" fmla="*/ 924655 h 2084615"/>
                      <a:gd name="connsiteX30" fmla="*/ 941035 w 2045649"/>
                      <a:gd name="connsiteY30" fmla="*/ 844324 h 2084615"/>
                      <a:gd name="connsiteX31" fmla="*/ 926934 w 2045649"/>
                      <a:gd name="connsiteY31" fmla="*/ 823316 h 2084615"/>
                      <a:gd name="connsiteX32" fmla="*/ 565376 w 2045649"/>
                      <a:gd name="connsiteY32" fmla="*/ 845749 h 2084615"/>
                      <a:gd name="connsiteX33" fmla="*/ 510255 w 2045649"/>
                      <a:gd name="connsiteY33" fmla="*/ 897451 h 208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2045649" h="2084615">
                        <a:moveTo>
                          <a:pt x="510255" y="897451"/>
                        </a:moveTo>
                        <a:cubicBezTo>
                          <a:pt x="484832" y="844182"/>
                          <a:pt x="431563" y="824527"/>
                          <a:pt x="375445" y="810925"/>
                        </a:cubicBezTo>
                        <a:cubicBezTo>
                          <a:pt x="267483" y="784718"/>
                          <a:pt x="161445" y="788634"/>
                          <a:pt x="61316" y="841547"/>
                        </a:cubicBezTo>
                        <a:cubicBezTo>
                          <a:pt x="40094" y="852728"/>
                          <a:pt x="23216" y="872169"/>
                          <a:pt x="0" y="891326"/>
                        </a:cubicBezTo>
                        <a:cubicBezTo>
                          <a:pt x="7905" y="851303"/>
                          <a:pt x="12676" y="811708"/>
                          <a:pt x="23786" y="774035"/>
                        </a:cubicBezTo>
                        <a:cubicBezTo>
                          <a:pt x="69862" y="618146"/>
                          <a:pt x="171700" y="503846"/>
                          <a:pt x="302023" y="412762"/>
                        </a:cubicBezTo>
                        <a:cubicBezTo>
                          <a:pt x="449081" y="310070"/>
                          <a:pt x="613660" y="250748"/>
                          <a:pt x="789917" y="222689"/>
                        </a:cubicBezTo>
                        <a:cubicBezTo>
                          <a:pt x="839055" y="214855"/>
                          <a:pt x="888549" y="209657"/>
                          <a:pt x="940536" y="202891"/>
                        </a:cubicBezTo>
                        <a:cubicBezTo>
                          <a:pt x="940536" y="137089"/>
                          <a:pt x="940536" y="69648"/>
                          <a:pt x="940536" y="0"/>
                        </a:cubicBezTo>
                        <a:cubicBezTo>
                          <a:pt x="996013" y="0"/>
                          <a:pt x="1049068" y="0"/>
                          <a:pt x="1105612" y="0"/>
                        </a:cubicBezTo>
                        <a:cubicBezTo>
                          <a:pt x="1105612" y="67013"/>
                          <a:pt x="1105612" y="135166"/>
                          <a:pt x="1105612" y="200897"/>
                        </a:cubicBezTo>
                        <a:cubicBezTo>
                          <a:pt x="1179462" y="212149"/>
                          <a:pt x="1250250" y="219413"/>
                          <a:pt x="1319542" y="234084"/>
                        </a:cubicBezTo>
                        <a:cubicBezTo>
                          <a:pt x="1527276" y="277952"/>
                          <a:pt x="1715568" y="361985"/>
                          <a:pt x="1867612" y="514813"/>
                        </a:cubicBezTo>
                        <a:cubicBezTo>
                          <a:pt x="1963183" y="610882"/>
                          <a:pt x="2025709" y="724683"/>
                          <a:pt x="2043371" y="860775"/>
                        </a:cubicBezTo>
                        <a:cubicBezTo>
                          <a:pt x="2044653" y="870460"/>
                          <a:pt x="2044653" y="880288"/>
                          <a:pt x="2045650" y="895030"/>
                        </a:cubicBezTo>
                        <a:cubicBezTo>
                          <a:pt x="1992666" y="821749"/>
                          <a:pt x="1915896" y="806652"/>
                          <a:pt x="1838486" y="798106"/>
                        </a:cubicBezTo>
                        <a:cubicBezTo>
                          <a:pt x="1759722" y="789418"/>
                          <a:pt x="1681813" y="798675"/>
                          <a:pt x="1608889" y="833144"/>
                        </a:cubicBezTo>
                        <a:cubicBezTo>
                          <a:pt x="1577127" y="848170"/>
                          <a:pt x="1548783" y="867611"/>
                          <a:pt x="1536107" y="905142"/>
                        </a:cubicBezTo>
                        <a:cubicBezTo>
                          <a:pt x="1506410" y="841048"/>
                          <a:pt x="1449011" y="822746"/>
                          <a:pt x="1391327" y="808717"/>
                        </a:cubicBezTo>
                        <a:cubicBezTo>
                          <a:pt x="1306724" y="788136"/>
                          <a:pt x="1221906" y="791412"/>
                          <a:pt x="1137944" y="816622"/>
                        </a:cubicBezTo>
                        <a:cubicBezTo>
                          <a:pt x="1115440" y="823387"/>
                          <a:pt x="1105897" y="832431"/>
                          <a:pt x="1106039" y="858781"/>
                        </a:cubicBezTo>
                        <a:cubicBezTo>
                          <a:pt x="1107250" y="1181171"/>
                          <a:pt x="1107037" y="1503490"/>
                          <a:pt x="1106752" y="1825880"/>
                        </a:cubicBezTo>
                        <a:cubicBezTo>
                          <a:pt x="1106681" y="1956204"/>
                          <a:pt x="1029982" y="2052415"/>
                          <a:pt x="905712" y="2079690"/>
                        </a:cubicBezTo>
                        <a:cubicBezTo>
                          <a:pt x="776243" y="2108105"/>
                          <a:pt x="636377" y="2009971"/>
                          <a:pt x="619570" y="1878508"/>
                        </a:cubicBezTo>
                        <a:cubicBezTo>
                          <a:pt x="616295" y="1853155"/>
                          <a:pt x="615297" y="1827447"/>
                          <a:pt x="613018" y="1799958"/>
                        </a:cubicBezTo>
                        <a:cubicBezTo>
                          <a:pt x="669634" y="1799958"/>
                          <a:pt x="722761" y="1799958"/>
                          <a:pt x="779875" y="1799958"/>
                        </a:cubicBezTo>
                        <a:cubicBezTo>
                          <a:pt x="779875" y="1811779"/>
                          <a:pt x="779733" y="1823815"/>
                          <a:pt x="779875" y="1835921"/>
                        </a:cubicBezTo>
                        <a:cubicBezTo>
                          <a:pt x="780658" y="1884704"/>
                          <a:pt x="815340" y="1921023"/>
                          <a:pt x="860918" y="1920881"/>
                        </a:cubicBezTo>
                        <a:cubicBezTo>
                          <a:pt x="906353" y="1920738"/>
                          <a:pt x="941533" y="1884205"/>
                          <a:pt x="941604" y="1835494"/>
                        </a:cubicBezTo>
                        <a:cubicBezTo>
                          <a:pt x="941818" y="1531905"/>
                          <a:pt x="941747" y="1228244"/>
                          <a:pt x="941747" y="924655"/>
                        </a:cubicBezTo>
                        <a:cubicBezTo>
                          <a:pt x="941747" y="897878"/>
                          <a:pt x="942744" y="871030"/>
                          <a:pt x="941035" y="844324"/>
                        </a:cubicBezTo>
                        <a:cubicBezTo>
                          <a:pt x="940536" y="836847"/>
                          <a:pt x="933486" y="825452"/>
                          <a:pt x="926934" y="823316"/>
                        </a:cubicBezTo>
                        <a:cubicBezTo>
                          <a:pt x="803590" y="782367"/>
                          <a:pt x="681812" y="781940"/>
                          <a:pt x="565376" y="845749"/>
                        </a:cubicBezTo>
                        <a:cubicBezTo>
                          <a:pt x="544011" y="857499"/>
                          <a:pt x="528558" y="879861"/>
                          <a:pt x="510255" y="897451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E606AE1-9997-49BF-B980-BDBFFC42C27C}"/>
                </a:ext>
              </a:extLst>
            </p:cNvPr>
            <p:cNvGrpSpPr/>
            <p:nvPr/>
          </p:nvGrpSpPr>
          <p:grpSpPr>
            <a:xfrm>
              <a:off x="916503" y="2830745"/>
              <a:ext cx="2473627" cy="2708373"/>
              <a:chOff x="916503" y="2830745"/>
              <a:chExt cx="2473627" cy="2708373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CAE3B25-DCB2-4D7A-AD8F-909522F3E5D5}"/>
                  </a:ext>
                </a:extLst>
              </p:cNvPr>
              <p:cNvGrpSpPr/>
              <p:nvPr/>
            </p:nvGrpSpPr>
            <p:grpSpPr>
              <a:xfrm>
                <a:off x="916503" y="2830745"/>
                <a:ext cx="2473627" cy="2708373"/>
                <a:chOff x="2344846" y="2862535"/>
                <a:chExt cx="2664475" cy="2917333"/>
              </a:xfrm>
            </p:grpSpPr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E3DBF0E2-2A88-4D95-9B37-F564EA171E12}"/>
                    </a:ext>
                  </a:extLst>
                </p:cNvPr>
                <p:cNvSpPr/>
                <p:nvPr/>
              </p:nvSpPr>
              <p:spPr>
                <a:xfrm>
                  <a:off x="2344846" y="5099707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A1F926DD-D53F-41AA-A815-E41B92EB337F}"/>
                    </a:ext>
                  </a:extLst>
                </p:cNvPr>
                <p:cNvGrpSpPr/>
                <p:nvPr/>
              </p:nvGrpSpPr>
              <p:grpSpPr>
                <a:xfrm>
                  <a:off x="2454732" y="3419405"/>
                  <a:ext cx="1434907" cy="1077767"/>
                  <a:chOff x="1629846" y="3134905"/>
                  <a:chExt cx="1434907" cy="1077767"/>
                </a:xfrm>
              </p:grpSpPr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6994AF07-053D-4558-8DAE-7C72BDB6895B}"/>
                      </a:ext>
                    </a:extLst>
                  </p:cNvPr>
                  <p:cNvSpPr/>
                  <p:nvPr/>
                </p:nvSpPr>
                <p:spPr>
                  <a:xfrm>
                    <a:off x="1629846" y="3142888"/>
                    <a:ext cx="1434907" cy="43018"/>
                  </a:xfrm>
                  <a:custGeom>
                    <a:avLst/>
                    <a:gdLst>
                      <a:gd name="connsiteX0" fmla="*/ 1465118 w 2310661"/>
                      <a:gd name="connsiteY0" fmla="*/ 69273 h 69272"/>
                      <a:gd name="connsiteX1" fmla="*/ 0 w 2310661"/>
                      <a:gd name="connsiteY1" fmla="*/ 69273 h 69272"/>
                      <a:gd name="connsiteX2" fmla="*/ 845543 w 2310661"/>
                      <a:gd name="connsiteY2" fmla="*/ 0 h 69272"/>
                      <a:gd name="connsiteX3" fmla="*/ 2310662 w 2310661"/>
                      <a:gd name="connsiteY3" fmla="*/ 0 h 69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0661" h="69272">
                        <a:moveTo>
                          <a:pt x="1465118" y="69273"/>
                        </a:moveTo>
                        <a:lnTo>
                          <a:pt x="0" y="69273"/>
                        </a:lnTo>
                        <a:lnTo>
                          <a:pt x="845543" y="0"/>
                        </a:lnTo>
                        <a:lnTo>
                          <a:pt x="2310662" y="0"/>
                        </a:lnTo>
                        <a:close/>
                      </a:path>
                    </a:pathLst>
                  </a:custGeom>
                  <a:solidFill>
                    <a:srgbClr val="EE2D2E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E438F4FC-E387-45DF-B766-3CE0B2EB5765}"/>
                      </a:ext>
                    </a:extLst>
                  </p:cNvPr>
                  <p:cNvSpPr/>
                  <p:nvPr/>
                </p:nvSpPr>
                <p:spPr>
                  <a:xfrm>
                    <a:off x="2537224" y="3142888"/>
                    <a:ext cx="527529" cy="987262"/>
                  </a:xfrm>
                  <a:custGeom>
                    <a:avLst/>
                    <a:gdLst>
                      <a:gd name="connsiteX0" fmla="*/ 849492 w 849491"/>
                      <a:gd name="connsiteY0" fmla="*/ 1527464 h 1589809"/>
                      <a:gd name="connsiteX1" fmla="*/ 0 w 849491"/>
                      <a:gd name="connsiteY1" fmla="*/ 1589809 h 1589809"/>
                      <a:gd name="connsiteX2" fmla="*/ 0 w 849491"/>
                      <a:gd name="connsiteY2" fmla="*/ 62345 h 1589809"/>
                      <a:gd name="connsiteX3" fmla="*/ 849492 w 849491"/>
                      <a:gd name="connsiteY3" fmla="*/ 0 h 1589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9491" h="1589809">
                        <a:moveTo>
                          <a:pt x="849492" y="1527464"/>
                        </a:moveTo>
                        <a:lnTo>
                          <a:pt x="0" y="1589809"/>
                        </a:lnTo>
                        <a:lnTo>
                          <a:pt x="0" y="62345"/>
                        </a:lnTo>
                        <a:lnTo>
                          <a:pt x="849492" y="0"/>
                        </a:lnTo>
                        <a:close/>
                      </a:path>
                    </a:pathLst>
                  </a:custGeom>
                  <a:solidFill>
                    <a:srgbClr val="631712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FF66B01E-DBF0-4BFD-BB04-C997CA301D49}"/>
                      </a:ext>
                    </a:extLst>
                  </p:cNvPr>
                  <p:cNvSpPr/>
                  <p:nvPr/>
                </p:nvSpPr>
                <p:spPr>
                  <a:xfrm>
                    <a:off x="1637407" y="3134905"/>
                    <a:ext cx="909830" cy="943728"/>
                  </a:xfrm>
                  <a:custGeom>
                    <a:avLst/>
                    <a:gdLst>
                      <a:gd name="connsiteX0" fmla="*/ 0 w 1465118"/>
                      <a:gd name="connsiteY0" fmla="*/ 0 h 1519705"/>
                      <a:gd name="connsiteX1" fmla="*/ 1465118 w 1465118"/>
                      <a:gd name="connsiteY1" fmla="*/ 0 h 1519705"/>
                      <a:gd name="connsiteX2" fmla="*/ 1465118 w 1465118"/>
                      <a:gd name="connsiteY2" fmla="*/ 1519705 h 1519705"/>
                      <a:gd name="connsiteX3" fmla="*/ -1 w 1465118"/>
                      <a:gd name="connsiteY3" fmla="*/ 1519705 h 151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5118" h="1519705">
                        <a:moveTo>
                          <a:pt x="0" y="0"/>
                        </a:moveTo>
                        <a:lnTo>
                          <a:pt x="1465118" y="0"/>
                        </a:lnTo>
                        <a:lnTo>
                          <a:pt x="1465118" y="1519705"/>
                        </a:lnTo>
                        <a:lnTo>
                          <a:pt x="-1" y="1519705"/>
                        </a:lnTo>
                        <a:close/>
                      </a:path>
                    </a:pathLst>
                  </a:custGeom>
                  <a:solidFill>
                    <a:srgbClr val="D02328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: Shape 175">
                    <a:extLst>
                      <a:ext uri="{FF2B5EF4-FFF2-40B4-BE49-F238E27FC236}">
                        <a16:creationId xmlns:a16="http://schemas.microsoft.com/office/drawing/2014/main" id="{7D4B6101-9B61-4B6E-8153-39E5577EF624}"/>
                      </a:ext>
                    </a:extLst>
                  </p:cNvPr>
                  <p:cNvSpPr/>
                  <p:nvPr/>
                </p:nvSpPr>
                <p:spPr>
                  <a:xfrm>
                    <a:off x="1646338" y="3264303"/>
                    <a:ext cx="897102" cy="21796"/>
                  </a:xfrm>
                  <a:custGeom>
                    <a:avLst/>
                    <a:gdLst>
                      <a:gd name="connsiteX0" fmla="*/ 46024 w 1444622"/>
                      <a:gd name="connsiteY0" fmla="*/ 32973 h 35098"/>
                      <a:gd name="connsiteX1" fmla="*/ 27 w 1444622"/>
                      <a:gd name="connsiteY1" fmla="*/ 18149 h 35098"/>
                      <a:gd name="connsiteX2" fmla="*/ 44223 w 1444622"/>
                      <a:gd name="connsiteY2" fmla="*/ 1662 h 35098"/>
                      <a:gd name="connsiteX3" fmla="*/ 1401691 w 1444622"/>
                      <a:gd name="connsiteY3" fmla="*/ 1662 h 35098"/>
                      <a:gd name="connsiteX4" fmla="*/ 1444502 w 1444622"/>
                      <a:gd name="connsiteY4" fmla="*/ 18980 h 35098"/>
                      <a:gd name="connsiteX5" fmla="*/ 1397882 w 1444622"/>
                      <a:gd name="connsiteY5" fmla="*/ 32973 h 35098"/>
                      <a:gd name="connsiteX6" fmla="*/ 46024 w 1444622"/>
                      <a:gd name="connsiteY6" fmla="*/ 32973 h 35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44622" h="35098">
                        <a:moveTo>
                          <a:pt x="46024" y="32973"/>
                        </a:moveTo>
                        <a:cubicBezTo>
                          <a:pt x="29537" y="32904"/>
                          <a:pt x="997" y="42741"/>
                          <a:pt x="27" y="18149"/>
                        </a:cubicBezTo>
                        <a:cubicBezTo>
                          <a:pt x="-1012" y="-7828"/>
                          <a:pt x="27944" y="1732"/>
                          <a:pt x="44223" y="1662"/>
                        </a:cubicBezTo>
                        <a:cubicBezTo>
                          <a:pt x="496712" y="1108"/>
                          <a:pt x="949202" y="1108"/>
                          <a:pt x="1401691" y="1662"/>
                        </a:cubicBezTo>
                        <a:cubicBezTo>
                          <a:pt x="1417763" y="1662"/>
                          <a:pt x="1446719" y="-7620"/>
                          <a:pt x="1444502" y="18980"/>
                        </a:cubicBezTo>
                        <a:cubicBezTo>
                          <a:pt x="1442563" y="43226"/>
                          <a:pt x="1414369" y="32904"/>
                          <a:pt x="1397882" y="32973"/>
                        </a:cubicBezTo>
                        <a:cubicBezTo>
                          <a:pt x="1172607" y="33736"/>
                          <a:pt x="271368" y="33666"/>
                          <a:pt x="46024" y="32973"/>
                        </a:cubicBezTo>
                        <a:close/>
                      </a:path>
                    </a:pathLst>
                  </a:custGeom>
                  <a:solidFill>
                    <a:srgbClr val="80171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Freeform: Shape 176">
                    <a:extLst>
                      <a:ext uri="{FF2B5EF4-FFF2-40B4-BE49-F238E27FC236}">
                        <a16:creationId xmlns:a16="http://schemas.microsoft.com/office/drawing/2014/main" id="{065C8E6D-5C73-402B-A046-E67C9D350F94}"/>
                      </a:ext>
                    </a:extLst>
                  </p:cNvPr>
                  <p:cNvSpPr/>
                  <p:nvPr/>
                </p:nvSpPr>
                <p:spPr>
                  <a:xfrm>
                    <a:off x="1692218" y="4049376"/>
                    <a:ext cx="1268255" cy="163296"/>
                  </a:xfrm>
                  <a:custGeom>
                    <a:avLst/>
                    <a:gdLst>
                      <a:gd name="connsiteX0" fmla="*/ 2042299 w 2042298"/>
                      <a:gd name="connsiteY0" fmla="*/ 0 h 262959"/>
                      <a:gd name="connsiteX1" fmla="*/ 62969 w 2042298"/>
                      <a:gd name="connsiteY1" fmla="*/ 0 h 262959"/>
                      <a:gd name="connsiteX2" fmla="*/ 0 w 2042298"/>
                      <a:gd name="connsiteY2" fmla="*/ 57704 h 262959"/>
                      <a:gd name="connsiteX3" fmla="*/ 62969 w 2042298"/>
                      <a:gd name="connsiteY3" fmla="*/ 115408 h 262959"/>
                      <a:gd name="connsiteX4" fmla="*/ 1052322 w 2042298"/>
                      <a:gd name="connsiteY4" fmla="*/ 115408 h 262959"/>
                      <a:gd name="connsiteX5" fmla="*/ 1235271 w 2042298"/>
                      <a:gd name="connsiteY5" fmla="*/ 262959 h 262959"/>
                      <a:gd name="connsiteX6" fmla="*/ 1356499 w 2042298"/>
                      <a:gd name="connsiteY6" fmla="*/ 205740 h 262959"/>
                      <a:gd name="connsiteX7" fmla="*/ 1327335 w 2042298"/>
                      <a:gd name="connsiteY7" fmla="*/ 115408 h 262959"/>
                      <a:gd name="connsiteX8" fmla="*/ 2042229 w 2042298"/>
                      <a:gd name="connsiteY8" fmla="*/ 115408 h 262959"/>
                      <a:gd name="connsiteX9" fmla="*/ 2042229 w 2042298"/>
                      <a:gd name="connsiteY9" fmla="*/ 0 h 262959"/>
                      <a:gd name="connsiteX10" fmla="*/ 2042299 w 2042298"/>
                      <a:gd name="connsiteY10" fmla="*/ 0 h 262959"/>
                      <a:gd name="connsiteX11" fmla="*/ 2042299 w 2042298"/>
                      <a:gd name="connsiteY11" fmla="*/ 0 h 262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42298" h="262959">
                        <a:moveTo>
                          <a:pt x="2042299" y="0"/>
                        </a:moveTo>
                        <a:lnTo>
                          <a:pt x="62969" y="0"/>
                        </a:lnTo>
                        <a:cubicBezTo>
                          <a:pt x="28194" y="0"/>
                          <a:pt x="0" y="25839"/>
                          <a:pt x="0" y="57704"/>
                        </a:cubicBezTo>
                        <a:cubicBezTo>
                          <a:pt x="0" y="89570"/>
                          <a:pt x="28194" y="115408"/>
                          <a:pt x="62969" y="115408"/>
                        </a:cubicBezTo>
                        <a:lnTo>
                          <a:pt x="1052322" y="115408"/>
                        </a:lnTo>
                        <a:cubicBezTo>
                          <a:pt x="1168562" y="117833"/>
                          <a:pt x="1235271" y="262959"/>
                          <a:pt x="1235271" y="262959"/>
                        </a:cubicBezTo>
                        <a:cubicBezTo>
                          <a:pt x="1235271" y="262959"/>
                          <a:pt x="1320269" y="222642"/>
                          <a:pt x="1356499" y="205740"/>
                        </a:cubicBezTo>
                        <a:cubicBezTo>
                          <a:pt x="1360932" y="183642"/>
                          <a:pt x="1345554" y="148036"/>
                          <a:pt x="1327335" y="115408"/>
                        </a:cubicBezTo>
                        <a:lnTo>
                          <a:pt x="2042229" y="115408"/>
                        </a:lnTo>
                        <a:lnTo>
                          <a:pt x="2042229" y="0"/>
                        </a:lnTo>
                        <a:lnTo>
                          <a:pt x="2042299" y="0"/>
                        </a:lnTo>
                        <a:lnTo>
                          <a:pt x="2042299" y="0"/>
                        </a:lnTo>
                        <a:close/>
                      </a:path>
                    </a:pathLst>
                  </a:custGeom>
                  <a:solidFill>
                    <a:srgbClr val="6A7F8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F67FDEFE-DAB0-40AC-AD2D-77361092140A}"/>
                    </a:ext>
                  </a:extLst>
                </p:cNvPr>
                <p:cNvSpPr/>
                <p:nvPr/>
              </p:nvSpPr>
              <p:spPr>
                <a:xfrm>
                  <a:off x="2345635" y="3360883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938F396D-3409-4452-86B6-AAB13E6B6B07}"/>
                    </a:ext>
                  </a:extLst>
                </p:cNvPr>
                <p:cNvSpPr/>
                <p:nvPr/>
              </p:nvSpPr>
              <p:spPr>
                <a:xfrm>
                  <a:off x="4570939" y="2992340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8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8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85BEEF0D-D499-407F-913E-68344089E4B6}"/>
                    </a:ext>
                  </a:extLst>
                </p:cNvPr>
                <p:cNvSpPr/>
                <p:nvPr/>
              </p:nvSpPr>
              <p:spPr>
                <a:xfrm>
                  <a:off x="2345635" y="2862535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714C8CF-8FD6-473F-A29B-EE1FBF5E14D3}"/>
                  </a:ext>
                </a:extLst>
              </p:cNvPr>
              <p:cNvSpPr/>
              <p:nvPr/>
            </p:nvSpPr>
            <p:spPr>
              <a:xfrm flipH="1">
                <a:off x="1138951" y="2996949"/>
                <a:ext cx="2102384" cy="452140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79580 h 209964"/>
                  <a:gd name="connsiteX1" fmla="*/ 139 w 1359882"/>
                  <a:gd name="connsiteY1" fmla="*/ 48619 h 209964"/>
                  <a:gd name="connsiteX2" fmla="*/ 979107 w 1359882"/>
                  <a:gd name="connsiteY2" fmla="*/ 0 h 209964"/>
                  <a:gd name="connsiteX3" fmla="*/ 1359882 w 1359882"/>
                  <a:gd name="connsiteY3" fmla="*/ 40800 h 209964"/>
                  <a:gd name="connsiteX4" fmla="*/ 29986 w 1359882"/>
                  <a:gd name="connsiteY4" fmla="*/ 81179 h 209964"/>
                  <a:gd name="connsiteX5" fmla="*/ 28255 w 1359882"/>
                  <a:gd name="connsiteY5" fmla="*/ 209964 h 209964"/>
                  <a:gd name="connsiteX6" fmla="*/ 2189 w 1359882"/>
                  <a:gd name="connsiteY6" fmla="*/ 179580 h 209964"/>
                  <a:gd name="connsiteX0" fmla="*/ 2189 w 1001995"/>
                  <a:gd name="connsiteY0" fmla="*/ 179580 h 209964"/>
                  <a:gd name="connsiteX1" fmla="*/ 139 w 1001995"/>
                  <a:gd name="connsiteY1" fmla="*/ 48619 h 209964"/>
                  <a:gd name="connsiteX2" fmla="*/ 979107 w 1001995"/>
                  <a:gd name="connsiteY2" fmla="*/ 0 h 209964"/>
                  <a:gd name="connsiteX3" fmla="*/ 1001995 w 1001995"/>
                  <a:gd name="connsiteY3" fmla="*/ 27691 h 209964"/>
                  <a:gd name="connsiteX4" fmla="*/ 29986 w 1001995"/>
                  <a:gd name="connsiteY4" fmla="*/ 81179 h 209964"/>
                  <a:gd name="connsiteX5" fmla="*/ 28255 w 1001995"/>
                  <a:gd name="connsiteY5" fmla="*/ 209964 h 209964"/>
                  <a:gd name="connsiteX6" fmla="*/ 2189 w 1001995"/>
                  <a:gd name="connsiteY6" fmla="*/ 179580 h 209964"/>
                  <a:gd name="connsiteX0" fmla="*/ 2189 w 1001995"/>
                  <a:gd name="connsiteY0" fmla="*/ 184824 h 215208"/>
                  <a:gd name="connsiteX1" fmla="*/ 139 w 1001995"/>
                  <a:gd name="connsiteY1" fmla="*/ 53863 h 215208"/>
                  <a:gd name="connsiteX2" fmla="*/ 975174 w 1001995"/>
                  <a:gd name="connsiteY2" fmla="*/ 0 h 215208"/>
                  <a:gd name="connsiteX3" fmla="*/ 1001995 w 1001995"/>
                  <a:gd name="connsiteY3" fmla="*/ 32935 h 215208"/>
                  <a:gd name="connsiteX4" fmla="*/ 29986 w 1001995"/>
                  <a:gd name="connsiteY4" fmla="*/ 86423 h 215208"/>
                  <a:gd name="connsiteX5" fmla="*/ 28255 w 1001995"/>
                  <a:gd name="connsiteY5" fmla="*/ 215208 h 215208"/>
                  <a:gd name="connsiteX6" fmla="*/ 2189 w 1001995"/>
                  <a:gd name="connsiteY6" fmla="*/ 184824 h 215208"/>
                  <a:gd name="connsiteX0" fmla="*/ 2189 w 1000684"/>
                  <a:gd name="connsiteY0" fmla="*/ 184824 h 215208"/>
                  <a:gd name="connsiteX1" fmla="*/ 139 w 1000684"/>
                  <a:gd name="connsiteY1" fmla="*/ 53863 h 215208"/>
                  <a:gd name="connsiteX2" fmla="*/ 975174 w 1000684"/>
                  <a:gd name="connsiteY2" fmla="*/ 0 h 215208"/>
                  <a:gd name="connsiteX3" fmla="*/ 1000684 w 1000684"/>
                  <a:gd name="connsiteY3" fmla="*/ 27691 h 215208"/>
                  <a:gd name="connsiteX4" fmla="*/ 29986 w 1000684"/>
                  <a:gd name="connsiteY4" fmla="*/ 86423 h 215208"/>
                  <a:gd name="connsiteX5" fmla="*/ 28255 w 1000684"/>
                  <a:gd name="connsiteY5" fmla="*/ 215208 h 215208"/>
                  <a:gd name="connsiteX6" fmla="*/ 2189 w 1000684"/>
                  <a:gd name="connsiteY6" fmla="*/ 184824 h 21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684" h="215208">
                    <a:moveTo>
                      <a:pt x="2189" y="184824"/>
                    </a:moveTo>
                    <a:cubicBezTo>
                      <a:pt x="3093" y="145933"/>
                      <a:pt x="-765" y="92754"/>
                      <a:pt x="139" y="53863"/>
                    </a:cubicBezTo>
                    <a:lnTo>
                      <a:pt x="975174" y="0"/>
                    </a:lnTo>
                    <a:lnTo>
                      <a:pt x="1000684" y="27691"/>
                    </a:lnTo>
                    <a:lnTo>
                      <a:pt x="29986" y="86423"/>
                    </a:lnTo>
                    <a:lnTo>
                      <a:pt x="28255" y="215208"/>
                    </a:lnTo>
                    <a:lnTo>
                      <a:pt x="2189" y="18482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5ABB0CF-C7CD-4E72-B7B3-63E52B15E4FD}"/>
                </a:ext>
              </a:extLst>
            </p:cNvPr>
            <p:cNvGrpSpPr/>
            <p:nvPr/>
          </p:nvGrpSpPr>
          <p:grpSpPr>
            <a:xfrm>
              <a:off x="2153683" y="2217259"/>
              <a:ext cx="3787773" cy="4234549"/>
              <a:chOff x="2153683" y="2217259"/>
              <a:chExt cx="3787773" cy="423454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68A93E10-B51B-44CD-A843-AAFA9A3158CA}"/>
                  </a:ext>
                </a:extLst>
              </p:cNvPr>
              <p:cNvGrpSpPr/>
              <p:nvPr/>
            </p:nvGrpSpPr>
            <p:grpSpPr>
              <a:xfrm>
                <a:off x="2153683" y="2217259"/>
                <a:ext cx="3787773" cy="4234549"/>
                <a:chOff x="3677478" y="2201716"/>
                <a:chExt cx="4080012" cy="4561258"/>
              </a:xfrm>
            </p:grpSpPr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9017E9C0-D5B3-4184-9D1D-2D630173256A}"/>
                    </a:ext>
                  </a:extLst>
                </p:cNvPr>
                <p:cNvSpPr/>
                <p:nvPr/>
              </p:nvSpPr>
              <p:spPr>
                <a:xfrm>
                  <a:off x="4946160" y="3540497"/>
                  <a:ext cx="2800205" cy="2910533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90211453-7116-41FE-9369-995426988C8B}"/>
                    </a:ext>
                  </a:extLst>
                </p:cNvPr>
                <p:cNvSpPr/>
                <p:nvPr/>
              </p:nvSpPr>
              <p:spPr>
                <a:xfrm>
                  <a:off x="3699968" y="2861269"/>
                  <a:ext cx="671487" cy="390170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  <a:effectLst>
                  <a:outerShdw blurRad="1397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E2B15AB2-4918-4BB2-A28B-C2D85935F935}"/>
                    </a:ext>
                  </a:extLst>
                </p:cNvPr>
                <p:cNvSpPr/>
                <p:nvPr/>
              </p:nvSpPr>
              <p:spPr>
                <a:xfrm>
                  <a:off x="3679799" y="2329917"/>
                  <a:ext cx="671487" cy="416946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24F6A179-0813-42C1-B700-9E000E0BA8D9}"/>
                    </a:ext>
                  </a:extLst>
                </p:cNvPr>
                <p:cNvSpPr/>
                <p:nvPr/>
              </p:nvSpPr>
              <p:spPr>
                <a:xfrm>
                  <a:off x="4286349" y="2897455"/>
                  <a:ext cx="3471141" cy="3607904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08A0C3E7-DD84-4C46-AC76-3FE22B7E85A8}"/>
                    </a:ext>
                  </a:extLst>
                </p:cNvPr>
                <p:cNvSpPr/>
                <p:nvPr/>
              </p:nvSpPr>
              <p:spPr>
                <a:xfrm>
                  <a:off x="3677478" y="2201716"/>
                  <a:ext cx="4080012" cy="821237"/>
                </a:xfrm>
                <a:custGeom>
                  <a:avLst/>
                  <a:gdLst>
                    <a:gd name="connsiteX0" fmla="*/ 3424030 w 4080012"/>
                    <a:gd name="connsiteY0" fmla="*/ 0 h 821237"/>
                    <a:gd name="connsiteX1" fmla="*/ 0 w 4080012"/>
                    <a:gd name="connsiteY1" fmla="*/ 134178 h 821237"/>
                    <a:gd name="connsiteX2" fmla="*/ 608871 w 4080012"/>
                    <a:gd name="connsiteY2" fmla="*/ 821237 h 821237"/>
                    <a:gd name="connsiteX3" fmla="*/ 4080013 w 4080012"/>
                    <a:gd name="connsiteY3" fmla="*/ 699582 h 82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80012" h="821237">
                      <a:moveTo>
                        <a:pt x="3424030" y="0"/>
                      </a:moveTo>
                      <a:lnTo>
                        <a:pt x="0" y="134178"/>
                      </a:lnTo>
                      <a:lnTo>
                        <a:pt x="608871" y="821237"/>
                      </a:lnTo>
                      <a:lnTo>
                        <a:pt x="4080013" y="699582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7BACBCF-668B-41E8-A076-0542DCA3EA6F}"/>
                  </a:ext>
                </a:extLst>
              </p:cNvPr>
              <p:cNvSpPr/>
              <p:nvPr/>
            </p:nvSpPr>
            <p:spPr>
              <a:xfrm>
                <a:off x="2349915" y="2406984"/>
                <a:ext cx="3225528" cy="499002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496909"/>
                  <a:gd name="connsiteY0" fmla="*/ 207129 h 237513"/>
                  <a:gd name="connsiteX1" fmla="*/ 139 w 1496909"/>
                  <a:gd name="connsiteY1" fmla="*/ 76168 h 237513"/>
                  <a:gd name="connsiteX2" fmla="*/ 1496909 w 1496909"/>
                  <a:gd name="connsiteY2" fmla="*/ 0 h 237513"/>
                  <a:gd name="connsiteX3" fmla="*/ 1359882 w 1496909"/>
                  <a:gd name="connsiteY3" fmla="*/ 68349 h 237513"/>
                  <a:gd name="connsiteX4" fmla="*/ 29986 w 1496909"/>
                  <a:gd name="connsiteY4" fmla="*/ 108728 h 237513"/>
                  <a:gd name="connsiteX5" fmla="*/ 28255 w 1496909"/>
                  <a:gd name="connsiteY5" fmla="*/ 237513 h 237513"/>
                  <a:gd name="connsiteX6" fmla="*/ 2189 w 1496909"/>
                  <a:gd name="connsiteY6" fmla="*/ 207129 h 237513"/>
                  <a:gd name="connsiteX0" fmla="*/ 2189 w 1535274"/>
                  <a:gd name="connsiteY0" fmla="*/ 207129 h 237513"/>
                  <a:gd name="connsiteX1" fmla="*/ 139 w 1535274"/>
                  <a:gd name="connsiteY1" fmla="*/ 76168 h 237513"/>
                  <a:gd name="connsiteX2" fmla="*/ 1496909 w 1535274"/>
                  <a:gd name="connsiteY2" fmla="*/ 0 h 237513"/>
                  <a:gd name="connsiteX3" fmla="*/ 1535274 w 1535274"/>
                  <a:gd name="connsiteY3" fmla="*/ 34245 h 237513"/>
                  <a:gd name="connsiteX4" fmla="*/ 29986 w 1535274"/>
                  <a:gd name="connsiteY4" fmla="*/ 108728 h 237513"/>
                  <a:gd name="connsiteX5" fmla="*/ 28255 w 1535274"/>
                  <a:gd name="connsiteY5" fmla="*/ 237513 h 237513"/>
                  <a:gd name="connsiteX6" fmla="*/ 2189 w 1535274"/>
                  <a:gd name="connsiteY6" fmla="*/ 207129 h 23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274" h="237513">
                    <a:moveTo>
                      <a:pt x="2189" y="207129"/>
                    </a:moveTo>
                    <a:cubicBezTo>
                      <a:pt x="3093" y="168238"/>
                      <a:pt x="-765" y="115059"/>
                      <a:pt x="139" y="76168"/>
                    </a:cubicBezTo>
                    <a:lnTo>
                      <a:pt x="1496909" y="0"/>
                    </a:lnTo>
                    <a:lnTo>
                      <a:pt x="1535274" y="34245"/>
                    </a:lnTo>
                    <a:lnTo>
                      <a:pt x="29986" y="108728"/>
                    </a:lnTo>
                    <a:lnTo>
                      <a:pt x="28255" y="237513"/>
                    </a:lnTo>
                    <a:lnTo>
                      <a:pt x="2189" y="2071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F1369B8-98B4-434C-B448-97225687BBFD}"/>
                </a:ext>
              </a:extLst>
            </p:cNvPr>
            <p:cNvGrpSpPr/>
            <p:nvPr/>
          </p:nvGrpSpPr>
          <p:grpSpPr>
            <a:xfrm>
              <a:off x="1004893" y="3947362"/>
              <a:ext cx="3307958" cy="2594024"/>
              <a:chOff x="1004893" y="3947362"/>
              <a:chExt cx="3307958" cy="2594024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9E442493-8DC5-4BA6-9E8E-73BC343CEB3E}"/>
                  </a:ext>
                </a:extLst>
              </p:cNvPr>
              <p:cNvGrpSpPr/>
              <p:nvPr/>
            </p:nvGrpSpPr>
            <p:grpSpPr>
              <a:xfrm>
                <a:off x="1004893" y="3947362"/>
                <a:ext cx="3307958" cy="2594024"/>
                <a:chOff x="2440056" y="4065303"/>
                <a:chExt cx="3563178" cy="2794161"/>
              </a:xfrm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1071D8D7-2E25-424A-86F8-8FBB179414D7}"/>
                    </a:ext>
                  </a:extLst>
                </p:cNvPr>
                <p:cNvSpPr/>
                <p:nvPr/>
              </p:nvSpPr>
              <p:spPr>
                <a:xfrm>
                  <a:off x="2531719" y="6213820"/>
                  <a:ext cx="3456838" cy="645644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  <a:gd name="connsiteX0" fmla="*/ 2917135 w 3563178"/>
                    <a:gd name="connsiteY0" fmla="*/ 0 h 645644"/>
                    <a:gd name="connsiteX1" fmla="*/ 0 w 3563178"/>
                    <a:gd name="connsiteY1" fmla="*/ 124239 h 645644"/>
                    <a:gd name="connsiteX2" fmla="*/ 521232 w 3563178"/>
                    <a:gd name="connsiteY2" fmla="*/ 645644 h 645644"/>
                    <a:gd name="connsiteX3" fmla="*/ 3563178 w 3563178"/>
                    <a:gd name="connsiteY3" fmla="*/ 477078 h 645644"/>
                    <a:gd name="connsiteX4" fmla="*/ 2917135 w 3563178"/>
                    <a:gd name="connsiteY4" fmla="*/ 0 h 645644"/>
                    <a:gd name="connsiteX0" fmla="*/ 2917135 w 3510626"/>
                    <a:gd name="connsiteY0" fmla="*/ 0 h 645644"/>
                    <a:gd name="connsiteX1" fmla="*/ 0 w 3510626"/>
                    <a:gd name="connsiteY1" fmla="*/ 124239 h 645644"/>
                    <a:gd name="connsiteX2" fmla="*/ 521232 w 3510626"/>
                    <a:gd name="connsiteY2" fmla="*/ 645644 h 645644"/>
                    <a:gd name="connsiteX3" fmla="*/ 3510626 w 3510626"/>
                    <a:gd name="connsiteY3" fmla="*/ 487588 h 645644"/>
                    <a:gd name="connsiteX4" fmla="*/ 2917135 w 3510626"/>
                    <a:gd name="connsiteY4" fmla="*/ 0 h 645644"/>
                    <a:gd name="connsiteX0" fmla="*/ 2917135 w 3472974"/>
                    <a:gd name="connsiteY0" fmla="*/ 0 h 645644"/>
                    <a:gd name="connsiteX1" fmla="*/ 0 w 3472974"/>
                    <a:gd name="connsiteY1" fmla="*/ 124239 h 645644"/>
                    <a:gd name="connsiteX2" fmla="*/ 521232 w 3472974"/>
                    <a:gd name="connsiteY2" fmla="*/ 645644 h 645644"/>
                    <a:gd name="connsiteX3" fmla="*/ 3472974 w 3472974"/>
                    <a:gd name="connsiteY3" fmla="*/ 476830 h 645644"/>
                    <a:gd name="connsiteX4" fmla="*/ 2917135 w 3472974"/>
                    <a:gd name="connsiteY4" fmla="*/ 0 h 645644"/>
                    <a:gd name="connsiteX0" fmla="*/ 2900999 w 3456838"/>
                    <a:gd name="connsiteY0" fmla="*/ 0 h 645644"/>
                    <a:gd name="connsiteX1" fmla="*/ 0 w 3456838"/>
                    <a:gd name="connsiteY1" fmla="*/ 113481 h 645644"/>
                    <a:gd name="connsiteX2" fmla="*/ 505096 w 3456838"/>
                    <a:gd name="connsiteY2" fmla="*/ 645644 h 645644"/>
                    <a:gd name="connsiteX3" fmla="*/ 3456838 w 3456838"/>
                    <a:gd name="connsiteY3" fmla="*/ 476830 h 645644"/>
                    <a:gd name="connsiteX4" fmla="*/ 2900999 w 3456838"/>
                    <a:gd name="connsiteY4" fmla="*/ 0 h 645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6838" h="645644">
                      <a:moveTo>
                        <a:pt x="2900999" y="0"/>
                      </a:moveTo>
                      <a:lnTo>
                        <a:pt x="0" y="113481"/>
                      </a:lnTo>
                      <a:lnTo>
                        <a:pt x="505096" y="645644"/>
                      </a:lnTo>
                      <a:lnTo>
                        <a:pt x="3456838" y="476830"/>
                      </a:lnTo>
                      <a:lnTo>
                        <a:pt x="2900999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CE75C527-85FE-40A5-B03F-8E69671F1B16}"/>
                    </a:ext>
                  </a:extLst>
                </p:cNvPr>
                <p:cNvSpPr/>
                <p:nvPr/>
              </p:nvSpPr>
              <p:spPr>
                <a:xfrm>
                  <a:off x="2971800" y="4542381"/>
                  <a:ext cx="3031434" cy="2315817"/>
                </a:xfrm>
                <a:custGeom>
                  <a:avLst/>
                  <a:gdLst>
                    <a:gd name="connsiteX0" fmla="*/ 0 w 3031434"/>
                    <a:gd name="connsiteY0" fmla="*/ 84483 h 2315817"/>
                    <a:gd name="connsiteX1" fmla="*/ 54665 w 3031434"/>
                    <a:gd name="connsiteY1" fmla="*/ 2315818 h 2315817"/>
                    <a:gd name="connsiteX2" fmla="*/ 2995256 w 3031434"/>
                    <a:gd name="connsiteY2" fmla="*/ 2163616 h 2315817"/>
                    <a:gd name="connsiteX3" fmla="*/ 3031435 w 3031434"/>
                    <a:gd name="connsiteY3" fmla="*/ 2125516 h 2315817"/>
                    <a:gd name="connsiteX4" fmla="*/ 3031435 w 3031434"/>
                    <a:gd name="connsiteY4" fmla="*/ 0 h 2315817"/>
                    <a:gd name="connsiteX5" fmla="*/ 0 w 3031434"/>
                    <a:gd name="connsiteY5" fmla="*/ 84483 h 231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1434" h="2315817">
                      <a:moveTo>
                        <a:pt x="0" y="84483"/>
                      </a:moveTo>
                      <a:lnTo>
                        <a:pt x="54665" y="2315818"/>
                      </a:lnTo>
                      <a:lnTo>
                        <a:pt x="2995256" y="2163616"/>
                      </a:lnTo>
                      <a:cubicBezTo>
                        <a:pt x="3015532" y="2162556"/>
                        <a:pt x="3031435" y="2145792"/>
                        <a:pt x="3031435" y="2125516"/>
                      </a:cubicBezTo>
                      <a:lnTo>
                        <a:pt x="3031435" y="0"/>
                      </a:lnTo>
                      <a:lnTo>
                        <a:pt x="0" y="84483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143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0A50E80A-DFEC-4B28-B468-35810E43DFE1}"/>
                    </a:ext>
                  </a:extLst>
                </p:cNvPr>
                <p:cNvSpPr/>
                <p:nvPr/>
              </p:nvSpPr>
              <p:spPr>
                <a:xfrm>
                  <a:off x="2440056" y="4189542"/>
                  <a:ext cx="586408" cy="2668656"/>
                </a:xfrm>
                <a:custGeom>
                  <a:avLst/>
                  <a:gdLst>
                    <a:gd name="connsiteX0" fmla="*/ 0 w 586408"/>
                    <a:gd name="connsiteY0" fmla="*/ 0 h 2668656"/>
                    <a:gd name="connsiteX1" fmla="*/ 531743 w 586408"/>
                    <a:gd name="connsiteY1" fmla="*/ 437322 h 2668656"/>
                    <a:gd name="connsiteX2" fmla="*/ 586409 w 586408"/>
                    <a:gd name="connsiteY2" fmla="*/ 2668657 h 2668656"/>
                    <a:gd name="connsiteX3" fmla="*/ 74543 w 586408"/>
                    <a:gd name="connsiteY3" fmla="*/ 2151822 h 2668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408" h="2668656">
                      <a:moveTo>
                        <a:pt x="0" y="0"/>
                      </a:moveTo>
                      <a:lnTo>
                        <a:pt x="531743" y="437322"/>
                      </a:lnTo>
                      <a:lnTo>
                        <a:pt x="586409" y="2668657"/>
                      </a:lnTo>
                      <a:lnTo>
                        <a:pt x="74543" y="2151822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10056961-27C4-45E1-ABBF-AD76FA0842F3}"/>
                    </a:ext>
                  </a:extLst>
                </p:cNvPr>
                <p:cNvSpPr/>
                <p:nvPr/>
              </p:nvSpPr>
              <p:spPr>
                <a:xfrm>
                  <a:off x="2440056" y="4065303"/>
                  <a:ext cx="3563178" cy="561560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63178" h="561560">
                      <a:moveTo>
                        <a:pt x="2917135" y="0"/>
                      </a:moveTo>
                      <a:lnTo>
                        <a:pt x="0" y="124239"/>
                      </a:lnTo>
                      <a:lnTo>
                        <a:pt x="531743" y="561561"/>
                      </a:lnTo>
                      <a:lnTo>
                        <a:pt x="3563178" y="47707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5E381732-FA19-4F67-A296-7E34AE89A3AE}"/>
                  </a:ext>
                </a:extLst>
              </p:cNvPr>
              <p:cNvGrpSpPr/>
              <p:nvPr/>
            </p:nvGrpSpPr>
            <p:grpSpPr>
              <a:xfrm rot="21420000">
                <a:off x="2498375" y="6003484"/>
                <a:ext cx="397913" cy="39773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3E1B2EFA-9E02-4CCA-9642-C8FCE88F70A7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6A1A5E77-7DB6-4D46-94D0-B26A96E28C7A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5102EB78-46FD-4BB6-952D-64ADC928F06A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E46C355B-D771-4B15-9F80-4B56B3090E5F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2A2935B8-53F4-40C3-9D3F-0E0EC7D615B2}"/>
                  </a:ext>
                </a:extLst>
              </p:cNvPr>
              <p:cNvGrpSpPr/>
              <p:nvPr/>
            </p:nvGrpSpPr>
            <p:grpSpPr>
              <a:xfrm rot="21420000">
                <a:off x="1638238" y="6048376"/>
                <a:ext cx="397740" cy="397921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41F6E89A-0EA1-457F-9C44-ED86EDACE00E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996D0B90-BFFD-438E-AF46-29407B8139CC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93DCAFEA-197A-4639-B98A-011690174727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5A1535C4-C0B5-43FA-8D81-0A64E3920DDC}"/>
                  </a:ext>
                </a:extLst>
              </p:cNvPr>
              <p:cNvGrpSpPr/>
              <p:nvPr/>
            </p:nvGrpSpPr>
            <p:grpSpPr>
              <a:xfrm rot="21420000">
                <a:off x="2068416" y="6026303"/>
                <a:ext cx="397541" cy="397455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61C44274-A88C-4E9F-B07B-82BA0544246C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DB20566E-676B-41CB-9C6F-C77BE67CAB96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1A9D48EB-F077-4D61-85CF-C6F795588F27}"/>
                  </a:ext>
                </a:extLst>
              </p:cNvPr>
              <p:cNvSpPr/>
              <p:nvPr/>
            </p:nvSpPr>
            <p:spPr>
              <a:xfrm>
                <a:off x="1190530" y="4119168"/>
                <a:ext cx="2857039" cy="427351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882" h="203409">
                    <a:moveTo>
                      <a:pt x="2189" y="173025"/>
                    </a:moveTo>
                    <a:cubicBezTo>
                      <a:pt x="3093" y="134134"/>
                      <a:pt x="-765" y="80955"/>
                      <a:pt x="139" y="42064"/>
                    </a:cubicBezTo>
                    <a:lnTo>
                      <a:pt x="1313397" y="0"/>
                    </a:lnTo>
                    <a:lnTo>
                      <a:pt x="1359882" y="34245"/>
                    </a:lnTo>
                    <a:lnTo>
                      <a:pt x="29986" y="74624"/>
                    </a:lnTo>
                    <a:lnTo>
                      <a:pt x="28255" y="203409"/>
                    </a:lnTo>
                    <a:lnTo>
                      <a:pt x="2189" y="1730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620C0C5B-D733-4913-94E7-B7EB2E345C49}"/>
                </a:ext>
              </a:extLst>
            </p:cNvPr>
            <p:cNvGrpSpPr/>
            <p:nvPr/>
          </p:nvGrpSpPr>
          <p:grpSpPr>
            <a:xfrm>
              <a:off x="3034882" y="173245"/>
              <a:ext cx="2472894" cy="2708373"/>
              <a:chOff x="3034882" y="173245"/>
              <a:chExt cx="2472894" cy="2708373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BFE81260-2F46-47CE-8A97-A99BC6DC9176}"/>
                  </a:ext>
                </a:extLst>
              </p:cNvPr>
              <p:cNvGrpSpPr/>
              <p:nvPr/>
            </p:nvGrpSpPr>
            <p:grpSpPr>
              <a:xfrm>
                <a:off x="3034882" y="173245"/>
                <a:ext cx="2472894" cy="2708373"/>
                <a:chOff x="4626665" y="0"/>
                <a:chExt cx="2663686" cy="2917333"/>
              </a:xfrm>
            </p:grpSpPr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7188442F-6E0E-499F-83E0-AEBDC0045997}"/>
                    </a:ext>
                  </a:extLst>
                </p:cNvPr>
                <p:cNvSpPr/>
                <p:nvPr/>
              </p:nvSpPr>
              <p:spPr>
                <a:xfrm>
                  <a:off x="4640133" y="2268487"/>
                  <a:ext cx="2597879" cy="64202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  <a:gd name="connsiteX0" fmla="*/ 444876 w 2625587"/>
                    <a:gd name="connsiteY0" fmla="*/ 0 h 586608"/>
                    <a:gd name="connsiteX1" fmla="*/ 2625587 w 2625587"/>
                    <a:gd name="connsiteY1" fmla="*/ 129805 h 586608"/>
                    <a:gd name="connsiteX2" fmla="*/ 2228088 w 2625587"/>
                    <a:gd name="connsiteY2" fmla="*/ 586608 h 586608"/>
                    <a:gd name="connsiteX3" fmla="*/ 0 w 2625587"/>
                    <a:gd name="connsiteY3" fmla="*/ 498348 h 586608"/>
                    <a:gd name="connsiteX4" fmla="*/ 444876 w 2625587"/>
                    <a:gd name="connsiteY4" fmla="*/ 0 h 586608"/>
                    <a:gd name="connsiteX0" fmla="*/ 444876 w 2625587"/>
                    <a:gd name="connsiteY0" fmla="*/ 0 h 642027"/>
                    <a:gd name="connsiteX1" fmla="*/ 2625587 w 2625587"/>
                    <a:gd name="connsiteY1" fmla="*/ 129805 h 642027"/>
                    <a:gd name="connsiteX2" fmla="*/ 2188063 w 2625587"/>
                    <a:gd name="connsiteY2" fmla="*/ 642027 h 642027"/>
                    <a:gd name="connsiteX3" fmla="*/ 0 w 2625587"/>
                    <a:gd name="connsiteY3" fmla="*/ 498348 h 642027"/>
                    <a:gd name="connsiteX4" fmla="*/ 444876 w 2625587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00957"/>
                    <a:gd name="connsiteY0" fmla="*/ 0 h 642027"/>
                    <a:gd name="connsiteX1" fmla="*/ 2600957 w 2600957"/>
                    <a:gd name="connsiteY1" fmla="*/ 89780 h 642027"/>
                    <a:gd name="connsiteX2" fmla="*/ 2212694 w 2600957"/>
                    <a:gd name="connsiteY2" fmla="*/ 642027 h 642027"/>
                    <a:gd name="connsiteX3" fmla="*/ 0 w 2600957"/>
                    <a:gd name="connsiteY3" fmla="*/ 486033 h 642027"/>
                    <a:gd name="connsiteX4" fmla="*/ 469507 w 2600957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7879" h="642027">
                      <a:moveTo>
                        <a:pt x="469507" y="0"/>
                      </a:moveTo>
                      <a:lnTo>
                        <a:pt x="2597879" y="105174"/>
                      </a:lnTo>
                      <a:lnTo>
                        <a:pt x="2212694" y="642027"/>
                      </a:lnTo>
                      <a:lnTo>
                        <a:pt x="0" y="486033"/>
                      </a:lnTo>
                      <a:lnTo>
                        <a:pt x="469507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476E0442-546E-4B0E-954C-2B29B7A1DC1C}"/>
                    </a:ext>
                  </a:extLst>
                </p:cNvPr>
                <p:cNvSpPr/>
                <p:nvPr/>
              </p:nvSpPr>
              <p:spPr>
                <a:xfrm>
                  <a:off x="4626665" y="498347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7012E004-2402-4EDB-BBF1-79B81974FA6B}"/>
                    </a:ext>
                  </a:extLst>
                </p:cNvPr>
                <p:cNvSpPr/>
                <p:nvPr/>
              </p:nvSpPr>
              <p:spPr>
                <a:xfrm>
                  <a:off x="6851970" y="129805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9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9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99A0F377-0396-4020-A410-922ABFD27877}"/>
                    </a:ext>
                  </a:extLst>
                </p:cNvPr>
                <p:cNvSpPr/>
                <p:nvPr/>
              </p:nvSpPr>
              <p:spPr>
                <a:xfrm>
                  <a:off x="4626665" y="0"/>
                  <a:ext cx="2663686" cy="58660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6" y="0"/>
                      </a:moveTo>
                      <a:lnTo>
                        <a:pt x="2663687" y="129805"/>
                      </a:lnTo>
                      <a:lnTo>
                        <a:pt x="2266188" y="586608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DF4185BE-CAF5-498A-A450-567396CCA239}"/>
                  </a:ext>
                </a:extLst>
              </p:cNvPr>
              <p:cNvGrpSpPr/>
              <p:nvPr/>
            </p:nvGrpSpPr>
            <p:grpSpPr>
              <a:xfrm rot="180000">
                <a:off x="3779570" y="2405315"/>
                <a:ext cx="317315" cy="31717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31858390-57AD-46EF-BE33-D63E83415929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A8DE7D3B-EF95-4F68-B548-8BAA220153FD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04CEC876-50C0-4392-BE01-8387D7EDE978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886F5A95-29ED-4660-8823-5A09B4169A36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4AF05875-3491-4229-BF9E-B383DE448C12}"/>
                  </a:ext>
                </a:extLst>
              </p:cNvPr>
              <p:cNvGrpSpPr/>
              <p:nvPr/>
            </p:nvGrpSpPr>
            <p:grpSpPr>
              <a:xfrm rot="180000">
                <a:off x="3093663" y="2369213"/>
                <a:ext cx="317178" cy="317323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29DC5362-7422-49C3-AE11-7EBDC8B3C137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B97875E7-4548-47CF-8A33-F8E024F3A12F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6AEEC9C9-EBBB-4743-83CD-6E4774D80678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F87285F3-6750-4B8C-96FF-F20EC3BCBB0F}"/>
                  </a:ext>
                </a:extLst>
              </p:cNvPr>
              <p:cNvGrpSpPr/>
              <p:nvPr/>
            </p:nvGrpSpPr>
            <p:grpSpPr>
              <a:xfrm rot="180000">
                <a:off x="3436688" y="2387558"/>
                <a:ext cx="317019" cy="316951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BE41F24D-8997-4B32-962C-22D98BBF61AD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E7305746-FD66-455B-879A-3BD78FC2297C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7535A45-05C8-41DF-BECD-EC40CC029E7B}"/>
                  </a:ext>
                </a:extLst>
              </p:cNvPr>
              <p:cNvSpPr/>
              <p:nvPr/>
            </p:nvSpPr>
            <p:spPr>
              <a:xfrm flipH="1">
                <a:off x="3265461" y="333472"/>
                <a:ext cx="2110218" cy="449209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67823 h 198207"/>
                  <a:gd name="connsiteX1" fmla="*/ 139 w 1359882"/>
                  <a:gd name="connsiteY1" fmla="*/ 36862 h 198207"/>
                  <a:gd name="connsiteX2" fmla="*/ 989140 w 1359882"/>
                  <a:gd name="connsiteY2" fmla="*/ 0 h 198207"/>
                  <a:gd name="connsiteX3" fmla="*/ 1359882 w 1359882"/>
                  <a:gd name="connsiteY3" fmla="*/ 29043 h 198207"/>
                  <a:gd name="connsiteX4" fmla="*/ 29986 w 1359882"/>
                  <a:gd name="connsiteY4" fmla="*/ 69422 h 198207"/>
                  <a:gd name="connsiteX5" fmla="*/ 28255 w 1359882"/>
                  <a:gd name="connsiteY5" fmla="*/ 198207 h 198207"/>
                  <a:gd name="connsiteX6" fmla="*/ 2189 w 1359882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7713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2511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78227 h 208611"/>
                  <a:gd name="connsiteX1" fmla="*/ 139 w 1016551"/>
                  <a:gd name="connsiteY1" fmla="*/ 47266 h 208611"/>
                  <a:gd name="connsiteX2" fmla="*/ 973534 w 1016551"/>
                  <a:gd name="connsiteY2" fmla="*/ 0 h 208611"/>
                  <a:gd name="connsiteX3" fmla="*/ 1016551 w 1016551"/>
                  <a:gd name="connsiteY3" fmla="*/ 42915 h 208611"/>
                  <a:gd name="connsiteX4" fmla="*/ 29986 w 1016551"/>
                  <a:gd name="connsiteY4" fmla="*/ 79826 h 208611"/>
                  <a:gd name="connsiteX5" fmla="*/ 28255 w 1016551"/>
                  <a:gd name="connsiteY5" fmla="*/ 208611 h 208611"/>
                  <a:gd name="connsiteX6" fmla="*/ 2189 w 1016551"/>
                  <a:gd name="connsiteY6" fmla="*/ 178227 h 208611"/>
                  <a:gd name="connsiteX0" fmla="*/ 2189 w 1004413"/>
                  <a:gd name="connsiteY0" fmla="*/ 178227 h 208611"/>
                  <a:gd name="connsiteX1" fmla="*/ 139 w 1004413"/>
                  <a:gd name="connsiteY1" fmla="*/ 47266 h 208611"/>
                  <a:gd name="connsiteX2" fmla="*/ 973534 w 1004413"/>
                  <a:gd name="connsiteY2" fmla="*/ 0 h 208611"/>
                  <a:gd name="connsiteX3" fmla="*/ 1004413 w 1004413"/>
                  <a:gd name="connsiteY3" fmla="*/ 30777 h 208611"/>
                  <a:gd name="connsiteX4" fmla="*/ 29986 w 1004413"/>
                  <a:gd name="connsiteY4" fmla="*/ 79826 h 208611"/>
                  <a:gd name="connsiteX5" fmla="*/ 28255 w 1004413"/>
                  <a:gd name="connsiteY5" fmla="*/ 208611 h 208611"/>
                  <a:gd name="connsiteX6" fmla="*/ 2189 w 1004413"/>
                  <a:gd name="connsiteY6" fmla="*/ 178227 h 208611"/>
                  <a:gd name="connsiteX0" fmla="*/ 2189 w 1004413"/>
                  <a:gd name="connsiteY0" fmla="*/ 183429 h 213813"/>
                  <a:gd name="connsiteX1" fmla="*/ 139 w 1004413"/>
                  <a:gd name="connsiteY1" fmla="*/ 52468 h 213813"/>
                  <a:gd name="connsiteX2" fmla="*/ 968332 w 1004413"/>
                  <a:gd name="connsiteY2" fmla="*/ 0 h 213813"/>
                  <a:gd name="connsiteX3" fmla="*/ 1004413 w 1004413"/>
                  <a:gd name="connsiteY3" fmla="*/ 35979 h 213813"/>
                  <a:gd name="connsiteX4" fmla="*/ 29986 w 1004413"/>
                  <a:gd name="connsiteY4" fmla="*/ 85028 h 213813"/>
                  <a:gd name="connsiteX5" fmla="*/ 28255 w 1004413"/>
                  <a:gd name="connsiteY5" fmla="*/ 213813 h 213813"/>
                  <a:gd name="connsiteX6" fmla="*/ 2189 w 1004413"/>
                  <a:gd name="connsiteY6" fmla="*/ 183429 h 2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413" h="213813">
                    <a:moveTo>
                      <a:pt x="2189" y="183429"/>
                    </a:moveTo>
                    <a:cubicBezTo>
                      <a:pt x="3093" y="144538"/>
                      <a:pt x="-765" y="91359"/>
                      <a:pt x="139" y="52468"/>
                    </a:cubicBezTo>
                    <a:lnTo>
                      <a:pt x="968332" y="0"/>
                    </a:lnTo>
                    <a:lnTo>
                      <a:pt x="1004413" y="35979"/>
                    </a:lnTo>
                    <a:lnTo>
                      <a:pt x="29986" y="85028"/>
                    </a:lnTo>
                    <a:lnTo>
                      <a:pt x="28255" y="213813"/>
                    </a:lnTo>
                    <a:lnTo>
                      <a:pt x="2189" y="1834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2BD8546-33D9-4120-95B7-6C446C50CE24}"/>
              </a:ext>
            </a:extLst>
          </p:cNvPr>
          <p:cNvSpPr/>
          <p:nvPr/>
        </p:nvSpPr>
        <p:spPr>
          <a:xfrm>
            <a:off x="2437945" y="835493"/>
            <a:ext cx="2086954" cy="5330781"/>
          </a:xfrm>
          <a:custGeom>
            <a:avLst/>
            <a:gdLst>
              <a:gd name="connsiteX0" fmla="*/ 95794 w 2090057"/>
              <a:gd name="connsiteY0" fmla="*/ 0 h 5364480"/>
              <a:gd name="connsiteX1" fmla="*/ 1924594 w 2090057"/>
              <a:gd name="connsiteY1" fmla="*/ 209005 h 5364480"/>
              <a:gd name="connsiteX2" fmla="*/ 2090057 w 2090057"/>
              <a:gd name="connsiteY2" fmla="*/ 374468 h 5364480"/>
              <a:gd name="connsiteX3" fmla="*/ 2011680 w 2090057"/>
              <a:gd name="connsiteY3" fmla="*/ 4789714 h 5364480"/>
              <a:gd name="connsiteX4" fmla="*/ 1828800 w 2090057"/>
              <a:gd name="connsiteY4" fmla="*/ 4972594 h 5364480"/>
              <a:gd name="connsiteX5" fmla="*/ 261257 w 2090057"/>
              <a:gd name="connsiteY5" fmla="*/ 5364480 h 5364480"/>
              <a:gd name="connsiteX6" fmla="*/ 104503 w 2090057"/>
              <a:gd name="connsiteY6" fmla="*/ 5225142 h 5364480"/>
              <a:gd name="connsiteX7" fmla="*/ 0 w 2090057"/>
              <a:gd name="connsiteY7" fmla="*/ 200297 h 5364480"/>
              <a:gd name="connsiteX8" fmla="*/ 156754 w 2090057"/>
              <a:gd name="connsiteY8" fmla="*/ 34834 h 5364480"/>
              <a:gd name="connsiteX9" fmla="*/ 226423 w 2090057"/>
              <a:gd name="connsiteY9" fmla="*/ 8708 h 5364480"/>
              <a:gd name="connsiteX10" fmla="*/ 278674 w 2090057"/>
              <a:gd name="connsiteY10" fmla="*/ 43542 h 5364480"/>
              <a:gd name="connsiteX0" fmla="*/ 1924594 w 2090057"/>
              <a:gd name="connsiteY0" fmla="*/ 200297 h 5355772"/>
              <a:gd name="connsiteX1" fmla="*/ 2090057 w 2090057"/>
              <a:gd name="connsiteY1" fmla="*/ 365760 h 5355772"/>
              <a:gd name="connsiteX2" fmla="*/ 2011680 w 2090057"/>
              <a:gd name="connsiteY2" fmla="*/ 4781006 h 5355772"/>
              <a:gd name="connsiteX3" fmla="*/ 1828800 w 2090057"/>
              <a:gd name="connsiteY3" fmla="*/ 4963886 h 5355772"/>
              <a:gd name="connsiteX4" fmla="*/ 261257 w 2090057"/>
              <a:gd name="connsiteY4" fmla="*/ 5355772 h 5355772"/>
              <a:gd name="connsiteX5" fmla="*/ 104503 w 2090057"/>
              <a:gd name="connsiteY5" fmla="*/ 5216434 h 5355772"/>
              <a:gd name="connsiteX6" fmla="*/ 0 w 2090057"/>
              <a:gd name="connsiteY6" fmla="*/ 191589 h 5355772"/>
              <a:gd name="connsiteX7" fmla="*/ 156754 w 2090057"/>
              <a:gd name="connsiteY7" fmla="*/ 26126 h 5355772"/>
              <a:gd name="connsiteX8" fmla="*/ 226423 w 2090057"/>
              <a:gd name="connsiteY8" fmla="*/ 0 h 5355772"/>
              <a:gd name="connsiteX9" fmla="*/ 278674 w 2090057"/>
              <a:gd name="connsiteY9" fmla="*/ 34834 h 5355772"/>
              <a:gd name="connsiteX0" fmla="*/ 1924594 w 2090057"/>
              <a:gd name="connsiteY0" fmla="*/ 174171 h 5329646"/>
              <a:gd name="connsiteX1" fmla="*/ 2090057 w 2090057"/>
              <a:gd name="connsiteY1" fmla="*/ 339634 h 5329646"/>
              <a:gd name="connsiteX2" fmla="*/ 2011680 w 2090057"/>
              <a:gd name="connsiteY2" fmla="*/ 4754880 h 5329646"/>
              <a:gd name="connsiteX3" fmla="*/ 1828800 w 2090057"/>
              <a:gd name="connsiteY3" fmla="*/ 4937760 h 5329646"/>
              <a:gd name="connsiteX4" fmla="*/ 261257 w 2090057"/>
              <a:gd name="connsiteY4" fmla="*/ 5329646 h 5329646"/>
              <a:gd name="connsiteX5" fmla="*/ 104503 w 2090057"/>
              <a:gd name="connsiteY5" fmla="*/ 5190308 h 5329646"/>
              <a:gd name="connsiteX6" fmla="*/ 0 w 2090057"/>
              <a:gd name="connsiteY6" fmla="*/ 165463 h 5329646"/>
              <a:gd name="connsiteX7" fmla="*/ 156754 w 2090057"/>
              <a:gd name="connsiteY7" fmla="*/ 0 h 5329646"/>
              <a:gd name="connsiteX8" fmla="*/ 278674 w 2090057"/>
              <a:gd name="connsiteY8" fmla="*/ 8708 h 5329646"/>
              <a:gd name="connsiteX0" fmla="*/ 1924594 w 2090057"/>
              <a:gd name="connsiteY0" fmla="*/ 174171 h 5329646"/>
              <a:gd name="connsiteX1" fmla="*/ 2090057 w 2090057"/>
              <a:gd name="connsiteY1" fmla="*/ 339634 h 5329646"/>
              <a:gd name="connsiteX2" fmla="*/ 2011680 w 2090057"/>
              <a:gd name="connsiteY2" fmla="*/ 4754880 h 5329646"/>
              <a:gd name="connsiteX3" fmla="*/ 1828800 w 2090057"/>
              <a:gd name="connsiteY3" fmla="*/ 4937760 h 5329646"/>
              <a:gd name="connsiteX4" fmla="*/ 261257 w 2090057"/>
              <a:gd name="connsiteY4" fmla="*/ 5329646 h 5329646"/>
              <a:gd name="connsiteX5" fmla="*/ 104503 w 2090057"/>
              <a:gd name="connsiteY5" fmla="*/ 5190308 h 5329646"/>
              <a:gd name="connsiteX6" fmla="*/ 0 w 2090057"/>
              <a:gd name="connsiteY6" fmla="*/ 165463 h 5329646"/>
              <a:gd name="connsiteX7" fmla="*/ 156754 w 2090057"/>
              <a:gd name="connsiteY7" fmla="*/ 0 h 5329646"/>
              <a:gd name="connsiteX0" fmla="*/ 1925021 w 2090484"/>
              <a:gd name="connsiteY0" fmla="*/ 174171 h 5329646"/>
              <a:gd name="connsiteX1" fmla="*/ 2090484 w 2090484"/>
              <a:gd name="connsiteY1" fmla="*/ 339634 h 5329646"/>
              <a:gd name="connsiteX2" fmla="*/ 2012107 w 2090484"/>
              <a:gd name="connsiteY2" fmla="*/ 4754880 h 5329646"/>
              <a:gd name="connsiteX3" fmla="*/ 1829227 w 2090484"/>
              <a:gd name="connsiteY3" fmla="*/ 4937760 h 5329646"/>
              <a:gd name="connsiteX4" fmla="*/ 261684 w 2090484"/>
              <a:gd name="connsiteY4" fmla="*/ 5329646 h 5329646"/>
              <a:gd name="connsiteX5" fmla="*/ 104930 w 2090484"/>
              <a:gd name="connsiteY5" fmla="*/ 5190308 h 5329646"/>
              <a:gd name="connsiteX6" fmla="*/ 427 w 2090484"/>
              <a:gd name="connsiteY6" fmla="*/ 165463 h 5329646"/>
              <a:gd name="connsiteX7" fmla="*/ 157181 w 2090484"/>
              <a:gd name="connsiteY7" fmla="*/ 0 h 5329646"/>
              <a:gd name="connsiteX0" fmla="*/ 1925063 w 2090526"/>
              <a:gd name="connsiteY0" fmla="*/ 174171 h 5329646"/>
              <a:gd name="connsiteX1" fmla="*/ 2090526 w 2090526"/>
              <a:gd name="connsiteY1" fmla="*/ 339634 h 5329646"/>
              <a:gd name="connsiteX2" fmla="*/ 2012149 w 2090526"/>
              <a:gd name="connsiteY2" fmla="*/ 4754880 h 5329646"/>
              <a:gd name="connsiteX3" fmla="*/ 1829269 w 2090526"/>
              <a:gd name="connsiteY3" fmla="*/ 4937760 h 5329646"/>
              <a:gd name="connsiteX4" fmla="*/ 261726 w 2090526"/>
              <a:gd name="connsiteY4" fmla="*/ 5329646 h 5329646"/>
              <a:gd name="connsiteX5" fmla="*/ 104972 w 2090526"/>
              <a:gd name="connsiteY5" fmla="*/ 5190308 h 5329646"/>
              <a:gd name="connsiteX6" fmla="*/ 469 w 2090526"/>
              <a:gd name="connsiteY6" fmla="*/ 165463 h 5329646"/>
              <a:gd name="connsiteX7" fmla="*/ 157223 w 2090526"/>
              <a:gd name="connsiteY7" fmla="*/ 0 h 5329646"/>
              <a:gd name="connsiteX0" fmla="*/ 1925049 w 2090512"/>
              <a:gd name="connsiteY0" fmla="*/ 174700 h 5330175"/>
              <a:gd name="connsiteX1" fmla="*/ 2090512 w 2090512"/>
              <a:gd name="connsiteY1" fmla="*/ 340163 h 5330175"/>
              <a:gd name="connsiteX2" fmla="*/ 2012135 w 2090512"/>
              <a:gd name="connsiteY2" fmla="*/ 4755409 h 5330175"/>
              <a:gd name="connsiteX3" fmla="*/ 1829255 w 2090512"/>
              <a:gd name="connsiteY3" fmla="*/ 4938289 h 5330175"/>
              <a:gd name="connsiteX4" fmla="*/ 261712 w 2090512"/>
              <a:gd name="connsiteY4" fmla="*/ 5330175 h 5330175"/>
              <a:gd name="connsiteX5" fmla="*/ 104958 w 2090512"/>
              <a:gd name="connsiteY5" fmla="*/ 5190837 h 5330175"/>
              <a:gd name="connsiteX6" fmla="*/ 455 w 2090512"/>
              <a:gd name="connsiteY6" fmla="*/ 165992 h 5330175"/>
              <a:gd name="connsiteX7" fmla="*/ 157209 w 2090512"/>
              <a:gd name="connsiteY7" fmla="*/ 529 h 5330175"/>
              <a:gd name="connsiteX0" fmla="*/ 1925049 w 2090512"/>
              <a:gd name="connsiteY0" fmla="*/ 174700 h 5330175"/>
              <a:gd name="connsiteX1" fmla="*/ 2090512 w 2090512"/>
              <a:gd name="connsiteY1" fmla="*/ 340163 h 5330175"/>
              <a:gd name="connsiteX2" fmla="*/ 2012135 w 2090512"/>
              <a:gd name="connsiteY2" fmla="*/ 4755409 h 5330175"/>
              <a:gd name="connsiteX3" fmla="*/ 1829255 w 2090512"/>
              <a:gd name="connsiteY3" fmla="*/ 4938289 h 5330175"/>
              <a:gd name="connsiteX4" fmla="*/ 261712 w 2090512"/>
              <a:gd name="connsiteY4" fmla="*/ 5330175 h 5330175"/>
              <a:gd name="connsiteX5" fmla="*/ 104958 w 2090512"/>
              <a:gd name="connsiteY5" fmla="*/ 5190837 h 5330175"/>
              <a:gd name="connsiteX6" fmla="*/ 455 w 2090512"/>
              <a:gd name="connsiteY6" fmla="*/ 165992 h 5330175"/>
              <a:gd name="connsiteX7" fmla="*/ 157209 w 2090512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12135 w 2086954"/>
              <a:gd name="connsiteY2" fmla="*/ 475540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104958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12135 w 2086954"/>
              <a:gd name="connsiteY2" fmla="*/ 475540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104958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58856 w 2086954"/>
              <a:gd name="connsiteY2" fmla="*/ 463526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104958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58856 w 2086954"/>
              <a:gd name="connsiteY2" fmla="*/ 463526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104958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58856 w 2086954"/>
              <a:gd name="connsiteY2" fmla="*/ 463526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104958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58856 w 2086954"/>
              <a:gd name="connsiteY2" fmla="*/ 463526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68249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58856 w 2086954"/>
              <a:gd name="connsiteY2" fmla="*/ 463526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68249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781"/>
              <a:gd name="connsiteX1" fmla="*/ 2086954 w 2086954"/>
              <a:gd name="connsiteY1" fmla="*/ 393533 h 5330781"/>
              <a:gd name="connsiteX2" fmla="*/ 2058856 w 2086954"/>
              <a:gd name="connsiteY2" fmla="*/ 4635269 h 5330781"/>
              <a:gd name="connsiteX3" fmla="*/ 1829255 w 2086954"/>
              <a:gd name="connsiteY3" fmla="*/ 4938289 h 5330781"/>
              <a:gd name="connsiteX4" fmla="*/ 261712 w 2086954"/>
              <a:gd name="connsiteY4" fmla="*/ 5330175 h 5330781"/>
              <a:gd name="connsiteX5" fmla="*/ 68249 w 2086954"/>
              <a:gd name="connsiteY5" fmla="*/ 5190837 h 5330781"/>
              <a:gd name="connsiteX6" fmla="*/ 455 w 2086954"/>
              <a:gd name="connsiteY6" fmla="*/ 165992 h 5330781"/>
              <a:gd name="connsiteX7" fmla="*/ 157209 w 2086954"/>
              <a:gd name="connsiteY7" fmla="*/ 529 h 533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954" h="5330781">
                <a:moveTo>
                  <a:pt x="1925049" y="174700"/>
                </a:moveTo>
                <a:cubicBezTo>
                  <a:pt x="1994435" y="180042"/>
                  <a:pt x="2085169" y="320589"/>
                  <a:pt x="2086954" y="393533"/>
                </a:cubicBezTo>
                <a:lnTo>
                  <a:pt x="2058856" y="4635269"/>
                </a:lnTo>
                <a:cubicBezTo>
                  <a:pt x="2049066" y="4782997"/>
                  <a:pt x="1989220" y="4894015"/>
                  <a:pt x="1829255" y="4938289"/>
                </a:cubicBezTo>
                <a:lnTo>
                  <a:pt x="261712" y="5330175"/>
                </a:lnTo>
                <a:cubicBezTo>
                  <a:pt x="183875" y="5337124"/>
                  <a:pt x="86016" y="5284004"/>
                  <a:pt x="68249" y="5190837"/>
                </a:cubicBezTo>
                <a:lnTo>
                  <a:pt x="455" y="165992"/>
                </a:lnTo>
                <a:cubicBezTo>
                  <a:pt x="-7780" y="96606"/>
                  <a:pt x="97842" y="-8359"/>
                  <a:pt x="157209" y="529"/>
                </a:cubicBezTo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C8404B-09E4-426C-83D7-3802F2EB3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" y="189368"/>
            <a:ext cx="6858000" cy="6858000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141509" y="4114559"/>
            <a:ext cx="561894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Instant Deal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080124" y="5211797"/>
            <a:ext cx="561894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We will deal with all the hassle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E509EBCC-57CE-4B1E-9F91-D4452FD67580}"/>
              </a:ext>
            </a:extLst>
          </p:cNvPr>
          <p:cNvSpPr/>
          <p:nvPr/>
        </p:nvSpPr>
        <p:spPr>
          <a:xfrm>
            <a:off x="6034286" y="2587875"/>
            <a:ext cx="555533" cy="741171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2"/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95250" prstMaterial="dkEdge">
            <a:extrusionClr>
              <a:schemeClr val="accent2"/>
            </a:extrusion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1C5DCA9-A9C3-4284-AB49-FE033AF966C2}"/>
              </a:ext>
            </a:extLst>
          </p:cNvPr>
          <p:cNvSpPr/>
          <p:nvPr/>
        </p:nvSpPr>
        <p:spPr>
          <a:xfrm>
            <a:off x="9146466" y="3179476"/>
            <a:ext cx="555533" cy="741171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1"/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95250" prstMaterial="dkEdge">
            <a:extrusionClr>
              <a:schemeClr val="accent1"/>
            </a:extrusion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6ADDF36-DE5A-425E-B4BF-DE567D46DBC9}"/>
              </a:ext>
            </a:extLst>
          </p:cNvPr>
          <p:cNvSpPr/>
          <p:nvPr/>
        </p:nvSpPr>
        <p:spPr>
          <a:xfrm>
            <a:off x="11108856" y="2388672"/>
            <a:ext cx="435924" cy="581593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2"/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69850" prstMaterial="dkEdge">
            <a:extrusionClr>
              <a:schemeClr val="accent2"/>
            </a:extrusion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FABE23C7-30C8-4E02-BD40-4ED0CF9CBF19}"/>
              </a:ext>
            </a:extLst>
          </p:cNvPr>
          <p:cNvSpPr/>
          <p:nvPr/>
        </p:nvSpPr>
        <p:spPr>
          <a:xfrm>
            <a:off x="647220" y="2394369"/>
            <a:ext cx="435924" cy="581593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1"/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69850" prstMaterial="dkEdge">
            <a:extrusionClr>
              <a:schemeClr val="accent1"/>
            </a:extrusion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91A73F1C-C77A-4705-9297-68ABA27B1ABA}"/>
              </a:ext>
            </a:extLst>
          </p:cNvPr>
          <p:cNvSpPr/>
          <p:nvPr/>
        </p:nvSpPr>
        <p:spPr>
          <a:xfrm>
            <a:off x="8160077" y="2241670"/>
            <a:ext cx="435924" cy="581593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69850" prstMaterial="dkEdge">
            <a:extrusionClr>
              <a:schemeClr val="accent3"/>
            </a:extrusion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91A9080-0E5E-4D71-81B2-CF8C4BD128F6}"/>
              </a:ext>
            </a:extLst>
          </p:cNvPr>
          <p:cNvSpPr/>
          <p:nvPr/>
        </p:nvSpPr>
        <p:spPr>
          <a:xfrm>
            <a:off x="5141509" y="1681489"/>
            <a:ext cx="435924" cy="581593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4"/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69850" prstMaterial="dkEdge">
            <a:extrusionClr>
              <a:schemeClr val="accent4"/>
            </a:extrusion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0C795A89-B82A-4B7E-8C2D-AEEB65A73570}"/>
              </a:ext>
            </a:extLst>
          </p:cNvPr>
          <p:cNvSpPr/>
          <p:nvPr/>
        </p:nvSpPr>
        <p:spPr>
          <a:xfrm>
            <a:off x="2805113" y="3601998"/>
            <a:ext cx="509854" cy="1064743"/>
          </a:xfrm>
          <a:custGeom>
            <a:avLst/>
            <a:gdLst>
              <a:gd name="connsiteX0" fmla="*/ 509854 w 509854"/>
              <a:gd name="connsiteY0" fmla="*/ 0 h 1064743"/>
              <a:gd name="connsiteX1" fmla="*/ 509854 w 509854"/>
              <a:gd name="connsiteY1" fmla="*/ 1064743 h 1064743"/>
              <a:gd name="connsiteX2" fmla="*/ 0 w 509854"/>
              <a:gd name="connsiteY2" fmla="*/ 1036677 h 1064743"/>
              <a:gd name="connsiteX3" fmla="*/ 2381 w 509854"/>
              <a:gd name="connsiteY3" fmla="*/ 12740 h 106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854" h="1064743">
                <a:moveTo>
                  <a:pt x="509854" y="0"/>
                </a:moveTo>
                <a:lnTo>
                  <a:pt x="509854" y="1064743"/>
                </a:lnTo>
                <a:lnTo>
                  <a:pt x="0" y="1036677"/>
                </a:lnTo>
                <a:cubicBezTo>
                  <a:pt x="794" y="695365"/>
                  <a:pt x="1587" y="354052"/>
                  <a:pt x="2381" y="12740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902;p38">
            <a:extLst>
              <a:ext uri="{FF2B5EF4-FFF2-40B4-BE49-F238E27FC236}">
                <a16:creationId xmlns:a16="http://schemas.microsoft.com/office/drawing/2014/main" id="{2AEC7DCD-2933-5407-7206-4249A180A4B2}"/>
              </a:ext>
            </a:extLst>
          </p:cNvPr>
          <p:cNvSpPr txBox="1">
            <a:spLocks/>
          </p:cNvSpPr>
          <p:nvPr/>
        </p:nvSpPr>
        <p:spPr>
          <a:xfrm>
            <a:off x="458126" y="2174248"/>
            <a:ext cx="3256624" cy="203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  <a:t>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None/>
              <a:tabLst/>
              <a:defRPr/>
            </a:pP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  <a:t>Prof. Manish Saxena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  <a:t>(HOD | Professor, Dept. of CSE,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  <a:t>B.I.S.T., Bhopal)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</a:b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jalla One"/>
              <a:sym typeface="Fjalla One"/>
            </a:endParaRPr>
          </a:p>
        </p:txBody>
      </p:sp>
      <p:sp>
        <p:nvSpPr>
          <p:cNvPr id="573" name="Google Shape;904;p38">
            <a:extLst>
              <a:ext uri="{FF2B5EF4-FFF2-40B4-BE49-F238E27FC236}">
                <a16:creationId xmlns:a16="http://schemas.microsoft.com/office/drawing/2014/main" id="{B6243863-72D3-7275-5ECD-E556BE24B6F6}"/>
              </a:ext>
            </a:extLst>
          </p:cNvPr>
          <p:cNvSpPr txBox="1">
            <a:spLocks/>
          </p:cNvSpPr>
          <p:nvPr/>
        </p:nvSpPr>
        <p:spPr>
          <a:xfrm>
            <a:off x="4326934" y="2021848"/>
            <a:ext cx="3007316" cy="298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000" kern="0" dirty="0">
                <a:latin typeface="Times New Roman" panose="02020603050405020304" pitchFamily="18" charset="0"/>
              </a:rPr>
              <a:t>GUIDE BY:</a:t>
            </a:r>
          </a:p>
          <a:p>
            <a:pPr algn="l">
              <a:buFont typeface="Wingdings 2" panose="05020102010507070707" pitchFamily="18" charset="2"/>
              <a:buNone/>
            </a:pPr>
            <a:br>
              <a:rPr lang="en-US" altLang="en-US" sz="2000" kern="0" dirty="0">
                <a:latin typeface="Times New Roman" panose="02020603050405020304" pitchFamily="18" charset="0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  <a:t>Prof. Manish Saxena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  <a:t>(HOD | Professor, Dept. of CSE,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  <a:t>B.I.S.T., Bhopal)</a:t>
            </a:r>
            <a:br>
              <a:rPr lang="en-US" altLang="en-US" sz="2000" b="1" kern="0" dirty="0">
                <a:latin typeface="Times New Roman" panose="02020603050405020304" pitchFamily="18" charset="0"/>
              </a:rPr>
            </a:br>
            <a:endParaRPr lang="en-US" altLang="en-US" sz="2000" b="1" kern="0" dirty="0">
              <a:latin typeface="Times New Roman" panose="02020603050405020304" pitchFamily="18" charset="0"/>
            </a:endParaRP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2000" b="1" kern="0" dirty="0">
                <a:latin typeface="Times New Roman" panose="02020603050405020304" pitchFamily="18" charset="0"/>
              </a:rPr>
              <a:t>Prof. </a:t>
            </a:r>
            <a:r>
              <a:rPr lang="en-US" altLang="en-US" sz="2000" b="1" kern="0" dirty="0" err="1">
                <a:latin typeface="Times New Roman" panose="02020603050405020304" pitchFamily="18" charset="0"/>
              </a:rPr>
              <a:t>Anshu</a:t>
            </a:r>
            <a:r>
              <a:rPr lang="en-US" altLang="en-US" sz="2000" b="1" kern="0" dirty="0">
                <a:latin typeface="Times New Roman" panose="02020603050405020304" pitchFamily="18" charset="0"/>
              </a:rPr>
              <a:t> Tiwari</a:t>
            </a:r>
            <a:br>
              <a:rPr lang="en-US" altLang="en-US" sz="2000" kern="0" dirty="0">
                <a:latin typeface="Times New Roman" panose="02020603050405020304" pitchFamily="18" charset="0"/>
              </a:rPr>
            </a:br>
            <a:r>
              <a:rPr lang="en-US" altLang="en-US" sz="2000" b="1" kern="0" dirty="0">
                <a:latin typeface="Times New Roman" panose="02020603050405020304" pitchFamily="18" charset="0"/>
              </a:rPr>
              <a:t>(Professor, Dept. of CSE,</a:t>
            </a:r>
            <a:r>
              <a:rPr lang="en-US" altLang="en-US" sz="2000" kern="0" dirty="0">
                <a:latin typeface="Times New Roman" panose="02020603050405020304" pitchFamily="18" charset="0"/>
              </a:rPr>
              <a:t> </a:t>
            </a:r>
            <a:br>
              <a:rPr lang="en-US" altLang="en-US" sz="2000" kern="0" dirty="0">
                <a:latin typeface="Times New Roman" panose="02020603050405020304" pitchFamily="18" charset="0"/>
              </a:rPr>
            </a:br>
            <a:r>
              <a:rPr lang="en-US" altLang="en-US" sz="2000" b="1" kern="0" dirty="0">
                <a:latin typeface="Times New Roman" panose="02020603050405020304" pitchFamily="18" charset="0"/>
              </a:rPr>
              <a:t>B.I.S.T., Bhopal)</a:t>
            </a:r>
            <a:endParaRPr lang="en-US" altLang="en-US" sz="2000" kern="0" dirty="0">
              <a:latin typeface="Times New Roman" panose="02020603050405020304" pitchFamily="18" charset="0"/>
            </a:endParaRPr>
          </a:p>
        </p:txBody>
      </p:sp>
      <p:sp>
        <p:nvSpPr>
          <p:cNvPr id="574" name="Google Shape;906;p38">
            <a:extLst>
              <a:ext uri="{FF2B5EF4-FFF2-40B4-BE49-F238E27FC236}">
                <a16:creationId xmlns:a16="http://schemas.microsoft.com/office/drawing/2014/main" id="{89C988AA-245D-A66B-A78E-DC1DE1A8ADDF}"/>
              </a:ext>
            </a:extLst>
          </p:cNvPr>
          <p:cNvSpPr txBox="1">
            <a:spLocks/>
          </p:cNvSpPr>
          <p:nvPr/>
        </p:nvSpPr>
        <p:spPr>
          <a:xfrm>
            <a:off x="8343900" y="2009775"/>
            <a:ext cx="3533775" cy="254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Wingdings 2" panose="05020102010507070707" pitchFamily="18" charset="2"/>
              <a:buNone/>
              <a:tabLst/>
              <a:defRPr/>
            </a:pP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</a:b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  <a:t>GROUP  MEMBERS: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Wingdings 2" panose="05020102010507070707" pitchFamily="18" charset="2"/>
              <a:buNone/>
              <a:tabLst/>
              <a:defRPr/>
            </a:pP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sym typeface="Fjalla One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  <a:t>1. Rahul Gupta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  <a:t>2.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  <a:t>Satendra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  <a:t> Kumar Saket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  <a:t>3.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  <a:t>Rahi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  <a:t>Turkar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  <a:t>4.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  <a:t>Gagan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  <a:t> Bisen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  <a:t>5. Ankit Kumar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jalla One"/>
              </a:rPr>
              <a:t>Chaubey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50249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55514"/>
            <a:ext cx="411429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dirty="0">
                <a:solidFill>
                  <a:schemeClr val="bg1"/>
                </a:solidFill>
                <a:cs typeface="Arial" pitchFamily="34" charset="0"/>
              </a:rPr>
              <a:t>Presentation Flow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D74401-B4F5-42B3-9DFE-F2A9D86CDD00}"/>
              </a:ext>
            </a:extLst>
          </p:cNvPr>
          <p:cNvGrpSpPr/>
          <p:nvPr/>
        </p:nvGrpSpPr>
        <p:grpSpPr>
          <a:xfrm>
            <a:off x="427154" y="3253319"/>
            <a:ext cx="3356906" cy="3149167"/>
            <a:chOff x="916503" y="173245"/>
            <a:chExt cx="6788222" cy="63681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81AC72-DE02-4092-BCE8-D4CFF53D42A3}"/>
                </a:ext>
              </a:extLst>
            </p:cNvPr>
            <p:cNvGrpSpPr/>
            <p:nvPr/>
          </p:nvGrpSpPr>
          <p:grpSpPr>
            <a:xfrm>
              <a:off x="5231831" y="3428023"/>
              <a:ext cx="2472894" cy="2413102"/>
              <a:chOff x="5231831" y="3428023"/>
              <a:chExt cx="2472894" cy="2413102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21FC672-7DEC-46E7-BB30-7AD28137A3FA}"/>
                  </a:ext>
                </a:extLst>
              </p:cNvPr>
              <p:cNvGrpSpPr/>
              <p:nvPr/>
            </p:nvGrpSpPr>
            <p:grpSpPr>
              <a:xfrm>
                <a:off x="5231831" y="3428023"/>
                <a:ext cx="2472894" cy="2413102"/>
                <a:chOff x="5231831" y="3428023"/>
                <a:chExt cx="2472894" cy="241310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5A6D07C-5D6A-4FE6-80B5-BB28D2DB2EFB}"/>
                    </a:ext>
                  </a:extLst>
                </p:cNvPr>
                <p:cNvGrpSpPr/>
                <p:nvPr/>
              </p:nvGrpSpPr>
              <p:grpSpPr>
                <a:xfrm>
                  <a:off x="5231831" y="3428023"/>
                  <a:ext cx="2472894" cy="2413102"/>
                  <a:chOff x="7183539" y="3588026"/>
                  <a:chExt cx="2663686" cy="2599281"/>
                </a:xfrm>
                <a:effectLst/>
              </p:grpSpPr>
              <p:sp>
                <p:nvSpPr>
                  <p:cNvPr id="86" name="Freeform: Shape 85">
                    <a:extLst>
                      <a:ext uri="{FF2B5EF4-FFF2-40B4-BE49-F238E27FC236}">
                        <a16:creationId xmlns:a16="http://schemas.microsoft.com/office/drawing/2014/main" id="{279A05E3-9B25-4217-BAE9-53564C70BDFA}"/>
                      </a:ext>
                    </a:extLst>
                  </p:cNvPr>
                  <p:cNvSpPr/>
                  <p:nvPr/>
                </p:nvSpPr>
                <p:spPr>
                  <a:xfrm>
                    <a:off x="7581038" y="4032040"/>
                    <a:ext cx="2266187" cy="2155201"/>
                  </a:xfrm>
                  <a:custGeom>
                    <a:avLst/>
                    <a:gdLst>
                      <a:gd name="connsiteX0" fmla="*/ 0 w 2266187"/>
                      <a:gd name="connsiteY0" fmla="*/ 78585 h 2155201"/>
                      <a:gd name="connsiteX1" fmla="*/ 40883 w 2266187"/>
                      <a:gd name="connsiteY1" fmla="*/ 2155201 h 2155201"/>
                      <a:gd name="connsiteX2" fmla="*/ 2239154 w 2266187"/>
                      <a:gd name="connsiteY2" fmla="*/ 2013535 h 2155201"/>
                      <a:gd name="connsiteX3" fmla="*/ 2266188 w 2266187"/>
                      <a:gd name="connsiteY3" fmla="*/ 1978086 h 2155201"/>
                      <a:gd name="connsiteX4" fmla="*/ 2266188 w 2266187"/>
                      <a:gd name="connsiteY4" fmla="*/ 0 h 2155201"/>
                      <a:gd name="connsiteX5" fmla="*/ 0 w 2266187"/>
                      <a:gd name="connsiteY5" fmla="*/ 78585 h 2155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66187" h="2155201">
                        <a:moveTo>
                          <a:pt x="0" y="78585"/>
                        </a:moveTo>
                        <a:lnTo>
                          <a:pt x="40883" y="2155201"/>
                        </a:lnTo>
                        <a:lnTo>
                          <a:pt x="2239154" y="2013535"/>
                        </a:lnTo>
                        <a:cubicBezTo>
                          <a:pt x="2254327" y="2012541"/>
                          <a:pt x="2266188" y="1996970"/>
                          <a:pt x="2266188" y="1978086"/>
                        </a:cubicBezTo>
                        <a:lnTo>
                          <a:pt x="2266188" y="0"/>
                        </a:lnTo>
                        <a:lnTo>
                          <a:pt x="0" y="78585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E9725313-7B13-4119-BC55-AB2B9A235510}"/>
                      </a:ext>
                    </a:extLst>
                  </p:cNvPr>
                  <p:cNvSpPr/>
                  <p:nvPr/>
                </p:nvSpPr>
                <p:spPr>
                  <a:xfrm>
                    <a:off x="7183539" y="3703651"/>
                    <a:ext cx="438315" cy="2483656"/>
                  </a:xfrm>
                  <a:custGeom>
                    <a:avLst/>
                    <a:gdLst>
                      <a:gd name="connsiteX0" fmla="*/ 0 w 438315"/>
                      <a:gd name="connsiteY0" fmla="*/ 0 h 2483656"/>
                      <a:gd name="connsiteX1" fmla="*/ 397499 w 438315"/>
                      <a:gd name="connsiteY1" fmla="*/ 406974 h 2483656"/>
                      <a:gd name="connsiteX2" fmla="*/ 438316 w 438315"/>
                      <a:gd name="connsiteY2" fmla="*/ 2483656 h 2483656"/>
                      <a:gd name="connsiteX3" fmla="*/ 55725 w 438315"/>
                      <a:gd name="connsiteY3" fmla="*/ 2002602 h 2483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315" h="2483656">
                        <a:moveTo>
                          <a:pt x="0" y="0"/>
                        </a:moveTo>
                        <a:lnTo>
                          <a:pt x="397499" y="406974"/>
                        </a:lnTo>
                        <a:lnTo>
                          <a:pt x="438316" y="2483656"/>
                        </a:lnTo>
                        <a:lnTo>
                          <a:pt x="55725" y="2002602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8654C730-7DD4-4D8C-9308-150CFD12A2D8}"/>
                      </a:ext>
                    </a:extLst>
                  </p:cNvPr>
                  <p:cNvSpPr/>
                  <p:nvPr/>
                </p:nvSpPr>
                <p:spPr>
                  <a:xfrm>
                    <a:off x="7183539" y="3588026"/>
                    <a:ext cx="2663686" cy="522599"/>
                  </a:xfrm>
                  <a:custGeom>
                    <a:avLst/>
                    <a:gdLst>
                      <a:gd name="connsiteX0" fmla="*/ 2180711 w 2663686"/>
                      <a:gd name="connsiteY0" fmla="*/ 0 h 522599"/>
                      <a:gd name="connsiteX1" fmla="*/ 0 w 2663686"/>
                      <a:gd name="connsiteY1" fmla="*/ 115625 h 522599"/>
                      <a:gd name="connsiteX2" fmla="*/ 397499 w 2663686"/>
                      <a:gd name="connsiteY2" fmla="*/ 522599 h 522599"/>
                      <a:gd name="connsiteX3" fmla="*/ 2663687 w 2663686"/>
                      <a:gd name="connsiteY3" fmla="*/ 444014 h 5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3686" h="522599">
                        <a:moveTo>
                          <a:pt x="2180711" y="0"/>
                        </a:moveTo>
                        <a:lnTo>
                          <a:pt x="0" y="115625"/>
                        </a:lnTo>
                        <a:lnTo>
                          <a:pt x="397499" y="522599"/>
                        </a:lnTo>
                        <a:lnTo>
                          <a:pt x="2663687" y="444014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70A5FC87-FA97-48D8-9A97-D3145BF893FD}"/>
                    </a:ext>
                  </a:extLst>
                </p:cNvPr>
                <p:cNvSpPr/>
                <p:nvPr/>
              </p:nvSpPr>
              <p:spPr>
                <a:xfrm>
                  <a:off x="5355572" y="3562643"/>
                  <a:ext cx="2124881" cy="433747"/>
                </a:xfrm>
                <a:custGeom>
                  <a:avLst/>
                  <a:gdLst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0 w 1343109"/>
                    <a:gd name="connsiteY5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14160 w 1343109"/>
                    <a:gd name="connsiteY5" fmla="*/ 127506 h 170941"/>
                    <a:gd name="connsiteX6" fmla="*/ 0 w 1343109"/>
                    <a:gd name="connsiteY6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23685 w 1343109"/>
                    <a:gd name="connsiteY5" fmla="*/ 163225 h 170941"/>
                    <a:gd name="connsiteX6" fmla="*/ 0 w 1343109"/>
                    <a:gd name="connsiteY6" fmla="*/ 170941 h 170941"/>
                    <a:gd name="connsiteX0" fmla="*/ 0 w 1355015"/>
                    <a:gd name="connsiteY0" fmla="*/ 137603 h 163225"/>
                    <a:gd name="connsiteX1" fmla="*/ 14619 w 1355015"/>
                    <a:gd name="connsiteY1" fmla="*/ 54267 h 163225"/>
                    <a:gd name="connsiteX2" fmla="*/ 1319742 w 1355015"/>
                    <a:gd name="connsiteY2" fmla="*/ 0 h 163225"/>
                    <a:gd name="connsiteX3" fmla="*/ 1355015 w 1355015"/>
                    <a:gd name="connsiteY3" fmla="*/ 32560 h 163225"/>
                    <a:gd name="connsiteX4" fmla="*/ 44466 w 1355015"/>
                    <a:gd name="connsiteY4" fmla="*/ 86827 h 163225"/>
                    <a:gd name="connsiteX5" fmla="*/ 35591 w 1355015"/>
                    <a:gd name="connsiteY5" fmla="*/ 163225 h 163225"/>
                    <a:gd name="connsiteX6" fmla="*/ 0 w 1355015"/>
                    <a:gd name="connsiteY6" fmla="*/ 137603 h 163225"/>
                    <a:gd name="connsiteX0" fmla="*/ 0 w 1350252"/>
                    <a:gd name="connsiteY0" fmla="*/ 144747 h 163225"/>
                    <a:gd name="connsiteX1" fmla="*/ 9856 w 1350252"/>
                    <a:gd name="connsiteY1" fmla="*/ 54267 h 163225"/>
                    <a:gd name="connsiteX2" fmla="*/ 1314979 w 1350252"/>
                    <a:gd name="connsiteY2" fmla="*/ 0 h 163225"/>
                    <a:gd name="connsiteX3" fmla="*/ 1350252 w 1350252"/>
                    <a:gd name="connsiteY3" fmla="*/ 32560 h 163225"/>
                    <a:gd name="connsiteX4" fmla="*/ 39703 w 1350252"/>
                    <a:gd name="connsiteY4" fmla="*/ 86827 h 163225"/>
                    <a:gd name="connsiteX5" fmla="*/ 30828 w 1350252"/>
                    <a:gd name="connsiteY5" fmla="*/ 163225 h 163225"/>
                    <a:gd name="connsiteX6" fmla="*/ 0 w 1350252"/>
                    <a:gd name="connsiteY6" fmla="*/ 144747 h 163225"/>
                    <a:gd name="connsiteX0" fmla="*/ 0 w 1350252"/>
                    <a:gd name="connsiteY0" fmla="*/ 144747 h 167987"/>
                    <a:gd name="connsiteX1" fmla="*/ 9856 w 1350252"/>
                    <a:gd name="connsiteY1" fmla="*/ 54267 h 167987"/>
                    <a:gd name="connsiteX2" fmla="*/ 1314979 w 1350252"/>
                    <a:gd name="connsiteY2" fmla="*/ 0 h 167987"/>
                    <a:gd name="connsiteX3" fmla="*/ 1350252 w 1350252"/>
                    <a:gd name="connsiteY3" fmla="*/ 32560 h 167987"/>
                    <a:gd name="connsiteX4" fmla="*/ 39703 w 1350252"/>
                    <a:gd name="connsiteY4" fmla="*/ 86827 h 167987"/>
                    <a:gd name="connsiteX5" fmla="*/ 37972 w 1350252"/>
                    <a:gd name="connsiteY5" fmla="*/ 167987 h 167987"/>
                    <a:gd name="connsiteX6" fmla="*/ 0 w 1350252"/>
                    <a:gd name="connsiteY6" fmla="*/ 144747 h 167987"/>
                    <a:gd name="connsiteX0" fmla="*/ 0 w 1343108"/>
                    <a:gd name="connsiteY0" fmla="*/ 137604 h 167987"/>
                    <a:gd name="connsiteX1" fmla="*/ 2712 w 1343108"/>
                    <a:gd name="connsiteY1" fmla="*/ 54267 h 167987"/>
                    <a:gd name="connsiteX2" fmla="*/ 1307835 w 1343108"/>
                    <a:gd name="connsiteY2" fmla="*/ 0 h 167987"/>
                    <a:gd name="connsiteX3" fmla="*/ 1343108 w 1343108"/>
                    <a:gd name="connsiteY3" fmla="*/ 32560 h 167987"/>
                    <a:gd name="connsiteX4" fmla="*/ 32559 w 1343108"/>
                    <a:gd name="connsiteY4" fmla="*/ 86827 h 167987"/>
                    <a:gd name="connsiteX5" fmla="*/ 30828 w 1343108"/>
                    <a:gd name="connsiteY5" fmla="*/ 167987 h 167987"/>
                    <a:gd name="connsiteX6" fmla="*/ 0 w 1343108"/>
                    <a:gd name="connsiteY6" fmla="*/ 137604 h 167987"/>
                    <a:gd name="connsiteX0" fmla="*/ 0 w 1350252"/>
                    <a:gd name="connsiteY0" fmla="*/ 137604 h 167987"/>
                    <a:gd name="connsiteX1" fmla="*/ 2712 w 1350252"/>
                    <a:gd name="connsiteY1" fmla="*/ 54267 h 167987"/>
                    <a:gd name="connsiteX2" fmla="*/ 1307835 w 1350252"/>
                    <a:gd name="connsiteY2" fmla="*/ 0 h 167987"/>
                    <a:gd name="connsiteX3" fmla="*/ 1350252 w 1350252"/>
                    <a:gd name="connsiteY3" fmla="*/ 30178 h 167987"/>
                    <a:gd name="connsiteX4" fmla="*/ 32559 w 1350252"/>
                    <a:gd name="connsiteY4" fmla="*/ 86827 h 167987"/>
                    <a:gd name="connsiteX5" fmla="*/ 30828 w 1350252"/>
                    <a:gd name="connsiteY5" fmla="*/ 167987 h 167987"/>
                    <a:gd name="connsiteX6" fmla="*/ 0 w 1350252"/>
                    <a:gd name="connsiteY6" fmla="*/ 137604 h 167987"/>
                    <a:gd name="connsiteX0" fmla="*/ 0 w 1355015"/>
                    <a:gd name="connsiteY0" fmla="*/ 189991 h 189991"/>
                    <a:gd name="connsiteX1" fmla="*/ 7475 w 1355015"/>
                    <a:gd name="connsiteY1" fmla="*/ 54267 h 189991"/>
                    <a:gd name="connsiteX2" fmla="*/ 1312598 w 1355015"/>
                    <a:gd name="connsiteY2" fmla="*/ 0 h 189991"/>
                    <a:gd name="connsiteX3" fmla="*/ 1355015 w 1355015"/>
                    <a:gd name="connsiteY3" fmla="*/ 30178 h 189991"/>
                    <a:gd name="connsiteX4" fmla="*/ 37322 w 1355015"/>
                    <a:gd name="connsiteY4" fmla="*/ 86827 h 189991"/>
                    <a:gd name="connsiteX5" fmla="*/ 35591 w 1355015"/>
                    <a:gd name="connsiteY5" fmla="*/ 167987 h 189991"/>
                    <a:gd name="connsiteX6" fmla="*/ 0 w 1355015"/>
                    <a:gd name="connsiteY6" fmla="*/ 189991 h 189991"/>
                    <a:gd name="connsiteX0" fmla="*/ 0 w 1355015"/>
                    <a:gd name="connsiteY0" fmla="*/ 189991 h 215612"/>
                    <a:gd name="connsiteX1" fmla="*/ 7475 w 1355015"/>
                    <a:gd name="connsiteY1" fmla="*/ 54267 h 215612"/>
                    <a:gd name="connsiteX2" fmla="*/ 1312598 w 1355015"/>
                    <a:gd name="connsiteY2" fmla="*/ 0 h 215612"/>
                    <a:gd name="connsiteX3" fmla="*/ 1355015 w 1355015"/>
                    <a:gd name="connsiteY3" fmla="*/ 30178 h 215612"/>
                    <a:gd name="connsiteX4" fmla="*/ 37322 w 1355015"/>
                    <a:gd name="connsiteY4" fmla="*/ 86827 h 215612"/>
                    <a:gd name="connsiteX5" fmla="*/ 35591 w 1355015"/>
                    <a:gd name="connsiteY5" fmla="*/ 215612 h 215612"/>
                    <a:gd name="connsiteX6" fmla="*/ 0 w 1355015"/>
                    <a:gd name="connsiteY6" fmla="*/ 189991 h 215612"/>
                    <a:gd name="connsiteX0" fmla="*/ 2189 w 1347679"/>
                    <a:gd name="connsiteY0" fmla="*/ 185228 h 215612"/>
                    <a:gd name="connsiteX1" fmla="*/ 139 w 1347679"/>
                    <a:gd name="connsiteY1" fmla="*/ 54267 h 215612"/>
                    <a:gd name="connsiteX2" fmla="*/ 1305262 w 1347679"/>
                    <a:gd name="connsiteY2" fmla="*/ 0 h 215612"/>
                    <a:gd name="connsiteX3" fmla="*/ 1347679 w 1347679"/>
                    <a:gd name="connsiteY3" fmla="*/ 30178 h 215612"/>
                    <a:gd name="connsiteX4" fmla="*/ 29986 w 1347679"/>
                    <a:gd name="connsiteY4" fmla="*/ 86827 h 215612"/>
                    <a:gd name="connsiteX5" fmla="*/ 28255 w 1347679"/>
                    <a:gd name="connsiteY5" fmla="*/ 215612 h 215612"/>
                    <a:gd name="connsiteX6" fmla="*/ 2189 w 1347679"/>
                    <a:gd name="connsiteY6" fmla="*/ 185228 h 215612"/>
                    <a:gd name="connsiteX0" fmla="*/ 2189 w 1359882"/>
                    <a:gd name="connsiteY0" fmla="*/ 185228 h 215612"/>
                    <a:gd name="connsiteX1" fmla="*/ 139 w 1359882"/>
                    <a:gd name="connsiteY1" fmla="*/ 54267 h 215612"/>
                    <a:gd name="connsiteX2" fmla="*/ 1305262 w 1359882"/>
                    <a:gd name="connsiteY2" fmla="*/ 0 h 215612"/>
                    <a:gd name="connsiteX3" fmla="*/ 1359882 w 1359882"/>
                    <a:gd name="connsiteY3" fmla="*/ 46448 h 215612"/>
                    <a:gd name="connsiteX4" fmla="*/ 29986 w 1359882"/>
                    <a:gd name="connsiteY4" fmla="*/ 86827 h 215612"/>
                    <a:gd name="connsiteX5" fmla="*/ 28255 w 1359882"/>
                    <a:gd name="connsiteY5" fmla="*/ 215612 h 215612"/>
                    <a:gd name="connsiteX6" fmla="*/ 2189 w 1359882"/>
                    <a:gd name="connsiteY6" fmla="*/ 185228 h 215612"/>
                    <a:gd name="connsiteX0" fmla="*/ 2189 w 1359882"/>
                    <a:gd name="connsiteY0" fmla="*/ 173025 h 203409"/>
                    <a:gd name="connsiteX1" fmla="*/ 139 w 1359882"/>
                    <a:gd name="connsiteY1" fmla="*/ 42064 h 203409"/>
                    <a:gd name="connsiteX2" fmla="*/ 1313397 w 1359882"/>
                    <a:gd name="connsiteY2" fmla="*/ 0 h 203409"/>
                    <a:gd name="connsiteX3" fmla="*/ 1359882 w 1359882"/>
                    <a:gd name="connsiteY3" fmla="*/ 34245 h 203409"/>
                    <a:gd name="connsiteX4" fmla="*/ 29986 w 1359882"/>
                    <a:gd name="connsiteY4" fmla="*/ 74624 h 203409"/>
                    <a:gd name="connsiteX5" fmla="*/ 28255 w 1359882"/>
                    <a:gd name="connsiteY5" fmla="*/ 203409 h 203409"/>
                    <a:gd name="connsiteX6" fmla="*/ 2189 w 1359882"/>
                    <a:gd name="connsiteY6" fmla="*/ 173025 h 203409"/>
                    <a:gd name="connsiteX0" fmla="*/ 2189 w 1359882"/>
                    <a:gd name="connsiteY0" fmla="*/ 182156 h 212540"/>
                    <a:gd name="connsiteX1" fmla="*/ 139 w 1359882"/>
                    <a:gd name="connsiteY1" fmla="*/ 51195 h 212540"/>
                    <a:gd name="connsiteX2" fmla="*/ 960342 w 1359882"/>
                    <a:gd name="connsiteY2" fmla="*/ 0 h 212540"/>
                    <a:gd name="connsiteX3" fmla="*/ 1359882 w 1359882"/>
                    <a:gd name="connsiteY3" fmla="*/ 43376 h 212540"/>
                    <a:gd name="connsiteX4" fmla="*/ 29986 w 1359882"/>
                    <a:gd name="connsiteY4" fmla="*/ 83755 h 212540"/>
                    <a:gd name="connsiteX5" fmla="*/ 28255 w 1359882"/>
                    <a:gd name="connsiteY5" fmla="*/ 212540 h 212540"/>
                    <a:gd name="connsiteX6" fmla="*/ 2189 w 1359882"/>
                    <a:gd name="connsiteY6" fmla="*/ 182156 h 212540"/>
                    <a:gd name="connsiteX0" fmla="*/ 2189 w 1009870"/>
                    <a:gd name="connsiteY0" fmla="*/ 182156 h 212540"/>
                    <a:gd name="connsiteX1" fmla="*/ 139 w 1009870"/>
                    <a:gd name="connsiteY1" fmla="*/ 51195 h 212540"/>
                    <a:gd name="connsiteX2" fmla="*/ 960342 w 1009870"/>
                    <a:gd name="connsiteY2" fmla="*/ 0 h 212540"/>
                    <a:gd name="connsiteX3" fmla="*/ 1009870 w 1009870"/>
                    <a:gd name="connsiteY3" fmla="*/ 32724 h 212540"/>
                    <a:gd name="connsiteX4" fmla="*/ 29986 w 1009870"/>
                    <a:gd name="connsiteY4" fmla="*/ 83755 h 212540"/>
                    <a:gd name="connsiteX5" fmla="*/ 28255 w 1009870"/>
                    <a:gd name="connsiteY5" fmla="*/ 212540 h 212540"/>
                    <a:gd name="connsiteX6" fmla="*/ 2189 w 1009870"/>
                    <a:gd name="connsiteY6" fmla="*/ 182156 h 212540"/>
                    <a:gd name="connsiteX0" fmla="*/ 2189 w 1003783"/>
                    <a:gd name="connsiteY0" fmla="*/ 182156 h 212540"/>
                    <a:gd name="connsiteX1" fmla="*/ 139 w 1003783"/>
                    <a:gd name="connsiteY1" fmla="*/ 51195 h 212540"/>
                    <a:gd name="connsiteX2" fmla="*/ 960342 w 1003783"/>
                    <a:gd name="connsiteY2" fmla="*/ 0 h 212540"/>
                    <a:gd name="connsiteX3" fmla="*/ 1003783 w 1003783"/>
                    <a:gd name="connsiteY3" fmla="*/ 26637 h 212540"/>
                    <a:gd name="connsiteX4" fmla="*/ 29986 w 1003783"/>
                    <a:gd name="connsiteY4" fmla="*/ 83755 h 212540"/>
                    <a:gd name="connsiteX5" fmla="*/ 28255 w 1003783"/>
                    <a:gd name="connsiteY5" fmla="*/ 212540 h 212540"/>
                    <a:gd name="connsiteX6" fmla="*/ 2189 w 1003783"/>
                    <a:gd name="connsiteY6" fmla="*/ 182156 h 212540"/>
                    <a:gd name="connsiteX0" fmla="*/ 2189 w 1003783"/>
                    <a:gd name="connsiteY0" fmla="*/ 183678 h 214062"/>
                    <a:gd name="connsiteX1" fmla="*/ 139 w 1003783"/>
                    <a:gd name="connsiteY1" fmla="*/ 52717 h 214062"/>
                    <a:gd name="connsiteX2" fmla="*/ 969473 w 1003783"/>
                    <a:gd name="connsiteY2" fmla="*/ 0 h 214062"/>
                    <a:gd name="connsiteX3" fmla="*/ 1003783 w 1003783"/>
                    <a:gd name="connsiteY3" fmla="*/ 28159 h 214062"/>
                    <a:gd name="connsiteX4" fmla="*/ 29986 w 1003783"/>
                    <a:gd name="connsiteY4" fmla="*/ 85277 h 214062"/>
                    <a:gd name="connsiteX5" fmla="*/ 28255 w 1003783"/>
                    <a:gd name="connsiteY5" fmla="*/ 214062 h 214062"/>
                    <a:gd name="connsiteX6" fmla="*/ 2189 w 1003783"/>
                    <a:gd name="connsiteY6" fmla="*/ 183678 h 214062"/>
                    <a:gd name="connsiteX0" fmla="*/ 2189 w 1019001"/>
                    <a:gd name="connsiteY0" fmla="*/ 183678 h 214062"/>
                    <a:gd name="connsiteX1" fmla="*/ 139 w 1019001"/>
                    <a:gd name="connsiteY1" fmla="*/ 52717 h 214062"/>
                    <a:gd name="connsiteX2" fmla="*/ 969473 w 1019001"/>
                    <a:gd name="connsiteY2" fmla="*/ 0 h 214062"/>
                    <a:gd name="connsiteX3" fmla="*/ 1019001 w 1019001"/>
                    <a:gd name="connsiteY3" fmla="*/ 49464 h 214062"/>
                    <a:gd name="connsiteX4" fmla="*/ 29986 w 1019001"/>
                    <a:gd name="connsiteY4" fmla="*/ 85277 h 214062"/>
                    <a:gd name="connsiteX5" fmla="*/ 28255 w 1019001"/>
                    <a:gd name="connsiteY5" fmla="*/ 214062 h 214062"/>
                    <a:gd name="connsiteX6" fmla="*/ 2189 w 1019001"/>
                    <a:gd name="connsiteY6" fmla="*/ 183678 h 214062"/>
                    <a:gd name="connsiteX0" fmla="*/ 2189 w 1019001"/>
                    <a:gd name="connsiteY0" fmla="*/ 171503 h 201887"/>
                    <a:gd name="connsiteX1" fmla="*/ 139 w 1019001"/>
                    <a:gd name="connsiteY1" fmla="*/ 40542 h 201887"/>
                    <a:gd name="connsiteX2" fmla="*/ 986212 w 1019001"/>
                    <a:gd name="connsiteY2" fmla="*/ 0 h 201887"/>
                    <a:gd name="connsiteX3" fmla="*/ 1019001 w 1019001"/>
                    <a:gd name="connsiteY3" fmla="*/ 37289 h 201887"/>
                    <a:gd name="connsiteX4" fmla="*/ 29986 w 1019001"/>
                    <a:gd name="connsiteY4" fmla="*/ 73102 h 201887"/>
                    <a:gd name="connsiteX5" fmla="*/ 28255 w 1019001"/>
                    <a:gd name="connsiteY5" fmla="*/ 201887 h 201887"/>
                    <a:gd name="connsiteX6" fmla="*/ 2189 w 1019001"/>
                    <a:gd name="connsiteY6" fmla="*/ 171503 h 201887"/>
                    <a:gd name="connsiteX0" fmla="*/ 2189 w 1011392"/>
                    <a:gd name="connsiteY0" fmla="*/ 171503 h 201887"/>
                    <a:gd name="connsiteX1" fmla="*/ 139 w 1011392"/>
                    <a:gd name="connsiteY1" fmla="*/ 40542 h 201887"/>
                    <a:gd name="connsiteX2" fmla="*/ 986212 w 1011392"/>
                    <a:gd name="connsiteY2" fmla="*/ 0 h 201887"/>
                    <a:gd name="connsiteX3" fmla="*/ 1011392 w 1011392"/>
                    <a:gd name="connsiteY3" fmla="*/ 29680 h 201887"/>
                    <a:gd name="connsiteX4" fmla="*/ 29986 w 1011392"/>
                    <a:gd name="connsiteY4" fmla="*/ 73102 h 201887"/>
                    <a:gd name="connsiteX5" fmla="*/ 28255 w 1011392"/>
                    <a:gd name="connsiteY5" fmla="*/ 201887 h 201887"/>
                    <a:gd name="connsiteX6" fmla="*/ 2189 w 1011392"/>
                    <a:gd name="connsiteY6" fmla="*/ 171503 h 201887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4246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2724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1392" h="206453">
                      <a:moveTo>
                        <a:pt x="2189" y="176069"/>
                      </a:moveTo>
                      <a:cubicBezTo>
                        <a:pt x="3093" y="137178"/>
                        <a:pt x="-765" y="83999"/>
                        <a:pt x="139" y="45108"/>
                      </a:cubicBezTo>
                      <a:lnTo>
                        <a:pt x="980125" y="0"/>
                      </a:lnTo>
                      <a:lnTo>
                        <a:pt x="1011392" y="32724"/>
                      </a:lnTo>
                      <a:lnTo>
                        <a:pt x="29986" y="77668"/>
                      </a:lnTo>
                      <a:lnTo>
                        <a:pt x="28255" y="206453"/>
                      </a:lnTo>
                      <a:lnTo>
                        <a:pt x="2189" y="17606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C340585-6471-4CAD-A2FA-EB1618B024B4}"/>
                  </a:ext>
                </a:extLst>
              </p:cNvPr>
              <p:cNvGrpSpPr/>
              <p:nvPr/>
            </p:nvGrpSpPr>
            <p:grpSpPr>
              <a:xfrm>
                <a:off x="5740188" y="5376239"/>
                <a:ext cx="1002670" cy="362577"/>
                <a:chOff x="5740188" y="5376239"/>
                <a:chExt cx="1002670" cy="362577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3901965-CEB1-4DD7-9695-8ADB240E097F}"/>
                    </a:ext>
                  </a:extLst>
                </p:cNvPr>
                <p:cNvGrpSpPr/>
                <p:nvPr/>
              </p:nvGrpSpPr>
              <p:grpSpPr>
                <a:xfrm rot="21372599">
                  <a:off x="6425543" y="5376239"/>
                  <a:ext cx="317315" cy="317171"/>
                  <a:chOff x="4424793" y="3488664"/>
                  <a:chExt cx="1612383" cy="161164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9C92B6EC-EBC9-480C-9E32-68D74150E059}"/>
                      </a:ext>
                    </a:extLst>
                  </p:cNvPr>
                  <p:cNvSpPr/>
                  <p:nvPr/>
                </p:nvSpPr>
                <p:spPr>
                  <a:xfrm>
                    <a:off x="4424793" y="3488664"/>
                    <a:ext cx="1612383" cy="1611648"/>
                  </a:xfrm>
                  <a:custGeom>
                    <a:avLst/>
                    <a:gdLst>
                      <a:gd name="connsiteX0" fmla="*/ 3281870 w 3281869"/>
                      <a:gd name="connsiteY0" fmla="*/ 0 h 3280374"/>
                      <a:gd name="connsiteX1" fmla="*/ 3281870 w 3281869"/>
                      <a:gd name="connsiteY1" fmla="*/ 3280375 h 3280374"/>
                      <a:gd name="connsiteX2" fmla="*/ 0 w 3281869"/>
                      <a:gd name="connsiteY2" fmla="*/ 3280375 h 3280374"/>
                      <a:gd name="connsiteX3" fmla="*/ 0 w 3281869"/>
                      <a:gd name="connsiteY3" fmla="*/ 3252316 h 3280374"/>
                      <a:gd name="connsiteX4" fmla="*/ 71 w 3281869"/>
                      <a:gd name="connsiteY4" fmla="*/ 31904 h 3280374"/>
                      <a:gd name="connsiteX5" fmla="*/ 2065 w 3281869"/>
                      <a:gd name="connsiteY5" fmla="*/ 71 h 3280374"/>
                      <a:gd name="connsiteX6" fmla="*/ 3281870 w 3281869"/>
                      <a:gd name="connsiteY6" fmla="*/ 0 h 3280374"/>
                      <a:gd name="connsiteX7" fmla="*/ 164222 w 3281869"/>
                      <a:gd name="connsiteY7" fmla="*/ 3117435 h 3280374"/>
                      <a:gd name="connsiteX8" fmla="*/ 3116082 w 3281869"/>
                      <a:gd name="connsiteY8" fmla="*/ 3117435 h 3280374"/>
                      <a:gd name="connsiteX9" fmla="*/ 3116082 w 3281869"/>
                      <a:gd name="connsiteY9" fmla="*/ 165788 h 3280374"/>
                      <a:gd name="connsiteX10" fmla="*/ 164222 w 3281869"/>
                      <a:gd name="connsiteY10" fmla="*/ 165788 h 3280374"/>
                      <a:gd name="connsiteX11" fmla="*/ 164222 w 3281869"/>
                      <a:gd name="connsiteY11" fmla="*/ 3117435 h 3280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1869" h="3280374">
                        <a:moveTo>
                          <a:pt x="3281870" y="0"/>
                        </a:moveTo>
                        <a:cubicBezTo>
                          <a:pt x="3281870" y="1092936"/>
                          <a:pt x="3281870" y="2185872"/>
                          <a:pt x="3281870" y="3280375"/>
                        </a:cubicBezTo>
                        <a:cubicBezTo>
                          <a:pt x="2187439" y="3280375"/>
                          <a:pt x="1095571" y="3280375"/>
                          <a:pt x="0" y="3280375"/>
                        </a:cubicBezTo>
                        <a:cubicBezTo>
                          <a:pt x="0" y="3271188"/>
                          <a:pt x="0" y="3261716"/>
                          <a:pt x="0" y="3252316"/>
                        </a:cubicBezTo>
                        <a:cubicBezTo>
                          <a:pt x="0" y="2178822"/>
                          <a:pt x="0" y="1105399"/>
                          <a:pt x="71" y="31904"/>
                        </a:cubicBezTo>
                        <a:cubicBezTo>
                          <a:pt x="71" y="21293"/>
                          <a:pt x="1353" y="10682"/>
                          <a:pt x="2065" y="71"/>
                        </a:cubicBezTo>
                        <a:cubicBezTo>
                          <a:pt x="1095357" y="0"/>
                          <a:pt x="2188578" y="0"/>
                          <a:pt x="3281870" y="0"/>
                        </a:cubicBezTo>
                        <a:close/>
                        <a:moveTo>
                          <a:pt x="164222" y="3117435"/>
                        </a:moveTo>
                        <a:cubicBezTo>
                          <a:pt x="1149196" y="3117435"/>
                          <a:pt x="2132104" y="3117435"/>
                          <a:pt x="3116082" y="3117435"/>
                        </a:cubicBezTo>
                        <a:cubicBezTo>
                          <a:pt x="3116082" y="2132461"/>
                          <a:pt x="3116082" y="1148840"/>
                          <a:pt x="3116082" y="165788"/>
                        </a:cubicBezTo>
                        <a:cubicBezTo>
                          <a:pt x="2131250" y="165788"/>
                          <a:pt x="1148341" y="165788"/>
                          <a:pt x="164222" y="165788"/>
                        </a:cubicBezTo>
                        <a:cubicBezTo>
                          <a:pt x="164222" y="1149837"/>
                          <a:pt x="164222" y="2132105"/>
                          <a:pt x="164222" y="3117435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E38F65F0-13C2-4CAA-B8F8-8158237A6AD4}"/>
                      </a:ext>
                    </a:extLst>
                  </p:cNvPr>
                  <p:cNvSpPr/>
                  <p:nvPr/>
                </p:nvSpPr>
                <p:spPr>
                  <a:xfrm>
                    <a:off x="4831107" y="3784487"/>
                    <a:ext cx="301701" cy="903352"/>
                  </a:xfrm>
                  <a:custGeom>
                    <a:avLst/>
                    <a:gdLst>
                      <a:gd name="connsiteX0" fmla="*/ 144922 w 614086"/>
                      <a:gd name="connsiteY0" fmla="*/ 511537 h 1838698"/>
                      <a:gd name="connsiteX1" fmla="*/ 0 w 614086"/>
                      <a:gd name="connsiteY1" fmla="*/ 511537 h 1838698"/>
                      <a:gd name="connsiteX2" fmla="*/ 306936 w 614086"/>
                      <a:gd name="connsiteY2" fmla="*/ 0 h 1838698"/>
                      <a:gd name="connsiteX3" fmla="*/ 614086 w 614086"/>
                      <a:gd name="connsiteY3" fmla="*/ 511893 h 1838698"/>
                      <a:gd name="connsiteX4" fmla="*/ 471799 w 614086"/>
                      <a:gd name="connsiteY4" fmla="*/ 511893 h 1838698"/>
                      <a:gd name="connsiteX5" fmla="*/ 471799 w 614086"/>
                      <a:gd name="connsiteY5" fmla="*/ 1838699 h 1838698"/>
                      <a:gd name="connsiteX6" fmla="*/ 144922 w 614086"/>
                      <a:gd name="connsiteY6" fmla="*/ 1838699 h 1838698"/>
                      <a:gd name="connsiteX7" fmla="*/ 144922 w 614086"/>
                      <a:gd name="connsiteY7" fmla="*/ 511537 h 1838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086" h="1838698">
                        <a:moveTo>
                          <a:pt x="144922" y="511537"/>
                        </a:moveTo>
                        <a:cubicBezTo>
                          <a:pt x="95784" y="511537"/>
                          <a:pt x="50705" y="511537"/>
                          <a:pt x="0" y="511537"/>
                        </a:cubicBezTo>
                        <a:cubicBezTo>
                          <a:pt x="103333" y="339339"/>
                          <a:pt x="204173" y="171272"/>
                          <a:pt x="306936" y="0"/>
                        </a:cubicBezTo>
                        <a:cubicBezTo>
                          <a:pt x="409984" y="171770"/>
                          <a:pt x="510825" y="339838"/>
                          <a:pt x="614086" y="511893"/>
                        </a:cubicBezTo>
                        <a:cubicBezTo>
                          <a:pt x="564165" y="511893"/>
                          <a:pt x="519157" y="511893"/>
                          <a:pt x="471799" y="511893"/>
                        </a:cubicBezTo>
                        <a:cubicBezTo>
                          <a:pt x="471799" y="955064"/>
                          <a:pt x="471799" y="1395813"/>
                          <a:pt x="471799" y="1838699"/>
                        </a:cubicBezTo>
                        <a:cubicBezTo>
                          <a:pt x="362057" y="1838699"/>
                          <a:pt x="254664" y="1838699"/>
                          <a:pt x="144922" y="1838699"/>
                        </a:cubicBezTo>
                        <a:cubicBezTo>
                          <a:pt x="144922" y="1397309"/>
                          <a:pt x="144922" y="956559"/>
                          <a:pt x="144922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64197975-F235-4102-945B-B50A63DF3D59}"/>
                      </a:ext>
                    </a:extLst>
                  </p:cNvPr>
                  <p:cNvSpPr/>
                  <p:nvPr/>
                </p:nvSpPr>
                <p:spPr>
                  <a:xfrm>
                    <a:off x="5332974" y="3784487"/>
                    <a:ext cx="302015" cy="903702"/>
                  </a:xfrm>
                  <a:custGeom>
                    <a:avLst/>
                    <a:gdLst>
                      <a:gd name="connsiteX0" fmla="*/ 614728 w 614727"/>
                      <a:gd name="connsiteY0" fmla="*/ 511537 h 1839410"/>
                      <a:gd name="connsiteX1" fmla="*/ 471372 w 614727"/>
                      <a:gd name="connsiteY1" fmla="*/ 511537 h 1839410"/>
                      <a:gd name="connsiteX2" fmla="*/ 471372 w 614727"/>
                      <a:gd name="connsiteY2" fmla="*/ 1839411 h 1839410"/>
                      <a:gd name="connsiteX3" fmla="*/ 144709 w 614727"/>
                      <a:gd name="connsiteY3" fmla="*/ 1839411 h 1839410"/>
                      <a:gd name="connsiteX4" fmla="*/ 144709 w 614727"/>
                      <a:gd name="connsiteY4" fmla="*/ 512961 h 1839410"/>
                      <a:gd name="connsiteX5" fmla="*/ 0 w 614727"/>
                      <a:gd name="connsiteY5" fmla="*/ 512961 h 1839410"/>
                      <a:gd name="connsiteX6" fmla="*/ 307649 w 614727"/>
                      <a:gd name="connsiteY6" fmla="*/ 0 h 1839410"/>
                      <a:gd name="connsiteX7" fmla="*/ 614728 w 614727"/>
                      <a:gd name="connsiteY7" fmla="*/ 511537 h 183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727" h="1839410">
                        <a:moveTo>
                          <a:pt x="614728" y="511537"/>
                        </a:moveTo>
                        <a:cubicBezTo>
                          <a:pt x="564664" y="511537"/>
                          <a:pt x="519513" y="511537"/>
                          <a:pt x="471372" y="511537"/>
                        </a:cubicBezTo>
                        <a:cubicBezTo>
                          <a:pt x="471372" y="955206"/>
                          <a:pt x="471372" y="1396597"/>
                          <a:pt x="471372" y="1839411"/>
                        </a:cubicBezTo>
                        <a:cubicBezTo>
                          <a:pt x="361487" y="1839411"/>
                          <a:pt x="254736" y="1839411"/>
                          <a:pt x="144709" y="1839411"/>
                        </a:cubicBezTo>
                        <a:cubicBezTo>
                          <a:pt x="144709" y="1397950"/>
                          <a:pt x="144709" y="956631"/>
                          <a:pt x="144709" y="512961"/>
                        </a:cubicBezTo>
                        <a:cubicBezTo>
                          <a:pt x="96425" y="512961"/>
                          <a:pt x="51275" y="512961"/>
                          <a:pt x="0" y="512961"/>
                        </a:cubicBezTo>
                        <a:cubicBezTo>
                          <a:pt x="103476" y="340479"/>
                          <a:pt x="204245" y="172340"/>
                          <a:pt x="307649" y="0"/>
                        </a:cubicBezTo>
                        <a:cubicBezTo>
                          <a:pt x="409985" y="170417"/>
                          <a:pt x="510825" y="338342"/>
                          <a:pt x="614728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BDA8500E-A2BC-4DC4-9248-4C9265736709}"/>
                      </a:ext>
                    </a:extLst>
                  </p:cNvPr>
                  <p:cNvSpPr/>
                  <p:nvPr/>
                </p:nvSpPr>
                <p:spPr>
                  <a:xfrm>
                    <a:off x="4731637" y="4739971"/>
                    <a:ext cx="1002124" cy="98491"/>
                  </a:xfrm>
                  <a:custGeom>
                    <a:avLst/>
                    <a:gdLst>
                      <a:gd name="connsiteX0" fmla="*/ 0 w 2039739"/>
                      <a:gd name="connsiteY0" fmla="*/ 200470 h 200470"/>
                      <a:gd name="connsiteX1" fmla="*/ 0 w 2039739"/>
                      <a:gd name="connsiteY1" fmla="*/ 0 h 200470"/>
                      <a:gd name="connsiteX2" fmla="*/ 2039739 w 2039739"/>
                      <a:gd name="connsiteY2" fmla="*/ 0 h 200470"/>
                      <a:gd name="connsiteX3" fmla="*/ 2039739 w 2039739"/>
                      <a:gd name="connsiteY3" fmla="*/ 200470 h 200470"/>
                      <a:gd name="connsiteX4" fmla="*/ 0 w 2039739"/>
                      <a:gd name="connsiteY4" fmla="*/ 200470 h 200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9739" h="200470">
                        <a:moveTo>
                          <a:pt x="0" y="200470"/>
                        </a:moveTo>
                        <a:cubicBezTo>
                          <a:pt x="0" y="133243"/>
                          <a:pt x="0" y="67512"/>
                          <a:pt x="0" y="0"/>
                        </a:cubicBezTo>
                        <a:cubicBezTo>
                          <a:pt x="679889" y="0"/>
                          <a:pt x="1358782" y="0"/>
                          <a:pt x="2039739" y="0"/>
                        </a:cubicBezTo>
                        <a:cubicBezTo>
                          <a:pt x="2039739" y="66016"/>
                          <a:pt x="2039739" y="132389"/>
                          <a:pt x="2039739" y="200470"/>
                        </a:cubicBezTo>
                        <a:cubicBezTo>
                          <a:pt x="1360847" y="200470"/>
                          <a:pt x="681883" y="200470"/>
                          <a:pt x="0" y="200470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3508DE4D-5C00-49E0-845D-EF9999935886}"/>
                    </a:ext>
                  </a:extLst>
                </p:cNvPr>
                <p:cNvGrpSpPr/>
                <p:nvPr/>
              </p:nvGrpSpPr>
              <p:grpSpPr>
                <a:xfrm rot="21372599">
                  <a:off x="5740188" y="5421493"/>
                  <a:ext cx="317178" cy="317323"/>
                  <a:chOff x="2667000" y="5246457"/>
                  <a:chExt cx="1611683" cy="161241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2D94796D-6BAF-4843-8326-F8F8D58097C1}"/>
                      </a:ext>
                    </a:extLst>
                  </p:cNvPr>
                  <p:cNvSpPr/>
                  <p:nvPr/>
                </p:nvSpPr>
                <p:spPr>
                  <a:xfrm>
                    <a:off x="2667000" y="5246457"/>
                    <a:ext cx="1611683" cy="1612418"/>
                  </a:xfrm>
                  <a:custGeom>
                    <a:avLst/>
                    <a:gdLst>
                      <a:gd name="connsiteX0" fmla="*/ 0 w 3280445"/>
                      <a:gd name="connsiteY0" fmla="*/ 2065 h 3281941"/>
                      <a:gd name="connsiteX1" fmla="*/ 31833 w 3280445"/>
                      <a:gd name="connsiteY1" fmla="*/ 71 h 3281941"/>
                      <a:gd name="connsiteX2" fmla="*/ 3247046 w 3280445"/>
                      <a:gd name="connsiteY2" fmla="*/ 0 h 3281941"/>
                      <a:gd name="connsiteX3" fmla="*/ 3280446 w 3280445"/>
                      <a:gd name="connsiteY3" fmla="*/ 0 h 3281941"/>
                      <a:gd name="connsiteX4" fmla="*/ 3280446 w 3280445"/>
                      <a:gd name="connsiteY4" fmla="*/ 3281941 h 3281941"/>
                      <a:gd name="connsiteX5" fmla="*/ 0 w 3280445"/>
                      <a:gd name="connsiteY5" fmla="*/ 3281941 h 3281941"/>
                      <a:gd name="connsiteX6" fmla="*/ 0 w 3280445"/>
                      <a:gd name="connsiteY6" fmla="*/ 2065 h 3281941"/>
                      <a:gd name="connsiteX7" fmla="*/ 3117720 w 3280445"/>
                      <a:gd name="connsiteY7" fmla="*/ 164507 h 3281941"/>
                      <a:gd name="connsiteX8" fmla="*/ 165860 w 3280445"/>
                      <a:gd name="connsiteY8" fmla="*/ 164507 h 3281941"/>
                      <a:gd name="connsiteX9" fmla="*/ 165860 w 3280445"/>
                      <a:gd name="connsiteY9" fmla="*/ 3116082 h 3281941"/>
                      <a:gd name="connsiteX10" fmla="*/ 3117720 w 3280445"/>
                      <a:gd name="connsiteY10" fmla="*/ 3116082 h 3281941"/>
                      <a:gd name="connsiteX11" fmla="*/ 3117720 w 3280445"/>
                      <a:gd name="connsiteY11" fmla="*/ 164507 h 328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0445" h="3281941">
                        <a:moveTo>
                          <a:pt x="0" y="2065"/>
                        </a:moveTo>
                        <a:cubicBezTo>
                          <a:pt x="10611" y="1353"/>
                          <a:pt x="21222" y="71"/>
                          <a:pt x="31833" y="71"/>
                        </a:cubicBezTo>
                        <a:cubicBezTo>
                          <a:pt x="1103547" y="0"/>
                          <a:pt x="2175332" y="0"/>
                          <a:pt x="3247046" y="0"/>
                        </a:cubicBezTo>
                        <a:cubicBezTo>
                          <a:pt x="3257586" y="0"/>
                          <a:pt x="3268197" y="0"/>
                          <a:pt x="3280446" y="0"/>
                        </a:cubicBezTo>
                        <a:cubicBezTo>
                          <a:pt x="3280446" y="1094218"/>
                          <a:pt x="3280446" y="2186086"/>
                          <a:pt x="3280446" y="3281941"/>
                        </a:cubicBezTo>
                        <a:cubicBezTo>
                          <a:pt x="2187296" y="3281941"/>
                          <a:pt x="1093648" y="3281941"/>
                          <a:pt x="0" y="3281941"/>
                        </a:cubicBezTo>
                        <a:cubicBezTo>
                          <a:pt x="0" y="2188649"/>
                          <a:pt x="0" y="1095357"/>
                          <a:pt x="0" y="2065"/>
                        </a:cubicBezTo>
                        <a:close/>
                        <a:moveTo>
                          <a:pt x="3117720" y="164507"/>
                        </a:moveTo>
                        <a:cubicBezTo>
                          <a:pt x="2132674" y="164507"/>
                          <a:pt x="1149765" y="164507"/>
                          <a:pt x="165860" y="164507"/>
                        </a:cubicBezTo>
                        <a:cubicBezTo>
                          <a:pt x="165860" y="1149481"/>
                          <a:pt x="165860" y="2133102"/>
                          <a:pt x="165860" y="3116082"/>
                        </a:cubicBezTo>
                        <a:cubicBezTo>
                          <a:pt x="1150691" y="3116082"/>
                          <a:pt x="2133671" y="3116082"/>
                          <a:pt x="3117720" y="3116082"/>
                        </a:cubicBezTo>
                        <a:cubicBezTo>
                          <a:pt x="3117720" y="2132034"/>
                          <a:pt x="3117720" y="1149765"/>
                          <a:pt x="3117720" y="16450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52B5F290-FC52-4A99-9D9F-60AB73240582}"/>
                      </a:ext>
                    </a:extLst>
                  </p:cNvPr>
                  <p:cNvSpPr/>
                  <p:nvPr/>
                </p:nvSpPr>
                <p:spPr>
                  <a:xfrm>
                    <a:off x="3113110" y="5624181"/>
                    <a:ext cx="803029" cy="904197"/>
                  </a:xfrm>
                  <a:custGeom>
                    <a:avLst/>
                    <a:gdLst>
                      <a:gd name="connsiteX0" fmla="*/ 235195 w 1634497"/>
                      <a:gd name="connsiteY0" fmla="*/ 222984 h 1840417"/>
                      <a:gd name="connsiteX1" fmla="*/ 130651 w 1634497"/>
                      <a:gd name="connsiteY1" fmla="*/ 185097 h 1840417"/>
                      <a:gd name="connsiteX2" fmla="*/ 229284 w 1634497"/>
                      <a:gd name="connsiteY2" fmla="*/ 11974 h 1840417"/>
                      <a:gd name="connsiteX3" fmla="*/ 247942 w 1634497"/>
                      <a:gd name="connsiteY3" fmla="*/ 864 h 1840417"/>
                      <a:gd name="connsiteX4" fmla="*/ 263894 w 1634497"/>
                      <a:gd name="connsiteY4" fmla="*/ 508 h 1840417"/>
                      <a:gd name="connsiteX5" fmla="*/ 1600884 w 1634497"/>
                      <a:gd name="connsiteY5" fmla="*/ 508 h 1840417"/>
                      <a:gd name="connsiteX6" fmla="*/ 1634497 w 1634497"/>
                      <a:gd name="connsiteY6" fmla="*/ 508 h 1840417"/>
                      <a:gd name="connsiteX7" fmla="*/ 1615127 w 1634497"/>
                      <a:gd name="connsiteY7" fmla="*/ 142796 h 1840417"/>
                      <a:gd name="connsiteX8" fmla="*/ 1362883 w 1634497"/>
                      <a:gd name="connsiteY8" fmla="*/ 698130 h 1840417"/>
                      <a:gd name="connsiteX9" fmla="*/ 885458 w 1634497"/>
                      <a:gd name="connsiteY9" fmla="*/ 1003856 h 1840417"/>
                      <a:gd name="connsiteX10" fmla="*/ 816878 w 1634497"/>
                      <a:gd name="connsiteY10" fmla="*/ 1017600 h 1840417"/>
                      <a:gd name="connsiteX11" fmla="*/ 816878 w 1634497"/>
                      <a:gd name="connsiteY11" fmla="*/ 1676695 h 1840417"/>
                      <a:gd name="connsiteX12" fmla="*/ 1223088 w 1634497"/>
                      <a:gd name="connsiteY12" fmla="*/ 1676695 h 1840417"/>
                      <a:gd name="connsiteX13" fmla="*/ 1223088 w 1634497"/>
                      <a:gd name="connsiteY13" fmla="*/ 1840418 h 1840417"/>
                      <a:gd name="connsiteX14" fmla="*/ 203931 w 1634497"/>
                      <a:gd name="connsiteY14" fmla="*/ 1840418 h 1840417"/>
                      <a:gd name="connsiteX15" fmla="*/ 203931 w 1634497"/>
                      <a:gd name="connsiteY15" fmla="*/ 1677977 h 1840417"/>
                      <a:gd name="connsiteX16" fmla="*/ 610141 w 1634497"/>
                      <a:gd name="connsiteY16" fmla="*/ 1677977 h 1840417"/>
                      <a:gd name="connsiteX17" fmla="*/ 610141 w 1634497"/>
                      <a:gd name="connsiteY17" fmla="*/ 1642796 h 1840417"/>
                      <a:gd name="connsiteX18" fmla="*/ 610853 w 1634497"/>
                      <a:gd name="connsiteY18" fmla="*/ 1053350 h 1840417"/>
                      <a:gd name="connsiteX19" fmla="*/ 574534 w 1634497"/>
                      <a:gd name="connsiteY19" fmla="*/ 1009696 h 1840417"/>
                      <a:gd name="connsiteX20" fmla="*/ 133642 w 1634497"/>
                      <a:gd name="connsiteY20" fmla="*/ 769915 h 1840417"/>
                      <a:gd name="connsiteX21" fmla="*/ 10939 w 1634497"/>
                      <a:gd name="connsiteY21" fmla="*/ 625206 h 1840417"/>
                      <a:gd name="connsiteX22" fmla="*/ 9158 w 1634497"/>
                      <a:gd name="connsiteY22" fmla="*/ 576139 h 1840417"/>
                      <a:gd name="connsiteX23" fmla="*/ 219883 w 1634497"/>
                      <a:gd name="connsiteY23" fmla="*/ 247767 h 1840417"/>
                      <a:gd name="connsiteX24" fmla="*/ 235195 w 1634497"/>
                      <a:gd name="connsiteY24" fmla="*/ 222984 h 1840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634497" h="1840417">
                        <a:moveTo>
                          <a:pt x="235195" y="222984"/>
                        </a:moveTo>
                        <a:cubicBezTo>
                          <a:pt x="198732" y="209738"/>
                          <a:pt x="165546" y="197703"/>
                          <a:pt x="130651" y="185097"/>
                        </a:cubicBezTo>
                        <a:cubicBezTo>
                          <a:pt x="164051" y="126203"/>
                          <a:pt x="196169" y="68804"/>
                          <a:pt x="229284" y="11974"/>
                        </a:cubicBezTo>
                        <a:cubicBezTo>
                          <a:pt x="232488" y="6419"/>
                          <a:pt x="241105" y="3286"/>
                          <a:pt x="247942" y="864"/>
                        </a:cubicBezTo>
                        <a:cubicBezTo>
                          <a:pt x="252713" y="-845"/>
                          <a:pt x="258553" y="508"/>
                          <a:pt x="263894" y="508"/>
                        </a:cubicBezTo>
                        <a:cubicBezTo>
                          <a:pt x="709557" y="508"/>
                          <a:pt x="1155221" y="508"/>
                          <a:pt x="1600884" y="508"/>
                        </a:cubicBezTo>
                        <a:cubicBezTo>
                          <a:pt x="1610498" y="508"/>
                          <a:pt x="1620112" y="508"/>
                          <a:pt x="1634497" y="508"/>
                        </a:cubicBezTo>
                        <a:cubicBezTo>
                          <a:pt x="1627874" y="50003"/>
                          <a:pt x="1623815" y="96862"/>
                          <a:pt x="1615127" y="142796"/>
                        </a:cubicBezTo>
                        <a:cubicBezTo>
                          <a:pt x="1576315" y="348322"/>
                          <a:pt x="1497195" y="536116"/>
                          <a:pt x="1362883" y="698130"/>
                        </a:cubicBezTo>
                        <a:cubicBezTo>
                          <a:pt x="1236477" y="850530"/>
                          <a:pt x="1080445" y="957993"/>
                          <a:pt x="885458" y="1003856"/>
                        </a:cubicBezTo>
                        <a:cubicBezTo>
                          <a:pt x="863097" y="1009126"/>
                          <a:pt x="840308" y="1012900"/>
                          <a:pt x="816878" y="1017600"/>
                        </a:cubicBezTo>
                        <a:cubicBezTo>
                          <a:pt x="816878" y="1237370"/>
                          <a:pt x="816878" y="1455786"/>
                          <a:pt x="816878" y="1676695"/>
                        </a:cubicBezTo>
                        <a:cubicBezTo>
                          <a:pt x="952400" y="1676695"/>
                          <a:pt x="1086854" y="1676695"/>
                          <a:pt x="1223088" y="1676695"/>
                        </a:cubicBezTo>
                        <a:cubicBezTo>
                          <a:pt x="1223088" y="1732242"/>
                          <a:pt x="1223088" y="1785298"/>
                          <a:pt x="1223088" y="1840418"/>
                        </a:cubicBezTo>
                        <a:cubicBezTo>
                          <a:pt x="884034" y="1840418"/>
                          <a:pt x="545122" y="1840418"/>
                          <a:pt x="203931" y="1840418"/>
                        </a:cubicBezTo>
                        <a:cubicBezTo>
                          <a:pt x="203931" y="1787790"/>
                          <a:pt x="203931" y="1734806"/>
                          <a:pt x="203931" y="1677977"/>
                        </a:cubicBezTo>
                        <a:cubicBezTo>
                          <a:pt x="337673" y="1677977"/>
                          <a:pt x="472696" y="1677977"/>
                          <a:pt x="610141" y="1677977"/>
                        </a:cubicBezTo>
                        <a:cubicBezTo>
                          <a:pt x="610141" y="1663805"/>
                          <a:pt x="610141" y="1653336"/>
                          <a:pt x="610141" y="1642796"/>
                        </a:cubicBezTo>
                        <a:cubicBezTo>
                          <a:pt x="610141" y="1446314"/>
                          <a:pt x="609500" y="1249832"/>
                          <a:pt x="610853" y="1053350"/>
                        </a:cubicBezTo>
                        <a:cubicBezTo>
                          <a:pt x="611067" y="1024651"/>
                          <a:pt x="604017" y="1015037"/>
                          <a:pt x="574534" y="1009696"/>
                        </a:cubicBezTo>
                        <a:cubicBezTo>
                          <a:pt x="401624" y="978361"/>
                          <a:pt x="255776" y="894541"/>
                          <a:pt x="133642" y="769915"/>
                        </a:cubicBezTo>
                        <a:cubicBezTo>
                          <a:pt x="89489" y="724907"/>
                          <a:pt x="52172" y="673205"/>
                          <a:pt x="10939" y="625206"/>
                        </a:cubicBezTo>
                        <a:cubicBezTo>
                          <a:pt x="-3518" y="608328"/>
                          <a:pt x="-3162" y="595082"/>
                          <a:pt x="9158" y="576139"/>
                        </a:cubicBezTo>
                        <a:cubicBezTo>
                          <a:pt x="80231" y="467251"/>
                          <a:pt x="149808" y="357366"/>
                          <a:pt x="219883" y="247767"/>
                        </a:cubicBezTo>
                        <a:cubicBezTo>
                          <a:pt x="224583" y="240432"/>
                          <a:pt x="229070" y="232954"/>
                          <a:pt x="235195" y="22298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2065353C-6AF8-41EF-B42F-72F1F67E1220}"/>
                      </a:ext>
                    </a:extLst>
                  </p:cNvPr>
                  <p:cNvSpPr/>
                  <p:nvPr/>
                </p:nvSpPr>
                <p:spPr>
                  <a:xfrm>
                    <a:off x="3011631" y="5625376"/>
                    <a:ext cx="158530" cy="244390"/>
                  </a:xfrm>
                  <a:custGeom>
                    <a:avLst/>
                    <a:gdLst>
                      <a:gd name="connsiteX0" fmla="*/ 188648 w 322674"/>
                      <a:gd name="connsiteY0" fmla="*/ 237644 h 497436"/>
                      <a:gd name="connsiteX1" fmla="*/ 286783 w 322674"/>
                      <a:gd name="connsiteY1" fmla="*/ 273822 h 497436"/>
                      <a:gd name="connsiteX2" fmla="*/ 143498 w 322674"/>
                      <a:gd name="connsiteY2" fmla="*/ 497436 h 497436"/>
                      <a:gd name="connsiteX3" fmla="*/ 0 w 322674"/>
                      <a:gd name="connsiteY3" fmla="*/ 0 h 497436"/>
                      <a:gd name="connsiteX4" fmla="*/ 322675 w 322674"/>
                      <a:gd name="connsiteY4" fmla="*/ 0 h 497436"/>
                      <a:gd name="connsiteX5" fmla="*/ 188648 w 322674"/>
                      <a:gd name="connsiteY5" fmla="*/ 237644 h 49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674" h="497436">
                        <a:moveTo>
                          <a:pt x="188648" y="237644"/>
                        </a:moveTo>
                        <a:cubicBezTo>
                          <a:pt x="221479" y="249751"/>
                          <a:pt x="252884" y="261359"/>
                          <a:pt x="286783" y="273822"/>
                        </a:cubicBezTo>
                        <a:cubicBezTo>
                          <a:pt x="238784" y="348668"/>
                          <a:pt x="191924" y="421806"/>
                          <a:pt x="143498" y="497436"/>
                        </a:cubicBezTo>
                        <a:cubicBezTo>
                          <a:pt x="61672" y="339695"/>
                          <a:pt x="14029" y="175901"/>
                          <a:pt x="0" y="0"/>
                        </a:cubicBezTo>
                        <a:cubicBezTo>
                          <a:pt x="107463" y="0"/>
                          <a:pt x="213146" y="0"/>
                          <a:pt x="322675" y="0"/>
                        </a:cubicBezTo>
                        <a:cubicBezTo>
                          <a:pt x="277810" y="79476"/>
                          <a:pt x="233656" y="157812"/>
                          <a:pt x="188648" y="23764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9258B166-C6E6-4521-A6A0-0658FEEB4B3C}"/>
                    </a:ext>
                  </a:extLst>
                </p:cNvPr>
                <p:cNvGrpSpPr/>
                <p:nvPr/>
              </p:nvGrpSpPr>
              <p:grpSpPr>
                <a:xfrm rot="21372599">
                  <a:off x="6082954" y="5399164"/>
                  <a:ext cx="317019" cy="316951"/>
                  <a:chOff x="4425527" y="5247366"/>
                  <a:chExt cx="1610878" cy="161052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999D34FA-C543-4ED1-B8A3-B0089B370044}"/>
                      </a:ext>
                    </a:extLst>
                  </p:cNvPr>
                  <p:cNvSpPr/>
                  <p:nvPr/>
                </p:nvSpPr>
                <p:spPr>
                  <a:xfrm>
                    <a:off x="4425527" y="5247366"/>
                    <a:ext cx="1610878" cy="1610528"/>
                  </a:xfrm>
                  <a:custGeom>
                    <a:avLst/>
                    <a:gdLst>
                      <a:gd name="connsiteX0" fmla="*/ 0 w 3278807"/>
                      <a:gd name="connsiteY0" fmla="*/ 3278095 h 3278095"/>
                      <a:gd name="connsiteX1" fmla="*/ 0 w 3278807"/>
                      <a:gd name="connsiteY1" fmla="*/ 0 h 3278095"/>
                      <a:gd name="connsiteX2" fmla="*/ 3278808 w 3278807"/>
                      <a:gd name="connsiteY2" fmla="*/ 0 h 3278095"/>
                      <a:gd name="connsiteX3" fmla="*/ 3278808 w 3278807"/>
                      <a:gd name="connsiteY3" fmla="*/ 3278095 h 3278095"/>
                      <a:gd name="connsiteX4" fmla="*/ 0 w 3278807"/>
                      <a:gd name="connsiteY4" fmla="*/ 3278095 h 3278095"/>
                      <a:gd name="connsiteX5" fmla="*/ 162726 w 3278807"/>
                      <a:gd name="connsiteY5" fmla="*/ 3114016 h 3278095"/>
                      <a:gd name="connsiteX6" fmla="*/ 3114444 w 3278807"/>
                      <a:gd name="connsiteY6" fmla="*/ 3114016 h 3278095"/>
                      <a:gd name="connsiteX7" fmla="*/ 3114444 w 3278807"/>
                      <a:gd name="connsiteY7" fmla="*/ 163011 h 3278095"/>
                      <a:gd name="connsiteX8" fmla="*/ 162726 w 3278807"/>
                      <a:gd name="connsiteY8" fmla="*/ 163011 h 3278095"/>
                      <a:gd name="connsiteX9" fmla="*/ 162726 w 3278807"/>
                      <a:gd name="connsiteY9" fmla="*/ 3114016 h 327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78807" h="3278095">
                        <a:moveTo>
                          <a:pt x="0" y="3278095"/>
                        </a:moveTo>
                        <a:cubicBezTo>
                          <a:pt x="0" y="2185516"/>
                          <a:pt x="0" y="1093719"/>
                          <a:pt x="0" y="0"/>
                        </a:cubicBezTo>
                        <a:cubicBezTo>
                          <a:pt x="1092438" y="0"/>
                          <a:pt x="2184875" y="0"/>
                          <a:pt x="3278808" y="0"/>
                        </a:cubicBezTo>
                        <a:cubicBezTo>
                          <a:pt x="3278808" y="1092509"/>
                          <a:pt x="3278808" y="2184305"/>
                          <a:pt x="3278808" y="3278095"/>
                        </a:cubicBezTo>
                        <a:cubicBezTo>
                          <a:pt x="2186370" y="3278095"/>
                          <a:pt x="1093933" y="3278095"/>
                          <a:pt x="0" y="3278095"/>
                        </a:cubicBezTo>
                        <a:close/>
                        <a:moveTo>
                          <a:pt x="162726" y="3114016"/>
                        </a:moveTo>
                        <a:cubicBezTo>
                          <a:pt x="1148270" y="3114016"/>
                          <a:pt x="2131891" y="3114016"/>
                          <a:pt x="3114444" y="3114016"/>
                        </a:cubicBezTo>
                        <a:cubicBezTo>
                          <a:pt x="3114444" y="2129042"/>
                          <a:pt x="3114444" y="1146133"/>
                          <a:pt x="3114444" y="163011"/>
                        </a:cubicBezTo>
                        <a:cubicBezTo>
                          <a:pt x="2129612" y="163011"/>
                          <a:pt x="1146775" y="163011"/>
                          <a:pt x="162726" y="163011"/>
                        </a:cubicBezTo>
                        <a:cubicBezTo>
                          <a:pt x="162726" y="1146988"/>
                          <a:pt x="162726" y="2129185"/>
                          <a:pt x="162726" y="3114016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29F76A9D-9CED-4B26-8BD3-9F25CCE74721}"/>
                      </a:ext>
                    </a:extLst>
                  </p:cNvPr>
                  <p:cNvSpPr/>
                  <p:nvPr/>
                </p:nvSpPr>
                <p:spPr>
                  <a:xfrm>
                    <a:off x="4745421" y="5548857"/>
                    <a:ext cx="1005028" cy="1024172"/>
                  </a:xfrm>
                  <a:custGeom>
                    <a:avLst/>
                    <a:gdLst>
                      <a:gd name="connsiteX0" fmla="*/ 510255 w 2045649"/>
                      <a:gd name="connsiteY0" fmla="*/ 897451 h 2084615"/>
                      <a:gd name="connsiteX1" fmla="*/ 375445 w 2045649"/>
                      <a:gd name="connsiteY1" fmla="*/ 810925 h 2084615"/>
                      <a:gd name="connsiteX2" fmla="*/ 61316 w 2045649"/>
                      <a:gd name="connsiteY2" fmla="*/ 841547 h 2084615"/>
                      <a:gd name="connsiteX3" fmla="*/ 0 w 2045649"/>
                      <a:gd name="connsiteY3" fmla="*/ 891326 h 2084615"/>
                      <a:gd name="connsiteX4" fmla="*/ 23786 w 2045649"/>
                      <a:gd name="connsiteY4" fmla="*/ 774035 h 2084615"/>
                      <a:gd name="connsiteX5" fmla="*/ 302023 w 2045649"/>
                      <a:gd name="connsiteY5" fmla="*/ 412762 h 2084615"/>
                      <a:gd name="connsiteX6" fmla="*/ 789917 w 2045649"/>
                      <a:gd name="connsiteY6" fmla="*/ 222689 h 2084615"/>
                      <a:gd name="connsiteX7" fmla="*/ 940536 w 2045649"/>
                      <a:gd name="connsiteY7" fmla="*/ 202891 h 2084615"/>
                      <a:gd name="connsiteX8" fmla="*/ 940536 w 2045649"/>
                      <a:gd name="connsiteY8" fmla="*/ 0 h 2084615"/>
                      <a:gd name="connsiteX9" fmla="*/ 1105612 w 2045649"/>
                      <a:gd name="connsiteY9" fmla="*/ 0 h 2084615"/>
                      <a:gd name="connsiteX10" fmla="*/ 1105612 w 2045649"/>
                      <a:gd name="connsiteY10" fmla="*/ 200897 h 2084615"/>
                      <a:gd name="connsiteX11" fmla="*/ 1319542 w 2045649"/>
                      <a:gd name="connsiteY11" fmla="*/ 234084 h 2084615"/>
                      <a:gd name="connsiteX12" fmla="*/ 1867612 w 2045649"/>
                      <a:gd name="connsiteY12" fmla="*/ 514813 h 2084615"/>
                      <a:gd name="connsiteX13" fmla="*/ 2043371 w 2045649"/>
                      <a:gd name="connsiteY13" fmla="*/ 860775 h 2084615"/>
                      <a:gd name="connsiteX14" fmla="*/ 2045650 w 2045649"/>
                      <a:gd name="connsiteY14" fmla="*/ 895030 h 2084615"/>
                      <a:gd name="connsiteX15" fmla="*/ 1838486 w 2045649"/>
                      <a:gd name="connsiteY15" fmla="*/ 798106 h 2084615"/>
                      <a:gd name="connsiteX16" fmla="*/ 1608889 w 2045649"/>
                      <a:gd name="connsiteY16" fmla="*/ 833144 h 2084615"/>
                      <a:gd name="connsiteX17" fmla="*/ 1536107 w 2045649"/>
                      <a:gd name="connsiteY17" fmla="*/ 905142 h 2084615"/>
                      <a:gd name="connsiteX18" fmla="*/ 1391327 w 2045649"/>
                      <a:gd name="connsiteY18" fmla="*/ 808717 h 2084615"/>
                      <a:gd name="connsiteX19" fmla="*/ 1137944 w 2045649"/>
                      <a:gd name="connsiteY19" fmla="*/ 816622 h 2084615"/>
                      <a:gd name="connsiteX20" fmla="*/ 1106039 w 2045649"/>
                      <a:gd name="connsiteY20" fmla="*/ 858781 h 2084615"/>
                      <a:gd name="connsiteX21" fmla="*/ 1106752 w 2045649"/>
                      <a:gd name="connsiteY21" fmla="*/ 1825880 h 2084615"/>
                      <a:gd name="connsiteX22" fmla="*/ 905712 w 2045649"/>
                      <a:gd name="connsiteY22" fmla="*/ 2079690 h 2084615"/>
                      <a:gd name="connsiteX23" fmla="*/ 619570 w 2045649"/>
                      <a:gd name="connsiteY23" fmla="*/ 1878508 h 2084615"/>
                      <a:gd name="connsiteX24" fmla="*/ 613018 w 2045649"/>
                      <a:gd name="connsiteY24" fmla="*/ 1799958 h 2084615"/>
                      <a:gd name="connsiteX25" fmla="*/ 779875 w 2045649"/>
                      <a:gd name="connsiteY25" fmla="*/ 1799958 h 2084615"/>
                      <a:gd name="connsiteX26" fmla="*/ 779875 w 2045649"/>
                      <a:gd name="connsiteY26" fmla="*/ 1835921 h 2084615"/>
                      <a:gd name="connsiteX27" fmla="*/ 860918 w 2045649"/>
                      <a:gd name="connsiteY27" fmla="*/ 1920881 h 2084615"/>
                      <a:gd name="connsiteX28" fmla="*/ 941604 w 2045649"/>
                      <a:gd name="connsiteY28" fmla="*/ 1835494 h 2084615"/>
                      <a:gd name="connsiteX29" fmla="*/ 941747 w 2045649"/>
                      <a:gd name="connsiteY29" fmla="*/ 924655 h 2084615"/>
                      <a:gd name="connsiteX30" fmla="*/ 941035 w 2045649"/>
                      <a:gd name="connsiteY30" fmla="*/ 844324 h 2084615"/>
                      <a:gd name="connsiteX31" fmla="*/ 926934 w 2045649"/>
                      <a:gd name="connsiteY31" fmla="*/ 823316 h 2084615"/>
                      <a:gd name="connsiteX32" fmla="*/ 565376 w 2045649"/>
                      <a:gd name="connsiteY32" fmla="*/ 845749 h 2084615"/>
                      <a:gd name="connsiteX33" fmla="*/ 510255 w 2045649"/>
                      <a:gd name="connsiteY33" fmla="*/ 897451 h 208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2045649" h="2084615">
                        <a:moveTo>
                          <a:pt x="510255" y="897451"/>
                        </a:moveTo>
                        <a:cubicBezTo>
                          <a:pt x="484832" y="844182"/>
                          <a:pt x="431563" y="824527"/>
                          <a:pt x="375445" y="810925"/>
                        </a:cubicBezTo>
                        <a:cubicBezTo>
                          <a:pt x="267483" y="784718"/>
                          <a:pt x="161445" y="788634"/>
                          <a:pt x="61316" y="841547"/>
                        </a:cubicBezTo>
                        <a:cubicBezTo>
                          <a:pt x="40094" y="852728"/>
                          <a:pt x="23216" y="872169"/>
                          <a:pt x="0" y="891326"/>
                        </a:cubicBezTo>
                        <a:cubicBezTo>
                          <a:pt x="7905" y="851303"/>
                          <a:pt x="12676" y="811708"/>
                          <a:pt x="23786" y="774035"/>
                        </a:cubicBezTo>
                        <a:cubicBezTo>
                          <a:pt x="69862" y="618146"/>
                          <a:pt x="171700" y="503846"/>
                          <a:pt x="302023" y="412762"/>
                        </a:cubicBezTo>
                        <a:cubicBezTo>
                          <a:pt x="449081" y="310070"/>
                          <a:pt x="613660" y="250748"/>
                          <a:pt x="789917" y="222689"/>
                        </a:cubicBezTo>
                        <a:cubicBezTo>
                          <a:pt x="839055" y="214855"/>
                          <a:pt x="888549" y="209657"/>
                          <a:pt x="940536" y="202891"/>
                        </a:cubicBezTo>
                        <a:cubicBezTo>
                          <a:pt x="940536" y="137089"/>
                          <a:pt x="940536" y="69648"/>
                          <a:pt x="940536" y="0"/>
                        </a:cubicBezTo>
                        <a:cubicBezTo>
                          <a:pt x="996013" y="0"/>
                          <a:pt x="1049068" y="0"/>
                          <a:pt x="1105612" y="0"/>
                        </a:cubicBezTo>
                        <a:cubicBezTo>
                          <a:pt x="1105612" y="67013"/>
                          <a:pt x="1105612" y="135166"/>
                          <a:pt x="1105612" y="200897"/>
                        </a:cubicBezTo>
                        <a:cubicBezTo>
                          <a:pt x="1179462" y="212149"/>
                          <a:pt x="1250250" y="219413"/>
                          <a:pt x="1319542" y="234084"/>
                        </a:cubicBezTo>
                        <a:cubicBezTo>
                          <a:pt x="1527276" y="277952"/>
                          <a:pt x="1715568" y="361985"/>
                          <a:pt x="1867612" y="514813"/>
                        </a:cubicBezTo>
                        <a:cubicBezTo>
                          <a:pt x="1963183" y="610882"/>
                          <a:pt x="2025709" y="724683"/>
                          <a:pt x="2043371" y="860775"/>
                        </a:cubicBezTo>
                        <a:cubicBezTo>
                          <a:pt x="2044653" y="870460"/>
                          <a:pt x="2044653" y="880288"/>
                          <a:pt x="2045650" y="895030"/>
                        </a:cubicBezTo>
                        <a:cubicBezTo>
                          <a:pt x="1992666" y="821749"/>
                          <a:pt x="1915896" y="806652"/>
                          <a:pt x="1838486" y="798106"/>
                        </a:cubicBezTo>
                        <a:cubicBezTo>
                          <a:pt x="1759722" y="789418"/>
                          <a:pt x="1681813" y="798675"/>
                          <a:pt x="1608889" y="833144"/>
                        </a:cubicBezTo>
                        <a:cubicBezTo>
                          <a:pt x="1577127" y="848170"/>
                          <a:pt x="1548783" y="867611"/>
                          <a:pt x="1536107" y="905142"/>
                        </a:cubicBezTo>
                        <a:cubicBezTo>
                          <a:pt x="1506410" y="841048"/>
                          <a:pt x="1449011" y="822746"/>
                          <a:pt x="1391327" y="808717"/>
                        </a:cubicBezTo>
                        <a:cubicBezTo>
                          <a:pt x="1306724" y="788136"/>
                          <a:pt x="1221906" y="791412"/>
                          <a:pt x="1137944" y="816622"/>
                        </a:cubicBezTo>
                        <a:cubicBezTo>
                          <a:pt x="1115440" y="823387"/>
                          <a:pt x="1105897" y="832431"/>
                          <a:pt x="1106039" y="858781"/>
                        </a:cubicBezTo>
                        <a:cubicBezTo>
                          <a:pt x="1107250" y="1181171"/>
                          <a:pt x="1107037" y="1503490"/>
                          <a:pt x="1106752" y="1825880"/>
                        </a:cubicBezTo>
                        <a:cubicBezTo>
                          <a:pt x="1106681" y="1956204"/>
                          <a:pt x="1029982" y="2052415"/>
                          <a:pt x="905712" y="2079690"/>
                        </a:cubicBezTo>
                        <a:cubicBezTo>
                          <a:pt x="776243" y="2108105"/>
                          <a:pt x="636377" y="2009971"/>
                          <a:pt x="619570" y="1878508"/>
                        </a:cubicBezTo>
                        <a:cubicBezTo>
                          <a:pt x="616295" y="1853155"/>
                          <a:pt x="615297" y="1827447"/>
                          <a:pt x="613018" y="1799958"/>
                        </a:cubicBezTo>
                        <a:cubicBezTo>
                          <a:pt x="669634" y="1799958"/>
                          <a:pt x="722761" y="1799958"/>
                          <a:pt x="779875" y="1799958"/>
                        </a:cubicBezTo>
                        <a:cubicBezTo>
                          <a:pt x="779875" y="1811779"/>
                          <a:pt x="779733" y="1823815"/>
                          <a:pt x="779875" y="1835921"/>
                        </a:cubicBezTo>
                        <a:cubicBezTo>
                          <a:pt x="780658" y="1884704"/>
                          <a:pt x="815340" y="1921023"/>
                          <a:pt x="860918" y="1920881"/>
                        </a:cubicBezTo>
                        <a:cubicBezTo>
                          <a:pt x="906353" y="1920738"/>
                          <a:pt x="941533" y="1884205"/>
                          <a:pt x="941604" y="1835494"/>
                        </a:cubicBezTo>
                        <a:cubicBezTo>
                          <a:pt x="941818" y="1531905"/>
                          <a:pt x="941747" y="1228244"/>
                          <a:pt x="941747" y="924655"/>
                        </a:cubicBezTo>
                        <a:cubicBezTo>
                          <a:pt x="941747" y="897878"/>
                          <a:pt x="942744" y="871030"/>
                          <a:pt x="941035" y="844324"/>
                        </a:cubicBezTo>
                        <a:cubicBezTo>
                          <a:pt x="940536" y="836847"/>
                          <a:pt x="933486" y="825452"/>
                          <a:pt x="926934" y="823316"/>
                        </a:cubicBezTo>
                        <a:cubicBezTo>
                          <a:pt x="803590" y="782367"/>
                          <a:pt x="681812" y="781940"/>
                          <a:pt x="565376" y="845749"/>
                        </a:cubicBezTo>
                        <a:cubicBezTo>
                          <a:pt x="544011" y="857499"/>
                          <a:pt x="528558" y="879861"/>
                          <a:pt x="510255" y="897451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1E8CD7C-63F8-4688-B50A-13E1D01DBCAB}"/>
                </a:ext>
              </a:extLst>
            </p:cNvPr>
            <p:cNvGrpSpPr/>
            <p:nvPr/>
          </p:nvGrpSpPr>
          <p:grpSpPr>
            <a:xfrm>
              <a:off x="916503" y="2830745"/>
              <a:ext cx="2473627" cy="2708373"/>
              <a:chOff x="916503" y="2830745"/>
              <a:chExt cx="2473627" cy="270837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5B06D7F-C0A9-43BD-B6AA-55010D080E84}"/>
                  </a:ext>
                </a:extLst>
              </p:cNvPr>
              <p:cNvGrpSpPr/>
              <p:nvPr/>
            </p:nvGrpSpPr>
            <p:grpSpPr>
              <a:xfrm>
                <a:off x="916503" y="2830745"/>
                <a:ext cx="2473627" cy="2708373"/>
                <a:chOff x="2344846" y="2862535"/>
                <a:chExt cx="2664475" cy="2917333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4B2B4F9-4184-4630-890C-FD9E1697634C}"/>
                    </a:ext>
                  </a:extLst>
                </p:cNvPr>
                <p:cNvSpPr/>
                <p:nvPr/>
              </p:nvSpPr>
              <p:spPr>
                <a:xfrm>
                  <a:off x="2344846" y="5099707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DAA87D91-756F-4570-9981-43B1C70BEC6D}"/>
                    </a:ext>
                  </a:extLst>
                </p:cNvPr>
                <p:cNvGrpSpPr/>
                <p:nvPr/>
              </p:nvGrpSpPr>
              <p:grpSpPr>
                <a:xfrm>
                  <a:off x="2454732" y="3419405"/>
                  <a:ext cx="1434907" cy="1077767"/>
                  <a:chOff x="1629846" y="3134905"/>
                  <a:chExt cx="1434907" cy="1077767"/>
                </a:xfrm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B63A4231-684F-4EB8-A4DE-040D36985C5C}"/>
                      </a:ext>
                    </a:extLst>
                  </p:cNvPr>
                  <p:cNvSpPr/>
                  <p:nvPr/>
                </p:nvSpPr>
                <p:spPr>
                  <a:xfrm>
                    <a:off x="1629846" y="3142888"/>
                    <a:ext cx="1434907" cy="43018"/>
                  </a:xfrm>
                  <a:custGeom>
                    <a:avLst/>
                    <a:gdLst>
                      <a:gd name="connsiteX0" fmla="*/ 1465118 w 2310661"/>
                      <a:gd name="connsiteY0" fmla="*/ 69273 h 69272"/>
                      <a:gd name="connsiteX1" fmla="*/ 0 w 2310661"/>
                      <a:gd name="connsiteY1" fmla="*/ 69273 h 69272"/>
                      <a:gd name="connsiteX2" fmla="*/ 845543 w 2310661"/>
                      <a:gd name="connsiteY2" fmla="*/ 0 h 69272"/>
                      <a:gd name="connsiteX3" fmla="*/ 2310662 w 2310661"/>
                      <a:gd name="connsiteY3" fmla="*/ 0 h 69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0661" h="69272">
                        <a:moveTo>
                          <a:pt x="1465118" y="69273"/>
                        </a:moveTo>
                        <a:lnTo>
                          <a:pt x="0" y="69273"/>
                        </a:lnTo>
                        <a:lnTo>
                          <a:pt x="845543" y="0"/>
                        </a:lnTo>
                        <a:lnTo>
                          <a:pt x="2310662" y="0"/>
                        </a:lnTo>
                        <a:close/>
                      </a:path>
                    </a:pathLst>
                  </a:custGeom>
                  <a:solidFill>
                    <a:srgbClr val="EE2D2E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602F2700-F6E2-4708-81A3-1AB8BD3572CC}"/>
                      </a:ext>
                    </a:extLst>
                  </p:cNvPr>
                  <p:cNvSpPr/>
                  <p:nvPr/>
                </p:nvSpPr>
                <p:spPr>
                  <a:xfrm>
                    <a:off x="2537224" y="3142888"/>
                    <a:ext cx="527529" cy="987262"/>
                  </a:xfrm>
                  <a:custGeom>
                    <a:avLst/>
                    <a:gdLst>
                      <a:gd name="connsiteX0" fmla="*/ 849492 w 849491"/>
                      <a:gd name="connsiteY0" fmla="*/ 1527464 h 1589809"/>
                      <a:gd name="connsiteX1" fmla="*/ 0 w 849491"/>
                      <a:gd name="connsiteY1" fmla="*/ 1589809 h 1589809"/>
                      <a:gd name="connsiteX2" fmla="*/ 0 w 849491"/>
                      <a:gd name="connsiteY2" fmla="*/ 62345 h 1589809"/>
                      <a:gd name="connsiteX3" fmla="*/ 849492 w 849491"/>
                      <a:gd name="connsiteY3" fmla="*/ 0 h 1589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9491" h="1589809">
                        <a:moveTo>
                          <a:pt x="849492" y="1527464"/>
                        </a:moveTo>
                        <a:lnTo>
                          <a:pt x="0" y="1589809"/>
                        </a:lnTo>
                        <a:lnTo>
                          <a:pt x="0" y="62345"/>
                        </a:lnTo>
                        <a:lnTo>
                          <a:pt x="849492" y="0"/>
                        </a:lnTo>
                        <a:close/>
                      </a:path>
                    </a:pathLst>
                  </a:custGeom>
                  <a:solidFill>
                    <a:srgbClr val="631712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7911A358-4040-4FC6-B4D4-180871850BFA}"/>
                      </a:ext>
                    </a:extLst>
                  </p:cNvPr>
                  <p:cNvSpPr/>
                  <p:nvPr/>
                </p:nvSpPr>
                <p:spPr>
                  <a:xfrm>
                    <a:off x="1637407" y="3134905"/>
                    <a:ext cx="909830" cy="943728"/>
                  </a:xfrm>
                  <a:custGeom>
                    <a:avLst/>
                    <a:gdLst>
                      <a:gd name="connsiteX0" fmla="*/ 0 w 1465118"/>
                      <a:gd name="connsiteY0" fmla="*/ 0 h 1519705"/>
                      <a:gd name="connsiteX1" fmla="*/ 1465118 w 1465118"/>
                      <a:gd name="connsiteY1" fmla="*/ 0 h 1519705"/>
                      <a:gd name="connsiteX2" fmla="*/ 1465118 w 1465118"/>
                      <a:gd name="connsiteY2" fmla="*/ 1519705 h 1519705"/>
                      <a:gd name="connsiteX3" fmla="*/ -1 w 1465118"/>
                      <a:gd name="connsiteY3" fmla="*/ 1519705 h 151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5118" h="1519705">
                        <a:moveTo>
                          <a:pt x="0" y="0"/>
                        </a:moveTo>
                        <a:lnTo>
                          <a:pt x="1465118" y="0"/>
                        </a:lnTo>
                        <a:lnTo>
                          <a:pt x="1465118" y="1519705"/>
                        </a:lnTo>
                        <a:lnTo>
                          <a:pt x="-1" y="1519705"/>
                        </a:lnTo>
                        <a:close/>
                      </a:path>
                    </a:pathLst>
                  </a:custGeom>
                  <a:solidFill>
                    <a:srgbClr val="D02328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9D0F5D84-0ED8-44D0-B542-40DCB8C49979}"/>
                      </a:ext>
                    </a:extLst>
                  </p:cNvPr>
                  <p:cNvSpPr/>
                  <p:nvPr/>
                </p:nvSpPr>
                <p:spPr>
                  <a:xfrm>
                    <a:off x="1646338" y="3264303"/>
                    <a:ext cx="897102" cy="21796"/>
                  </a:xfrm>
                  <a:custGeom>
                    <a:avLst/>
                    <a:gdLst>
                      <a:gd name="connsiteX0" fmla="*/ 46024 w 1444622"/>
                      <a:gd name="connsiteY0" fmla="*/ 32973 h 35098"/>
                      <a:gd name="connsiteX1" fmla="*/ 27 w 1444622"/>
                      <a:gd name="connsiteY1" fmla="*/ 18149 h 35098"/>
                      <a:gd name="connsiteX2" fmla="*/ 44223 w 1444622"/>
                      <a:gd name="connsiteY2" fmla="*/ 1662 h 35098"/>
                      <a:gd name="connsiteX3" fmla="*/ 1401691 w 1444622"/>
                      <a:gd name="connsiteY3" fmla="*/ 1662 h 35098"/>
                      <a:gd name="connsiteX4" fmla="*/ 1444502 w 1444622"/>
                      <a:gd name="connsiteY4" fmla="*/ 18980 h 35098"/>
                      <a:gd name="connsiteX5" fmla="*/ 1397882 w 1444622"/>
                      <a:gd name="connsiteY5" fmla="*/ 32973 h 35098"/>
                      <a:gd name="connsiteX6" fmla="*/ 46024 w 1444622"/>
                      <a:gd name="connsiteY6" fmla="*/ 32973 h 35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44622" h="35098">
                        <a:moveTo>
                          <a:pt x="46024" y="32973"/>
                        </a:moveTo>
                        <a:cubicBezTo>
                          <a:pt x="29537" y="32904"/>
                          <a:pt x="997" y="42741"/>
                          <a:pt x="27" y="18149"/>
                        </a:cubicBezTo>
                        <a:cubicBezTo>
                          <a:pt x="-1012" y="-7828"/>
                          <a:pt x="27944" y="1732"/>
                          <a:pt x="44223" y="1662"/>
                        </a:cubicBezTo>
                        <a:cubicBezTo>
                          <a:pt x="496712" y="1108"/>
                          <a:pt x="949202" y="1108"/>
                          <a:pt x="1401691" y="1662"/>
                        </a:cubicBezTo>
                        <a:cubicBezTo>
                          <a:pt x="1417763" y="1662"/>
                          <a:pt x="1446719" y="-7620"/>
                          <a:pt x="1444502" y="18980"/>
                        </a:cubicBezTo>
                        <a:cubicBezTo>
                          <a:pt x="1442563" y="43226"/>
                          <a:pt x="1414369" y="32904"/>
                          <a:pt x="1397882" y="32973"/>
                        </a:cubicBezTo>
                        <a:cubicBezTo>
                          <a:pt x="1172607" y="33736"/>
                          <a:pt x="271368" y="33666"/>
                          <a:pt x="46024" y="32973"/>
                        </a:cubicBezTo>
                        <a:close/>
                      </a:path>
                    </a:pathLst>
                  </a:custGeom>
                  <a:solidFill>
                    <a:srgbClr val="80171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1A13B1EB-32B5-42C2-9786-6AFD4F4A5166}"/>
                      </a:ext>
                    </a:extLst>
                  </p:cNvPr>
                  <p:cNvSpPr/>
                  <p:nvPr/>
                </p:nvSpPr>
                <p:spPr>
                  <a:xfrm>
                    <a:off x="1692218" y="4049376"/>
                    <a:ext cx="1268255" cy="163296"/>
                  </a:xfrm>
                  <a:custGeom>
                    <a:avLst/>
                    <a:gdLst>
                      <a:gd name="connsiteX0" fmla="*/ 2042299 w 2042298"/>
                      <a:gd name="connsiteY0" fmla="*/ 0 h 262959"/>
                      <a:gd name="connsiteX1" fmla="*/ 62969 w 2042298"/>
                      <a:gd name="connsiteY1" fmla="*/ 0 h 262959"/>
                      <a:gd name="connsiteX2" fmla="*/ 0 w 2042298"/>
                      <a:gd name="connsiteY2" fmla="*/ 57704 h 262959"/>
                      <a:gd name="connsiteX3" fmla="*/ 62969 w 2042298"/>
                      <a:gd name="connsiteY3" fmla="*/ 115408 h 262959"/>
                      <a:gd name="connsiteX4" fmla="*/ 1052322 w 2042298"/>
                      <a:gd name="connsiteY4" fmla="*/ 115408 h 262959"/>
                      <a:gd name="connsiteX5" fmla="*/ 1235271 w 2042298"/>
                      <a:gd name="connsiteY5" fmla="*/ 262959 h 262959"/>
                      <a:gd name="connsiteX6" fmla="*/ 1356499 w 2042298"/>
                      <a:gd name="connsiteY6" fmla="*/ 205740 h 262959"/>
                      <a:gd name="connsiteX7" fmla="*/ 1327335 w 2042298"/>
                      <a:gd name="connsiteY7" fmla="*/ 115408 h 262959"/>
                      <a:gd name="connsiteX8" fmla="*/ 2042229 w 2042298"/>
                      <a:gd name="connsiteY8" fmla="*/ 115408 h 262959"/>
                      <a:gd name="connsiteX9" fmla="*/ 2042229 w 2042298"/>
                      <a:gd name="connsiteY9" fmla="*/ 0 h 262959"/>
                      <a:gd name="connsiteX10" fmla="*/ 2042299 w 2042298"/>
                      <a:gd name="connsiteY10" fmla="*/ 0 h 262959"/>
                      <a:gd name="connsiteX11" fmla="*/ 2042299 w 2042298"/>
                      <a:gd name="connsiteY11" fmla="*/ 0 h 262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42298" h="262959">
                        <a:moveTo>
                          <a:pt x="2042299" y="0"/>
                        </a:moveTo>
                        <a:lnTo>
                          <a:pt x="62969" y="0"/>
                        </a:lnTo>
                        <a:cubicBezTo>
                          <a:pt x="28194" y="0"/>
                          <a:pt x="0" y="25839"/>
                          <a:pt x="0" y="57704"/>
                        </a:cubicBezTo>
                        <a:cubicBezTo>
                          <a:pt x="0" y="89570"/>
                          <a:pt x="28194" y="115408"/>
                          <a:pt x="62969" y="115408"/>
                        </a:cubicBezTo>
                        <a:lnTo>
                          <a:pt x="1052322" y="115408"/>
                        </a:lnTo>
                        <a:cubicBezTo>
                          <a:pt x="1168562" y="117833"/>
                          <a:pt x="1235271" y="262959"/>
                          <a:pt x="1235271" y="262959"/>
                        </a:cubicBezTo>
                        <a:cubicBezTo>
                          <a:pt x="1235271" y="262959"/>
                          <a:pt x="1320269" y="222642"/>
                          <a:pt x="1356499" y="205740"/>
                        </a:cubicBezTo>
                        <a:cubicBezTo>
                          <a:pt x="1360932" y="183642"/>
                          <a:pt x="1345554" y="148036"/>
                          <a:pt x="1327335" y="115408"/>
                        </a:cubicBezTo>
                        <a:lnTo>
                          <a:pt x="2042229" y="115408"/>
                        </a:lnTo>
                        <a:lnTo>
                          <a:pt x="2042229" y="0"/>
                        </a:lnTo>
                        <a:lnTo>
                          <a:pt x="2042299" y="0"/>
                        </a:lnTo>
                        <a:lnTo>
                          <a:pt x="2042299" y="0"/>
                        </a:lnTo>
                        <a:close/>
                      </a:path>
                    </a:pathLst>
                  </a:custGeom>
                  <a:solidFill>
                    <a:srgbClr val="6A7F8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EB5BF8-D0B2-4526-B752-7359DBED1317}"/>
                    </a:ext>
                  </a:extLst>
                </p:cNvPr>
                <p:cNvSpPr/>
                <p:nvPr/>
              </p:nvSpPr>
              <p:spPr>
                <a:xfrm>
                  <a:off x="2345635" y="3360883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717ADF23-4D02-48E4-A283-C95E7EEC2E3F}"/>
                    </a:ext>
                  </a:extLst>
                </p:cNvPr>
                <p:cNvSpPr/>
                <p:nvPr/>
              </p:nvSpPr>
              <p:spPr>
                <a:xfrm>
                  <a:off x="4570939" y="2992340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8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8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72D3C46C-AA22-4D25-8119-CB113C341B4F}"/>
                    </a:ext>
                  </a:extLst>
                </p:cNvPr>
                <p:cNvSpPr/>
                <p:nvPr/>
              </p:nvSpPr>
              <p:spPr>
                <a:xfrm>
                  <a:off x="2345635" y="2862535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D7B2395-E7EE-43DB-A475-7505FA0F49CA}"/>
                  </a:ext>
                </a:extLst>
              </p:cNvPr>
              <p:cNvSpPr/>
              <p:nvPr/>
            </p:nvSpPr>
            <p:spPr>
              <a:xfrm flipH="1">
                <a:off x="1138951" y="2996949"/>
                <a:ext cx="2102384" cy="452140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79580 h 209964"/>
                  <a:gd name="connsiteX1" fmla="*/ 139 w 1359882"/>
                  <a:gd name="connsiteY1" fmla="*/ 48619 h 209964"/>
                  <a:gd name="connsiteX2" fmla="*/ 979107 w 1359882"/>
                  <a:gd name="connsiteY2" fmla="*/ 0 h 209964"/>
                  <a:gd name="connsiteX3" fmla="*/ 1359882 w 1359882"/>
                  <a:gd name="connsiteY3" fmla="*/ 40800 h 209964"/>
                  <a:gd name="connsiteX4" fmla="*/ 29986 w 1359882"/>
                  <a:gd name="connsiteY4" fmla="*/ 81179 h 209964"/>
                  <a:gd name="connsiteX5" fmla="*/ 28255 w 1359882"/>
                  <a:gd name="connsiteY5" fmla="*/ 209964 h 209964"/>
                  <a:gd name="connsiteX6" fmla="*/ 2189 w 1359882"/>
                  <a:gd name="connsiteY6" fmla="*/ 179580 h 209964"/>
                  <a:gd name="connsiteX0" fmla="*/ 2189 w 1001995"/>
                  <a:gd name="connsiteY0" fmla="*/ 179580 h 209964"/>
                  <a:gd name="connsiteX1" fmla="*/ 139 w 1001995"/>
                  <a:gd name="connsiteY1" fmla="*/ 48619 h 209964"/>
                  <a:gd name="connsiteX2" fmla="*/ 979107 w 1001995"/>
                  <a:gd name="connsiteY2" fmla="*/ 0 h 209964"/>
                  <a:gd name="connsiteX3" fmla="*/ 1001995 w 1001995"/>
                  <a:gd name="connsiteY3" fmla="*/ 27691 h 209964"/>
                  <a:gd name="connsiteX4" fmla="*/ 29986 w 1001995"/>
                  <a:gd name="connsiteY4" fmla="*/ 81179 h 209964"/>
                  <a:gd name="connsiteX5" fmla="*/ 28255 w 1001995"/>
                  <a:gd name="connsiteY5" fmla="*/ 209964 h 209964"/>
                  <a:gd name="connsiteX6" fmla="*/ 2189 w 1001995"/>
                  <a:gd name="connsiteY6" fmla="*/ 179580 h 209964"/>
                  <a:gd name="connsiteX0" fmla="*/ 2189 w 1001995"/>
                  <a:gd name="connsiteY0" fmla="*/ 184824 h 215208"/>
                  <a:gd name="connsiteX1" fmla="*/ 139 w 1001995"/>
                  <a:gd name="connsiteY1" fmla="*/ 53863 h 215208"/>
                  <a:gd name="connsiteX2" fmla="*/ 975174 w 1001995"/>
                  <a:gd name="connsiteY2" fmla="*/ 0 h 215208"/>
                  <a:gd name="connsiteX3" fmla="*/ 1001995 w 1001995"/>
                  <a:gd name="connsiteY3" fmla="*/ 32935 h 215208"/>
                  <a:gd name="connsiteX4" fmla="*/ 29986 w 1001995"/>
                  <a:gd name="connsiteY4" fmla="*/ 86423 h 215208"/>
                  <a:gd name="connsiteX5" fmla="*/ 28255 w 1001995"/>
                  <a:gd name="connsiteY5" fmla="*/ 215208 h 215208"/>
                  <a:gd name="connsiteX6" fmla="*/ 2189 w 1001995"/>
                  <a:gd name="connsiteY6" fmla="*/ 184824 h 215208"/>
                  <a:gd name="connsiteX0" fmla="*/ 2189 w 1000684"/>
                  <a:gd name="connsiteY0" fmla="*/ 184824 h 215208"/>
                  <a:gd name="connsiteX1" fmla="*/ 139 w 1000684"/>
                  <a:gd name="connsiteY1" fmla="*/ 53863 h 215208"/>
                  <a:gd name="connsiteX2" fmla="*/ 975174 w 1000684"/>
                  <a:gd name="connsiteY2" fmla="*/ 0 h 215208"/>
                  <a:gd name="connsiteX3" fmla="*/ 1000684 w 1000684"/>
                  <a:gd name="connsiteY3" fmla="*/ 27691 h 215208"/>
                  <a:gd name="connsiteX4" fmla="*/ 29986 w 1000684"/>
                  <a:gd name="connsiteY4" fmla="*/ 86423 h 215208"/>
                  <a:gd name="connsiteX5" fmla="*/ 28255 w 1000684"/>
                  <a:gd name="connsiteY5" fmla="*/ 215208 h 215208"/>
                  <a:gd name="connsiteX6" fmla="*/ 2189 w 1000684"/>
                  <a:gd name="connsiteY6" fmla="*/ 184824 h 21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684" h="215208">
                    <a:moveTo>
                      <a:pt x="2189" y="184824"/>
                    </a:moveTo>
                    <a:cubicBezTo>
                      <a:pt x="3093" y="145933"/>
                      <a:pt x="-765" y="92754"/>
                      <a:pt x="139" y="53863"/>
                    </a:cubicBezTo>
                    <a:lnTo>
                      <a:pt x="975174" y="0"/>
                    </a:lnTo>
                    <a:lnTo>
                      <a:pt x="1000684" y="27691"/>
                    </a:lnTo>
                    <a:lnTo>
                      <a:pt x="29986" y="86423"/>
                    </a:lnTo>
                    <a:lnTo>
                      <a:pt x="28255" y="215208"/>
                    </a:lnTo>
                    <a:lnTo>
                      <a:pt x="2189" y="18482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A2A8A8-DC84-486A-9D3D-278A3D1E0AF9}"/>
                </a:ext>
              </a:extLst>
            </p:cNvPr>
            <p:cNvGrpSpPr/>
            <p:nvPr/>
          </p:nvGrpSpPr>
          <p:grpSpPr>
            <a:xfrm>
              <a:off x="2153683" y="2217259"/>
              <a:ext cx="3787773" cy="4234549"/>
              <a:chOff x="2153683" y="2217259"/>
              <a:chExt cx="3787773" cy="4234549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8CF99E-5794-4C54-8478-0DA2D5225B72}"/>
                  </a:ext>
                </a:extLst>
              </p:cNvPr>
              <p:cNvGrpSpPr/>
              <p:nvPr/>
            </p:nvGrpSpPr>
            <p:grpSpPr>
              <a:xfrm>
                <a:off x="2153683" y="2217259"/>
                <a:ext cx="3787773" cy="4234549"/>
                <a:chOff x="3677478" y="2201716"/>
                <a:chExt cx="4080012" cy="4561258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51E79590-1321-4257-BED8-01523A07A198}"/>
                    </a:ext>
                  </a:extLst>
                </p:cNvPr>
                <p:cNvSpPr/>
                <p:nvPr/>
              </p:nvSpPr>
              <p:spPr>
                <a:xfrm>
                  <a:off x="4946160" y="3540497"/>
                  <a:ext cx="2800205" cy="2910533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A3CE1181-B932-42AA-9AFA-1EBB7B66D540}"/>
                    </a:ext>
                  </a:extLst>
                </p:cNvPr>
                <p:cNvSpPr/>
                <p:nvPr/>
              </p:nvSpPr>
              <p:spPr>
                <a:xfrm>
                  <a:off x="3699968" y="2861269"/>
                  <a:ext cx="671487" cy="390170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  <a:effectLst>
                  <a:outerShdw blurRad="1397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58826F53-2A57-4B0F-B9C4-8C1E4A594559}"/>
                    </a:ext>
                  </a:extLst>
                </p:cNvPr>
                <p:cNvSpPr/>
                <p:nvPr/>
              </p:nvSpPr>
              <p:spPr>
                <a:xfrm>
                  <a:off x="3679799" y="2329917"/>
                  <a:ext cx="671487" cy="416946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D8D0FB8D-6908-428D-98A4-15048B2DE5BA}"/>
                    </a:ext>
                  </a:extLst>
                </p:cNvPr>
                <p:cNvSpPr/>
                <p:nvPr/>
              </p:nvSpPr>
              <p:spPr>
                <a:xfrm>
                  <a:off x="4286349" y="2897455"/>
                  <a:ext cx="3471141" cy="3607904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CEB3AC7-1BB7-44DF-82D2-1AC261C2E881}"/>
                    </a:ext>
                  </a:extLst>
                </p:cNvPr>
                <p:cNvSpPr/>
                <p:nvPr/>
              </p:nvSpPr>
              <p:spPr>
                <a:xfrm>
                  <a:off x="3677478" y="2201716"/>
                  <a:ext cx="4080012" cy="821237"/>
                </a:xfrm>
                <a:custGeom>
                  <a:avLst/>
                  <a:gdLst>
                    <a:gd name="connsiteX0" fmla="*/ 3424030 w 4080012"/>
                    <a:gd name="connsiteY0" fmla="*/ 0 h 821237"/>
                    <a:gd name="connsiteX1" fmla="*/ 0 w 4080012"/>
                    <a:gd name="connsiteY1" fmla="*/ 134178 h 821237"/>
                    <a:gd name="connsiteX2" fmla="*/ 608871 w 4080012"/>
                    <a:gd name="connsiteY2" fmla="*/ 821237 h 821237"/>
                    <a:gd name="connsiteX3" fmla="*/ 4080013 w 4080012"/>
                    <a:gd name="connsiteY3" fmla="*/ 699582 h 82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80012" h="821237">
                      <a:moveTo>
                        <a:pt x="3424030" y="0"/>
                      </a:moveTo>
                      <a:lnTo>
                        <a:pt x="0" y="134178"/>
                      </a:lnTo>
                      <a:lnTo>
                        <a:pt x="608871" y="821237"/>
                      </a:lnTo>
                      <a:lnTo>
                        <a:pt x="4080013" y="699582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E5117F0-C983-40E9-9721-22691ABC7A27}"/>
                  </a:ext>
                </a:extLst>
              </p:cNvPr>
              <p:cNvSpPr/>
              <p:nvPr/>
            </p:nvSpPr>
            <p:spPr>
              <a:xfrm>
                <a:off x="2349915" y="2406984"/>
                <a:ext cx="3225528" cy="499002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496909"/>
                  <a:gd name="connsiteY0" fmla="*/ 207129 h 237513"/>
                  <a:gd name="connsiteX1" fmla="*/ 139 w 1496909"/>
                  <a:gd name="connsiteY1" fmla="*/ 76168 h 237513"/>
                  <a:gd name="connsiteX2" fmla="*/ 1496909 w 1496909"/>
                  <a:gd name="connsiteY2" fmla="*/ 0 h 237513"/>
                  <a:gd name="connsiteX3" fmla="*/ 1359882 w 1496909"/>
                  <a:gd name="connsiteY3" fmla="*/ 68349 h 237513"/>
                  <a:gd name="connsiteX4" fmla="*/ 29986 w 1496909"/>
                  <a:gd name="connsiteY4" fmla="*/ 108728 h 237513"/>
                  <a:gd name="connsiteX5" fmla="*/ 28255 w 1496909"/>
                  <a:gd name="connsiteY5" fmla="*/ 237513 h 237513"/>
                  <a:gd name="connsiteX6" fmla="*/ 2189 w 1496909"/>
                  <a:gd name="connsiteY6" fmla="*/ 207129 h 237513"/>
                  <a:gd name="connsiteX0" fmla="*/ 2189 w 1535274"/>
                  <a:gd name="connsiteY0" fmla="*/ 207129 h 237513"/>
                  <a:gd name="connsiteX1" fmla="*/ 139 w 1535274"/>
                  <a:gd name="connsiteY1" fmla="*/ 76168 h 237513"/>
                  <a:gd name="connsiteX2" fmla="*/ 1496909 w 1535274"/>
                  <a:gd name="connsiteY2" fmla="*/ 0 h 237513"/>
                  <a:gd name="connsiteX3" fmla="*/ 1535274 w 1535274"/>
                  <a:gd name="connsiteY3" fmla="*/ 34245 h 237513"/>
                  <a:gd name="connsiteX4" fmla="*/ 29986 w 1535274"/>
                  <a:gd name="connsiteY4" fmla="*/ 108728 h 237513"/>
                  <a:gd name="connsiteX5" fmla="*/ 28255 w 1535274"/>
                  <a:gd name="connsiteY5" fmla="*/ 237513 h 237513"/>
                  <a:gd name="connsiteX6" fmla="*/ 2189 w 1535274"/>
                  <a:gd name="connsiteY6" fmla="*/ 207129 h 23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274" h="237513">
                    <a:moveTo>
                      <a:pt x="2189" y="207129"/>
                    </a:moveTo>
                    <a:cubicBezTo>
                      <a:pt x="3093" y="168238"/>
                      <a:pt x="-765" y="115059"/>
                      <a:pt x="139" y="76168"/>
                    </a:cubicBezTo>
                    <a:lnTo>
                      <a:pt x="1496909" y="0"/>
                    </a:lnTo>
                    <a:lnTo>
                      <a:pt x="1535274" y="34245"/>
                    </a:lnTo>
                    <a:lnTo>
                      <a:pt x="29986" y="108728"/>
                    </a:lnTo>
                    <a:lnTo>
                      <a:pt x="28255" y="237513"/>
                    </a:lnTo>
                    <a:lnTo>
                      <a:pt x="2189" y="2071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CC5233-24F4-4576-8A32-391FB77E1DAE}"/>
                </a:ext>
              </a:extLst>
            </p:cNvPr>
            <p:cNvGrpSpPr/>
            <p:nvPr/>
          </p:nvGrpSpPr>
          <p:grpSpPr>
            <a:xfrm>
              <a:off x="1004893" y="3947362"/>
              <a:ext cx="3307958" cy="2594024"/>
              <a:chOff x="1004893" y="3947362"/>
              <a:chExt cx="3307958" cy="259402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937F1DB-12BC-4B97-B319-475F4A083505}"/>
                  </a:ext>
                </a:extLst>
              </p:cNvPr>
              <p:cNvGrpSpPr/>
              <p:nvPr/>
            </p:nvGrpSpPr>
            <p:grpSpPr>
              <a:xfrm>
                <a:off x="1004893" y="3947362"/>
                <a:ext cx="3307958" cy="2594024"/>
                <a:chOff x="2440056" y="4065303"/>
                <a:chExt cx="3563178" cy="2794161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434791C8-1123-4D57-A357-4D175C70A41B}"/>
                    </a:ext>
                  </a:extLst>
                </p:cNvPr>
                <p:cNvSpPr/>
                <p:nvPr/>
              </p:nvSpPr>
              <p:spPr>
                <a:xfrm>
                  <a:off x="2531719" y="6213820"/>
                  <a:ext cx="3456838" cy="645644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  <a:gd name="connsiteX0" fmla="*/ 2917135 w 3563178"/>
                    <a:gd name="connsiteY0" fmla="*/ 0 h 645644"/>
                    <a:gd name="connsiteX1" fmla="*/ 0 w 3563178"/>
                    <a:gd name="connsiteY1" fmla="*/ 124239 h 645644"/>
                    <a:gd name="connsiteX2" fmla="*/ 521232 w 3563178"/>
                    <a:gd name="connsiteY2" fmla="*/ 645644 h 645644"/>
                    <a:gd name="connsiteX3" fmla="*/ 3563178 w 3563178"/>
                    <a:gd name="connsiteY3" fmla="*/ 477078 h 645644"/>
                    <a:gd name="connsiteX4" fmla="*/ 2917135 w 3563178"/>
                    <a:gd name="connsiteY4" fmla="*/ 0 h 645644"/>
                    <a:gd name="connsiteX0" fmla="*/ 2917135 w 3510626"/>
                    <a:gd name="connsiteY0" fmla="*/ 0 h 645644"/>
                    <a:gd name="connsiteX1" fmla="*/ 0 w 3510626"/>
                    <a:gd name="connsiteY1" fmla="*/ 124239 h 645644"/>
                    <a:gd name="connsiteX2" fmla="*/ 521232 w 3510626"/>
                    <a:gd name="connsiteY2" fmla="*/ 645644 h 645644"/>
                    <a:gd name="connsiteX3" fmla="*/ 3510626 w 3510626"/>
                    <a:gd name="connsiteY3" fmla="*/ 487588 h 645644"/>
                    <a:gd name="connsiteX4" fmla="*/ 2917135 w 3510626"/>
                    <a:gd name="connsiteY4" fmla="*/ 0 h 645644"/>
                    <a:gd name="connsiteX0" fmla="*/ 2917135 w 3472974"/>
                    <a:gd name="connsiteY0" fmla="*/ 0 h 645644"/>
                    <a:gd name="connsiteX1" fmla="*/ 0 w 3472974"/>
                    <a:gd name="connsiteY1" fmla="*/ 124239 h 645644"/>
                    <a:gd name="connsiteX2" fmla="*/ 521232 w 3472974"/>
                    <a:gd name="connsiteY2" fmla="*/ 645644 h 645644"/>
                    <a:gd name="connsiteX3" fmla="*/ 3472974 w 3472974"/>
                    <a:gd name="connsiteY3" fmla="*/ 476830 h 645644"/>
                    <a:gd name="connsiteX4" fmla="*/ 2917135 w 3472974"/>
                    <a:gd name="connsiteY4" fmla="*/ 0 h 645644"/>
                    <a:gd name="connsiteX0" fmla="*/ 2900999 w 3456838"/>
                    <a:gd name="connsiteY0" fmla="*/ 0 h 645644"/>
                    <a:gd name="connsiteX1" fmla="*/ 0 w 3456838"/>
                    <a:gd name="connsiteY1" fmla="*/ 113481 h 645644"/>
                    <a:gd name="connsiteX2" fmla="*/ 505096 w 3456838"/>
                    <a:gd name="connsiteY2" fmla="*/ 645644 h 645644"/>
                    <a:gd name="connsiteX3" fmla="*/ 3456838 w 3456838"/>
                    <a:gd name="connsiteY3" fmla="*/ 476830 h 645644"/>
                    <a:gd name="connsiteX4" fmla="*/ 2900999 w 3456838"/>
                    <a:gd name="connsiteY4" fmla="*/ 0 h 645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6838" h="645644">
                      <a:moveTo>
                        <a:pt x="2900999" y="0"/>
                      </a:moveTo>
                      <a:lnTo>
                        <a:pt x="0" y="113481"/>
                      </a:lnTo>
                      <a:lnTo>
                        <a:pt x="505096" y="645644"/>
                      </a:lnTo>
                      <a:lnTo>
                        <a:pt x="3456838" y="476830"/>
                      </a:lnTo>
                      <a:lnTo>
                        <a:pt x="2900999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1D270123-2C96-46A7-87C3-F69465F62546}"/>
                    </a:ext>
                  </a:extLst>
                </p:cNvPr>
                <p:cNvSpPr/>
                <p:nvPr/>
              </p:nvSpPr>
              <p:spPr>
                <a:xfrm>
                  <a:off x="2971800" y="4542381"/>
                  <a:ext cx="3031434" cy="2315817"/>
                </a:xfrm>
                <a:custGeom>
                  <a:avLst/>
                  <a:gdLst>
                    <a:gd name="connsiteX0" fmla="*/ 0 w 3031434"/>
                    <a:gd name="connsiteY0" fmla="*/ 84483 h 2315817"/>
                    <a:gd name="connsiteX1" fmla="*/ 54665 w 3031434"/>
                    <a:gd name="connsiteY1" fmla="*/ 2315818 h 2315817"/>
                    <a:gd name="connsiteX2" fmla="*/ 2995256 w 3031434"/>
                    <a:gd name="connsiteY2" fmla="*/ 2163616 h 2315817"/>
                    <a:gd name="connsiteX3" fmla="*/ 3031435 w 3031434"/>
                    <a:gd name="connsiteY3" fmla="*/ 2125516 h 2315817"/>
                    <a:gd name="connsiteX4" fmla="*/ 3031435 w 3031434"/>
                    <a:gd name="connsiteY4" fmla="*/ 0 h 2315817"/>
                    <a:gd name="connsiteX5" fmla="*/ 0 w 3031434"/>
                    <a:gd name="connsiteY5" fmla="*/ 84483 h 231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1434" h="2315817">
                      <a:moveTo>
                        <a:pt x="0" y="84483"/>
                      </a:moveTo>
                      <a:lnTo>
                        <a:pt x="54665" y="2315818"/>
                      </a:lnTo>
                      <a:lnTo>
                        <a:pt x="2995256" y="2163616"/>
                      </a:lnTo>
                      <a:cubicBezTo>
                        <a:pt x="3015532" y="2162556"/>
                        <a:pt x="3031435" y="2145792"/>
                        <a:pt x="3031435" y="2125516"/>
                      </a:cubicBezTo>
                      <a:lnTo>
                        <a:pt x="3031435" y="0"/>
                      </a:lnTo>
                      <a:lnTo>
                        <a:pt x="0" y="84483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143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21CAEE93-DFE7-45AE-BEB8-F32AE1643CCA}"/>
                    </a:ext>
                  </a:extLst>
                </p:cNvPr>
                <p:cNvSpPr/>
                <p:nvPr/>
              </p:nvSpPr>
              <p:spPr>
                <a:xfrm>
                  <a:off x="2440056" y="4189542"/>
                  <a:ext cx="586408" cy="2668656"/>
                </a:xfrm>
                <a:custGeom>
                  <a:avLst/>
                  <a:gdLst>
                    <a:gd name="connsiteX0" fmla="*/ 0 w 586408"/>
                    <a:gd name="connsiteY0" fmla="*/ 0 h 2668656"/>
                    <a:gd name="connsiteX1" fmla="*/ 531743 w 586408"/>
                    <a:gd name="connsiteY1" fmla="*/ 437322 h 2668656"/>
                    <a:gd name="connsiteX2" fmla="*/ 586409 w 586408"/>
                    <a:gd name="connsiteY2" fmla="*/ 2668657 h 2668656"/>
                    <a:gd name="connsiteX3" fmla="*/ 74543 w 586408"/>
                    <a:gd name="connsiteY3" fmla="*/ 2151822 h 2668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408" h="2668656">
                      <a:moveTo>
                        <a:pt x="0" y="0"/>
                      </a:moveTo>
                      <a:lnTo>
                        <a:pt x="531743" y="437322"/>
                      </a:lnTo>
                      <a:lnTo>
                        <a:pt x="586409" y="2668657"/>
                      </a:lnTo>
                      <a:lnTo>
                        <a:pt x="74543" y="2151822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16CD14D-AE10-4F5D-B682-3D81462D257E}"/>
                    </a:ext>
                  </a:extLst>
                </p:cNvPr>
                <p:cNvSpPr/>
                <p:nvPr/>
              </p:nvSpPr>
              <p:spPr>
                <a:xfrm>
                  <a:off x="2440056" y="4065303"/>
                  <a:ext cx="3563178" cy="561560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63178" h="561560">
                      <a:moveTo>
                        <a:pt x="2917135" y="0"/>
                      </a:moveTo>
                      <a:lnTo>
                        <a:pt x="0" y="124239"/>
                      </a:lnTo>
                      <a:lnTo>
                        <a:pt x="531743" y="561561"/>
                      </a:lnTo>
                      <a:lnTo>
                        <a:pt x="3563178" y="47707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05E19FE-0AC6-49ED-B2FD-725E69B2BB07}"/>
                  </a:ext>
                </a:extLst>
              </p:cNvPr>
              <p:cNvGrpSpPr/>
              <p:nvPr/>
            </p:nvGrpSpPr>
            <p:grpSpPr>
              <a:xfrm rot="21420000">
                <a:off x="2498375" y="6003484"/>
                <a:ext cx="397913" cy="39773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431D5DD-9138-4A63-B815-D6AA8D351A1F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84C23BE1-A4ED-45F1-938B-6C30DDEA03B5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08528FAF-A2F4-47AD-AF34-DECFB29E8239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628412CB-AA86-4B80-8A58-5FE026C48252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D783CB0-44A3-4198-B60A-FCD1CB7AC560}"/>
                  </a:ext>
                </a:extLst>
              </p:cNvPr>
              <p:cNvGrpSpPr/>
              <p:nvPr/>
            </p:nvGrpSpPr>
            <p:grpSpPr>
              <a:xfrm rot="21420000">
                <a:off x="1638238" y="6048376"/>
                <a:ext cx="397740" cy="397921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50217FE-5C41-4113-9457-B3B0EEC0C8B1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5D49CD7-9807-4512-9571-E3F6190870E6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0D7F84D-13DB-4299-8400-71E4A3FD96CC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6945174-90A2-4226-A762-FB8A0AF41BC0}"/>
                  </a:ext>
                </a:extLst>
              </p:cNvPr>
              <p:cNvGrpSpPr/>
              <p:nvPr/>
            </p:nvGrpSpPr>
            <p:grpSpPr>
              <a:xfrm rot="21420000">
                <a:off x="2068416" y="6026303"/>
                <a:ext cx="397541" cy="397455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C19CF52C-8862-49AB-BDF4-A012DF638754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10A8E6-DA7D-4716-9DA3-1DB02F8DC82F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8D2916B-7CF5-4226-AA52-AC9ECB91E7AD}"/>
                  </a:ext>
                </a:extLst>
              </p:cNvPr>
              <p:cNvSpPr/>
              <p:nvPr/>
            </p:nvSpPr>
            <p:spPr>
              <a:xfrm>
                <a:off x="1190530" y="4119168"/>
                <a:ext cx="2857039" cy="427351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882" h="203409">
                    <a:moveTo>
                      <a:pt x="2189" y="173025"/>
                    </a:moveTo>
                    <a:cubicBezTo>
                      <a:pt x="3093" y="134134"/>
                      <a:pt x="-765" y="80955"/>
                      <a:pt x="139" y="42064"/>
                    </a:cubicBezTo>
                    <a:lnTo>
                      <a:pt x="1313397" y="0"/>
                    </a:lnTo>
                    <a:lnTo>
                      <a:pt x="1359882" y="34245"/>
                    </a:lnTo>
                    <a:lnTo>
                      <a:pt x="29986" y="74624"/>
                    </a:lnTo>
                    <a:lnTo>
                      <a:pt x="28255" y="203409"/>
                    </a:lnTo>
                    <a:lnTo>
                      <a:pt x="2189" y="1730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90E72F-6D37-462A-944A-B1319282CE0F}"/>
                </a:ext>
              </a:extLst>
            </p:cNvPr>
            <p:cNvGrpSpPr/>
            <p:nvPr/>
          </p:nvGrpSpPr>
          <p:grpSpPr>
            <a:xfrm>
              <a:off x="3034882" y="173245"/>
              <a:ext cx="2472894" cy="2708373"/>
              <a:chOff x="3034882" y="173245"/>
              <a:chExt cx="2472894" cy="270837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F59479B-0C72-4F47-BC03-6C81801AC53A}"/>
                  </a:ext>
                </a:extLst>
              </p:cNvPr>
              <p:cNvGrpSpPr/>
              <p:nvPr/>
            </p:nvGrpSpPr>
            <p:grpSpPr>
              <a:xfrm>
                <a:off x="3034882" y="173245"/>
                <a:ext cx="2472894" cy="2708373"/>
                <a:chOff x="4626665" y="0"/>
                <a:chExt cx="2663686" cy="2917333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072312A-3142-41EF-B969-915FE8698074}"/>
                    </a:ext>
                  </a:extLst>
                </p:cNvPr>
                <p:cNvSpPr/>
                <p:nvPr/>
              </p:nvSpPr>
              <p:spPr>
                <a:xfrm>
                  <a:off x="4640133" y="2268487"/>
                  <a:ext cx="2597879" cy="64202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  <a:gd name="connsiteX0" fmla="*/ 444876 w 2625587"/>
                    <a:gd name="connsiteY0" fmla="*/ 0 h 586608"/>
                    <a:gd name="connsiteX1" fmla="*/ 2625587 w 2625587"/>
                    <a:gd name="connsiteY1" fmla="*/ 129805 h 586608"/>
                    <a:gd name="connsiteX2" fmla="*/ 2228088 w 2625587"/>
                    <a:gd name="connsiteY2" fmla="*/ 586608 h 586608"/>
                    <a:gd name="connsiteX3" fmla="*/ 0 w 2625587"/>
                    <a:gd name="connsiteY3" fmla="*/ 498348 h 586608"/>
                    <a:gd name="connsiteX4" fmla="*/ 444876 w 2625587"/>
                    <a:gd name="connsiteY4" fmla="*/ 0 h 586608"/>
                    <a:gd name="connsiteX0" fmla="*/ 444876 w 2625587"/>
                    <a:gd name="connsiteY0" fmla="*/ 0 h 642027"/>
                    <a:gd name="connsiteX1" fmla="*/ 2625587 w 2625587"/>
                    <a:gd name="connsiteY1" fmla="*/ 129805 h 642027"/>
                    <a:gd name="connsiteX2" fmla="*/ 2188063 w 2625587"/>
                    <a:gd name="connsiteY2" fmla="*/ 642027 h 642027"/>
                    <a:gd name="connsiteX3" fmla="*/ 0 w 2625587"/>
                    <a:gd name="connsiteY3" fmla="*/ 498348 h 642027"/>
                    <a:gd name="connsiteX4" fmla="*/ 444876 w 2625587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00957"/>
                    <a:gd name="connsiteY0" fmla="*/ 0 h 642027"/>
                    <a:gd name="connsiteX1" fmla="*/ 2600957 w 2600957"/>
                    <a:gd name="connsiteY1" fmla="*/ 89780 h 642027"/>
                    <a:gd name="connsiteX2" fmla="*/ 2212694 w 2600957"/>
                    <a:gd name="connsiteY2" fmla="*/ 642027 h 642027"/>
                    <a:gd name="connsiteX3" fmla="*/ 0 w 2600957"/>
                    <a:gd name="connsiteY3" fmla="*/ 486033 h 642027"/>
                    <a:gd name="connsiteX4" fmla="*/ 469507 w 2600957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7879" h="642027">
                      <a:moveTo>
                        <a:pt x="469507" y="0"/>
                      </a:moveTo>
                      <a:lnTo>
                        <a:pt x="2597879" y="105174"/>
                      </a:lnTo>
                      <a:lnTo>
                        <a:pt x="2212694" y="642027"/>
                      </a:lnTo>
                      <a:lnTo>
                        <a:pt x="0" y="486033"/>
                      </a:lnTo>
                      <a:lnTo>
                        <a:pt x="469507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84840B9-7124-4CB3-9EA8-E8A47D680300}"/>
                    </a:ext>
                  </a:extLst>
                </p:cNvPr>
                <p:cNvSpPr/>
                <p:nvPr/>
              </p:nvSpPr>
              <p:spPr>
                <a:xfrm>
                  <a:off x="4626665" y="498347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4438D818-9C7C-4085-8FF0-DDAAFB85201D}"/>
                    </a:ext>
                  </a:extLst>
                </p:cNvPr>
                <p:cNvSpPr/>
                <p:nvPr/>
              </p:nvSpPr>
              <p:spPr>
                <a:xfrm>
                  <a:off x="6851970" y="129805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9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9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0CC4EB77-E22D-41CF-9961-CC269D52AE86}"/>
                    </a:ext>
                  </a:extLst>
                </p:cNvPr>
                <p:cNvSpPr/>
                <p:nvPr/>
              </p:nvSpPr>
              <p:spPr>
                <a:xfrm>
                  <a:off x="4626665" y="0"/>
                  <a:ext cx="2663686" cy="58660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6" y="0"/>
                      </a:moveTo>
                      <a:lnTo>
                        <a:pt x="2663687" y="129805"/>
                      </a:lnTo>
                      <a:lnTo>
                        <a:pt x="2266188" y="586608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85E91D2-49E4-434E-816E-9EA433FD4B57}"/>
                  </a:ext>
                </a:extLst>
              </p:cNvPr>
              <p:cNvGrpSpPr/>
              <p:nvPr/>
            </p:nvGrpSpPr>
            <p:grpSpPr>
              <a:xfrm rot="180000">
                <a:off x="3779570" y="2405315"/>
                <a:ext cx="317315" cy="31717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F08C95EB-0324-4EC0-BCF6-F4D260740BBC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282C8DC4-9FD9-4E63-87B3-38B745399059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DAD93C4E-254D-4F8C-B945-2DAEAFBD1FC2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3799A0C7-B836-4CA1-8404-A108AC396A3B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E53B23B-67C1-44C1-A8F0-0D64ABB70A40}"/>
                  </a:ext>
                </a:extLst>
              </p:cNvPr>
              <p:cNvGrpSpPr/>
              <p:nvPr/>
            </p:nvGrpSpPr>
            <p:grpSpPr>
              <a:xfrm rot="180000">
                <a:off x="3093663" y="2369213"/>
                <a:ext cx="317178" cy="317323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D1E191F-CD14-4479-A0EC-56976073D90F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B26FA6E-39A0-4B89-9486-8546B77660DD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1C8CD1A5-378D-4E5F-B367-C7F1C034D3D5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00D9E2B-5F8A-49B2-988B-FD96B320AA90}"/>
                  </a:ext>
                </a:extLst>
              </p:cNvPr>
              <p:cNvGrpSpPr/>
              <p:nvPr/>
            </p:nvGrpSpPr>
            <p:grpSpPr>
              <a:xfrm rot="180000">
                <a:off x="3436688" y="2387558"/>
                <a:ext cx="317019" cy="316951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FF9819A4-6A04-4690-9E2D-2EBFB1D85702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C0CAAF0-9E76-42E6-8328-CF75E0A3016C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4E42A49-2363-47CA-8B0F-49724A0E8D33}"/>
                  </a:ext>
                </a:extLst>
              </p:cNvPr>
              <p:cNvSpPr/>
              <p:nvPr/>
            </p:nvSpPr>
            <p:spPr>
              <a:xfrm flipH="1">
                <a:off x="3265461" y="333472"/>
                <a:ext cx="2110218" cy="449209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67823 h 198207"/>
                  <a:gd name="connsiteX1" fmla="*/ 139 w 1359882"/>
                  <a:gd name="connsiteY1" fmla="*/ 36862 h 198207"/>
                  <a:gd name="connsiteX2" fmla="*/ 989140 w 1359882"/>
                  <a:gd name="connsiteY2" fmla="*/ 0 h 198207"/>
                  <a:gd name="connsiteX3" fmla="*/ 1359882 w 1359882"/>
                  <a:gd name="connsiteY3" fmla="*/ 29043 h 198207"/>
                  <a:gd name="connsiteX4" fmla="*/ 29986 w 1359882"/>
                  <a:gd name="connsiteY4" fmla="*/ 69422 h 198207"/>
                  <a:gd name="connsiteX5" fmla="*/ 28255 w 1359882"/>
                  <a:gd name="connsiteY5" fmla="*/ 198207 h 198207"/>
                  <a:gd name="connsiteX6" fmla="*/ 2189 w 1359882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7713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2511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78227 h 208611"/>
                  <a:gd name="connsiteX1" fmla="*/ 139 w 1016551"/>
                  <a:gd name="connsiteY1" fmla="*/ 47266 h 208611"/>
                  <a:gd name="connsiteX2" fmla="*/ 973534 w 1016551"/>
                  <a:gd name="connsiteY2" fmla="*/ 0 h 208611"/>
                  <a:gd name="connsiteX3" fmla="*/ 1016551 w 1016551"/>
                  <a:gd name="connsiteY3" fmla="*/ 42915 h 208611"/>
                  <a:gd name="connsiteX4" fmla="*/ 29986 w 1016551"/>
                  <a:gd name="connsiteY4" fmla="*/ 79826 h 208611"/>
                  <a:gd name="connsiteX5" fmla="*/ 28255 w 1016551"/>
                  <a:gd name="connsiteY5" fmla="*/ 208611 h 208611"/>
                  <a:gd name="connsiteX6" fmla="*/ 2189 w 1016551"/>
                  <a:gd name="connsiteY6" fmla="*/ 178227 h 208611"/>
                  <a:gd name="connsiteX0" fmla="*/ 2189 w 1004413"/>
                  <a:gd name="connsiteY0" fmla="*/ 178227 h 208611"/>
                  <a:gd name="connsiteX1" fmla="*/ 139 w 1004413"/>
                  <a:gd name="connsiteY1" fmla="*/ 47266 h 208611"/>
                  <a:gd name="connsiteX2" fmla="*/ 973534 w 1004413"/>
                  <a:gd name="connsiteY2" fmla="*/ 0 h 208611"/>
                  <a:gd name="connsiteX3" fmla="*/ 1004413 w 1004413"/>
                  <a:gd name="connsiteY3" fmla="*/ 30777 h 208611"/>
                  <a:gd name="connsiteX4" fmla="*/ 29986 w 1004413"/>
                  <a:gd name="connsiteY4" fmla="*/ 79826 h 208611"/>
                  <a:gd name="connsiteX5" fmla="*/ 28255 w 1004413"/>
                  <a:gd name="connsiteY5" fmla="*/ 208611 h 208611"/>
                  <a:gd name="connsiteX6" fmla="*/ 2189 w 1004413"/>
                  <a:gd name="connsiteY6" fmla="*/ 178227 h 208611"/>
                  <a:gd name="connsiteX0" fmla="*/ 2189 w 1004413"/>
                  <a:gd name="connsiteY0" fmla="*/ 183429 h 213813"/>
                  <a:gd name="connsiteX1" fmla="*/ 139 w 1004413"/>
                  <a:gd name="connsiteY1" fmla="*/ 52468 h 213813"/>
                  <a:gd name="connsiteX2" fmla="*/ 968332 w 1004413"/>
                  <a:gd name="connsiteY2" fmla="*/ 0 h 213813"/>
                  <a:gd name="connsiteX3" fmla="*/ 1004413 w 1004413"/>
                  <a:gd name="connsiteY3" fmla="*/ 35979 h 213813"/>
                  <a:gd name="connsiteX4" fmla="*/ 29986 w 1004413"/>
                  <a:gd name="connsiteY4" fmla="*/ 85028 h 213813"/>
                  <a:gd name="connsiteX5" fmla="*/ 28255 w 1004413"/>
                  <a:gd name="connsiteY5" fmla="*/ 213813 h 213813"/>
                  <a:gd name="connsiteX6" fmla="*/ 2189 w 1004413"/>
                  <a:gd name="connsiteY6" fmla="*/ 183429 h 2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413" h="213813">
                    <a:moveTo>
                      <a:pt x="2189" y="183429"/>
                    </a:moveTo>
                    <a:cubicBezTo>
                      <a:pt x="3093" y="144538"/>
                      <a:pt x="-765" y="91359"/>
                      <a:pt x="139" y="52468"/>
                    </a:cubicBezTo>
                    <a:lnTo>
                      <a:pt x="968332" y="0"/>
                    </a:lnTo>
                    <a:lnTo>
                      <a:pt x="1004413" y="35979"/>
                    </a:lnTo>
                    <a:lnTo>
                      <a:pt x="29986" y="85028"/>
                    </a:lnTo>
                    <a:lnTo>
                      <a:pt x="28255" y="213813"/>
                    </a:lnTo>
                    <a:lnTo>
                      <a:pt x="2189" y="1834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0D29E6-C480-48D1-BBE9-C5C80FE9BE65}"/>
              </a:ext>
            </a:extLst>
          </p:cNvPr>
          <p:cNvGrpSpPr/>
          <p:nvPr/>
        </p:nvGrpSpPr>
        <p:grpSpPr>
          <a:xfrm>
            <a:off x="1615795" y="3856866"/>
            <a:ext cx="5296577" cy="2820208"/>
            <a:chOff x="3083858" y="3382264"/>
            <a:chExt cx="4504016" cy="23982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7F8B0CC-2AD0-4DDE-8DFB-A9A696896269}"/>
                </a:ext>
              </a:extLst>
            </p:cNvPr>
            <p:cNvSpPr/>
            <p:nvPr/>
          </p:nvSpPr>
          <p:spPr>
            <a:xfrm rot="162293">
              <a:off x="3690180" y="5113209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124C077-8635-4BC4-A6EC-2846BE445199}"/>
                </a:ext>
              </a:extLst>
            </p:cNvPr>
            <p:cNvSpPr/>
            <p:nvPr/>
          </p:nvSpPr>
          <p:spPr>
            <a:xfrm rot="162293">
              <a:off x="5340964" y="5135261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046BF20-B4F8-4430-9885-29DA984883CD}"/>
                </a:ext>
              </a:extLst>
            </p:cNvPr>
            <p:cNvSpPr/>
            <p:nvPr/>
          </p:nvSpPr>
          <p:spPr>
            <a:xfrm rot="162293">
              <a:off x="3083858" y="5174044"/>
              <a:ext cx="4504016" cy="605223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547EF1B-1C13-4787-80AB-6EC5E22BBFCF}"/>
                </a:ext>
              </a:extLst>
            </p:cNvPr>
            <p:cNvGrpSpPr/>
            <p:nvPr/>
          </p:nvGrpSpPr>
          <p:grpSpPr>
            <a:xfrm>
              <a:off x="3298219" y="3382264"/>
              <a:ext cx="3288329" cy="2231290"/>
              <a:chOff x="3298219" y="3382264"/>
              <a:chExt cx="3288329" cy="223129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75E2BDB7-D7BB-4CF9-A9C5-5C47E39B43C8}"/>
                  </a:ext>
                </a:extLst>
              </p:cNvPr>
              <p:cNvGrpSpPr/>
              <p:nvPr/>
            </p:nvGrpSpPr>
            <p:grpSpPr>
              <a:xfrm rot="21327019">
                <a:off x="3298219" y="3382264"/>
                <a:ext cx="1357023" cy="1063340"/>
                <a:chOff x="2442073" y="3114771"/>
                <a:chExt cx="1683480" cy="1319145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0C32734E-1813-483F-9A7D-753A37F3A6A6}"/>
                    </a:ext>
                  </a:extLst>
                </p:cNvPr>
                <p:cNvSpPr/>
                <p:nvPr/>
              </p:nvSpPr>
              <p:spPr>
                <a:xfrm rot="272279">
                  <a:off x="2459831" y="4197802"/>
                  <a:ext cx="1460993" cy="236114"/>
                </a:xfrm>
                <a:custGeom>
                  <a:avLst/>
                  <a:gdLst>
                    <a:gd name="connsiteX0" fmla="*/ 2042299 w 2042298"/>
                    <a:gd name="connsiteY0" fmla="*/ 0 h 262959"/>
                    <a:gd name="connsiteX1" fmla="*/ 62969 w 2042298"/>
                    <a:gd name="connsiteY1" fmla="*/ 0 h 262959"/>
                    <a:gd name="connsiteX2" fmla="*/ 0 w 2042298"/>
                    <a:gd name="connsiteY2" fmla="*/ 57704 h 262959"/>
                    <a:gd name="connsiteX3" fmla="*/ 62969 w 2042298"/>
                    <a:gd name="connsiteY3" fmla="*/ 115408 h 262959"/>
                    <a:gd name="connsiteX4" fmla="*/ 1052322 w 2042298"/>
                    <a:gd name="connsiteY4" fmla="*/ 115408 h 262959"/>
                    <a:gd name="connsiteX5" fmla="*/ 1235271 w 2042298"/>
                    <a:gd name="connsiteY5" fmla="*/ 262959 h 262959"/>
                    <a:gd name="connsiteX6" fmla="*/ 1356499 w 2042298"/>
                    <a:gd name="connsiteY6" fmla="*/ 205740 h 262959"/>
                    <a:gd name="connsiteX7" fmla="*/ 1327335 w 2042298"/>
                    <a:gd name="connsiteY7" fmla="*/ 115408 h 262959"/>
                    <a:gd name="connsiteX8" fmla="*/ 2042229 w 2042298"/>
                    <a:gd name="connsiteY8" fmla="*/ 115408 h 262959"/>
                    <a:gd name="connsiteX9" fmla="*/ 2042229 w 2042298"/>
                    <a:gd name="connsiteY9" fmla="*/ 0 h 262959"/>
                    <a:gd name="connsiteX10" fmla="*/ 2042299 w 2042298"/>
                    <a:gd name="connsiteY10" fmla="*/ 0 h 262959"/>
                    <a:gd name="connsiteX11" fmla="*/ 2042299 w 2042298"/>
                    <a:gd name="connsiteY11" fmla="*/ 0 h 262959"/>
                    <a:gd name="connsiteX0" fmla="*/ 2042299 w 2042300"/>
                    <a:gd name="connsiteY0" fmla="*/ 0 h 286832"/>
                    <a:gd name="connsiteX1" fmla="*/ 62969 w 2042300"/>
                    <a:gd name="connsiteY1" fmla="*/ 0 h 286832"/>
                    <a:gd name="connsiteX2" fmla="*/ 0 w 2042300"/>
                    <a:gd name="connsiteY2" fmla="*/ 57704 h 286832"/>
                    <a:gd name="connsiteX3" fmla="*/ 62969 w 2042300"/>
                    <a:gd name="connsiteY3" fmla="*/ 115408 h 286832"/>
                    <a:gd name="connsiteX4" fmla="*/ 1052322 w 2042300"/>
                    <a:gd name="connsiteY4" fmla="*/ 115408 h 286832"/>
                    <a:gd name="connsiteX5" fmla="*/ 1235271 w 2042300"/>
                    <a:gd name="connsiteY5" fmla="*/ 262959 h 286832"/>
                    <a:gd name="connsiteX6" fmla="*/ 1410977 w 2042300"/>
                    <a:gd name="connsiteY6" fmla="*/ 276591 h 286832"/>
                    <a:gd name="connsiteX7" fmla="*/ 1327335 w 2042300"/>
                    <a:gd name="connsiteY7" fmla="*/ 115408 h 286832"/>
                    <a:gd name="connsiteX8" fmla="*/ 2042229 w 2042300"/>
                    <a:gd name="connsiteY8" fmla="*/ 115408 h 286832"/>
                    <a:gd name="connsiteX9" fmla="*/ 2042229 w 2042300"/>
                    <a:gd name="connsiteY9" fmla="*/ 0 h 286832"/>
                    <a:gd name="connsiteX10" fmla="*/ 2042299 w 2042300"/>
                    <a:gd name="connsiteY10" fmla="*/ 0 h 286832"/>
                    <a:gd name="connsiteX11" fmla="*/ 2042299 w 2042300"/>
                    <a:gd name="connsiteY11" fmla="*/ 0 h 286832"/>
                    <a:gd name="connsiteX0" fmla="*/ 2042299 w 2042298"/>
                    <a:gd name="connsiteY0" fmla="*/ 0 h 330060"/>
                    <a:gd name="connsiteX1" fmla="*/ 62969 w 2042298"/>
                    <a:gd name="connsiteY1" fmla="*/ 0 h 330060"/>
                    <a:gd name="connsiteX2" fmla="*/ 0 w 2042298"/>
                    <a:gd name="connsiteY2" fmla="*/ 57704 h 330060"/>
                    <a:gd name="connsiteX3" fmla="*/ 62969 w 2042298"/>
                    <a:gd name="connsiteY3" fmla="*/ 115408 h 330060"/>
                    <a:gd name="connsiteX4" fmla="*/ 1052322 w 2042298"/>
                    <a:gd name="connsiteY4" fmla="*/ 115408 h 330060"/>
                    <a:gd name="connsiteX5" fmla="*/ 1278850 w 2042298"/>
                    <a:gd name="connsiteY5" fmla="*/ 322910 h 330060"/>
                    <a:gd name="connsiteX6" fmla="*/ 1410977 w 2042298"/>
                    <a:gd name="connsiteY6" fmla="*/ 276591 h 330060"/>
                    <a:gd name="connsiteX7" fmla="*/ 1327335 w 2042298"/>
                    <a:gd name="connsiteY7" fmla="*/ 115408 h 330060"/>
                    <a:gd name="connsiteX8" fmla="*/ 2042229 w 2042298"/>
                    <a:gd name="connsiteY8" fmla="*/ 115408 h 330060"/>
                    <a:gd name="connsiteX9" fmla="*/ 2042229 w 2042298"/>
                    <a:gd name="connsiteY9" fmla="*/ 0 h 330060"/>
                    <a:gd name="connsiteX10" fmla="*/ 2042299 w 2042298"/>
                    <a:gd name="connsiteY10" fmla="*/ 0 h 330060"/>
                    <a:gd name="connsiteX11" fmla="*/ 2042299 w 2042298"/>
                    <a:gd name="connsiteY11" fmla="*/ 0 h 330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42298" h="330060">
                      <a:moveTo>
                        <a:pt x="2042299" y="0"/>
                      </a:moveTo>
                      <a:lnTo>
                        <a:pt x="62969" y="0"/>
                      </a:lnTo>
                      <a:cubicBezTo>
                        <a:pt x="28194" y="0"/>
                        <a:pt x="0" y="25839"/>
                        <a:pt x="0" y="57704"/>
                      </a:cubicBezTo>
                      <a:cubicBezTo>
                        <a:pt x="0" y="89570"/>
                        <a:pt x="28194" y="115408"/>
                        <a:pt x="62969" y="115408"/>
                      </a:cubicBezTo>
                      <a:lnTo>
                        <a:pt x="1052322" y="115408"/>
                      </a:lnTo>
                      <a:cubicBezTo>
                        <a:pt x="1168562" y="117833"/>
                        <a:pt x="1219074" y="296046"/>
                        <a:pt x="1278850" y="322910"/>
                      </a:cubicBezTo>
                      <a:cubicBezTo>
                        <a:pt x="1338626" y="349774"/>
                        <a:pt x="1374747" y="293493"/>
                        <a:pt x="1410977" y="276591"/>
                      </a:cubicBezTo>
                      <a:cubicBezTo>
                        <a:pt x="1415410" y="254493"/>
                        <a:pt x="1345554" y="148036"/>
                        <a:pt x="1327335" y="115408"/>
                      </a:cubicBezTo>
                      <a:lnTo>
                        <a:pt x="2042229" y="115408"/>
                      </a:lnTo>
                      <a:lnTo>
                        <a:pt x="2042229" y="0"/>
                      </a:lnTo>
                      <a:lnTo>
                        <a:pt x="2042299" y="0"/>
                      </a:lnTo>
                      <a:lnTo>
                        <a:pt x="2042299" y="0"/>
                      </a:lnTo>
                      <a:close/>
                    </a:path>
                  </a:pathLst>
                </a:custGeom>
                <a:solidFill>
                  <a:srgbClr val="6A7F8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BD272683-213C-4D77-B7EF-798B0E8C22D8}"/>
                    </a:ext>
                  </a:extLst>
                </p:cNvPr>
                <p:cNvSpPr/>
                <p:nvPr/>
              </p:nvSpPr>
              <p:spPr>
                <a:xfrm rot="272279">
                  <a:off x="2472582" y="3144293"/>
                  <a:ext cx="1652971" cy="49555"/>
                </a:xfrm>
                <a:custGeom>
                  <a:avLst/>
                  <a:gdLst>
                    <a:gd name="connsiteX0" fmla="*/ 1465118 w 2310661"/>
                    <a:gd name="connsiteY0" fmla="*/ 69273 h 69272"/>
                    <a:gd name="connsiteX1" fmla="*/ 0 w 2310661"/>
                    <a:gd name="connsiteY1" fmla="*/ 69273 h 69272"/>
                    <a:gd name="connsiteX2" fmla="*/ 845543 w 2310661"/>
                    <a:gd name="connsiteY2" fmla="*/ 0 h 69272"/>
                    <a:gd name="connsiteX3" fmla="*/ 2310662 w 2310661"/>
                    <a:gd name="connsiteY3" fmla="*/ 0 h 69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0661" h="69272">
                      <a:moveTo>
                        <a:pt x="1465118" y="69273"/>
                      </a:moveTo>
                      <a:lnTo>
                        <a:pt x="0" y="69273"/>
                      </a:lnTo>
                      <a:lnTo>
                        <a:pt x="845543" y="0"/>
                      </a:lnTo>
                      <a:lnTo>
                        <a:pt x="2310662" y="0"/>
                      </a:lnTo>
                      <a:close/>
                    </a:path>
                  </a:pathLst>
                </a:custGeom>
                <a:solidFill>
                  <a:srgbClr val="EE2D2E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CE403F07-6CE7-4C8C-A4EA-3269C2C98DD6}"/>
                    </a:ext>
                  </a:extLst>
                </p:cNvPr>
                <p:cNvSpPr/>
                <p:nvPr/>
              </p:nvSpPr>
              <p:spPr>
                <a:xfrm rot="272279">
                  <a:off x="3473185" y="3183939"/>
                  <a:ext cx="607698" cy="1137297"/>
                </a:xfrm>
                <a:custGeom>
                  <a:avLst/>
                  <a:gdLst>
                    <a:gd name="connsiteX0" fmla="*/ 849492 w 849491"/>
                    <a:gd name="connsiteY0" fmla="*/ 1527464 h 1589809"/>
                    <a:gd name="connsiteX1" fmla="*/ 0 w 849491"/>
                    <a:gd name="connsiteY1" fmla="*/ 1589809 h 1589809"/>
                    <a:gd name="connsiteX2" fmla="*/ 0 w 849491"/>
                    <a:gd name="connsiteY2" fmla="*/ 62345 h 1589809"/>
                    <a:gd name="connsiteX3" fmla="*/ 849492 w 849491"/>
                    <a:gd name="connsiteY3" fmla="*/ 0 h 1589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9491" h="1589809">
                      <a:moveTo>
                        <a:pt x="849492" y="1527464"/>
                      </a:moveTo>
                      <a:lnTo>
                        <a:pt x="0" y="1589809"/>
                      </a:lnTo>
                      <a:lnTo>
                        <a:pt x="0" y="62345"/>
                      </a:lnTo>
                      <a:lnTo>
                        <a:pt x="849492" y="0"/>
                      </a:lnTo>
                      <a:close/>
                    </a:path>
                  </a:pathLst>
                </a:custGeom>
                <a:solidFill>
                  <a:srgbClr val="631712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052B0A44-4B54-4E9A-9CC9-6B989E07ECB7}"/>
                    </a:ext>
                  </a:extLst>
                </p:cNvPr>
                <p:cNvSpPr/>
                <p:nvPr/>
              </p:nvSpPr>
              <p:spPr>
                <a:xfrm rot="272279">
                  <a:off x="2442073" y="3114771"/>
                  <a:ext cx="1048097" cy="1087147"/>
                </a:xfrm>
                <a:custGeom>
                  <a:avLst/>
                  <a:gdLst>
                    <a:gd name="connsiteX0" fmla="*/ 0 w 1465118"/>
                    <a:gd name="connsiteY0" fmla="*/ 0 h 1519705"/>
                    <a:gd name="connsiteX1" fmla="*/ 1465118 w 1465118"/>
                    <a:gd name="connsiteY1" fmla="*/ 0 h 1519705"/>
                    <a:gd name="connsiteX2" fmla="*/ 1465118 w 1465118"/>
                    <a:gd name="connsiteY2" fmla="*/ 1519705 h 1519705"/>
                    <a:gd name="connsiteX3" fmla="*/ -1 w 1465118"/>
                    <a:gd name="connsiteY3" fmla="*/ 1519705 h 1519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18" h="1519705">
                      <a:moveTo>
                        <a:pt x="0" y="0"/>
                      </a:moveTo>
                      <a:lnTo>
                        <a:pt x="1465118" y="0"/>
                      </a:lnTo>
                      <a:lnTo>
                        <a:pt x="1465118" y="1519705"/>
                      </a:lnTo>
                      <a:lnTo>
                        <a:pt x="-1" y="151970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E63BF4FB-CEA3-414E-8BF1-B27111462D50}"/>
                    </a:ext>
                  </a:extLst>
                </p:cNvPr>
                <p:cNvSpPr/>
                <p:nvPr/>
              </p:nvSpPr>
              <p:spPr>
                <a:xfrm rot="272279">
                  <a:off x="2482573" y="3265265"/>
                  <a:ext cx="1033435" cy="25108"/>
                </a:xfrm>
                <a:custGeom>
                  <a:avLst/>
                  <a:gdLst>
                    <a:gd name="connsiteX0" fmla="*/ 46024 w 1444622"/>
                    <a:gd name="connsiteY0" fmla="*/ 32973 h 35098"/>
                    <a:gd name="connsiteX1" fmla="*/ 27 w 1444622"/>
                    <a:gd name="connsiteY1" fmla="*/ 18149 h 35098"/>
                    <a:gd name="connsiteX2" fmla="*/ 44223 w 1444622"/>
                    <a:gd name="connsiteY2" fmla="*/ 1662 h 35098"/>
                    <a:gd name="connsiteX3" fmla="*/ 1401691 w 1444622"/>
                    <a:gd name="connsiteY3" fmla="*/ 1662 h 35098"/>
                    <a:gd name="connsiteX4" fmla="*/ 1444502 w 1444622"/>
                    <a:gd name="connsiteY4" fmla="*/ 18980 h 35098"/>
                    <a:gd name="connsiteX5" fmla="*/ 1397882 w 1444622"/>
                    <a:gd name="connsiteY5" fmla="*/ 32973 h 35098"/>
                    <a:gd name="connsiteX6" fmla="*/ 46024 w 1444622"/>
                    <a:gd name="connsiteY6" fmla="*/ 32973 h 35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4622" h="35098">
                      <a:moveTo>
                        <a:pt x="46024" y="32973"/>
                      </a:moveTo>
                      <a:cubicBezTo>
                        <a:pt x="29537" y="32904"/>
                        <a:pt x="997" y="42741"/>
                        <a:pt x="27" y="18149"/>
                      </a:cubicBezTo>
                      <a:cubicBezTo>
                        <a:pt x="-1012" y="-7828"/>
                        <a:pt x="27944" y="1732"/>
                        <a:pt x="44223" y="1662"/>
                      </a:cubicBezTo>
                      <a:cubicBezTo>
                        <a:pt x="496712" y="1108"/>
                        <a:pt x="949202" y="1108"/>
                        <a:pt x="1401691" y="1662"/>
                      </a:cubicBezTo>
                      <a:cubicBezTo>
                        <a:pt x="1417763" y="1662"/>
                        <a:pt x="1446719" y="-7620"/>
                        <a:pt x="1444502" y="18980"/>
                      </a:cubicBezTo>
                      <a:cubicBezTo>
                        <a:pt x="1442563" y="43226"/>
                        <a:pt x="1414369" y="32904"/>
                        <a:pt x="1397882" y="32973"/>
                      </a:cubicBezTo>
                      <a:cubicBezTo>
                        <a:pt x="1172607" y="33736"/>
                        <a:pt x="271368" y="33666"/>
                        <a:pt x="46024" y="32973"/>
                      </a:cubicBezTo>
                      <a:close/>
                    </a:path>
                  </a:pathLst>
                </a:custGeom>
                <a:solidFill>
                  <a:srgbClr val="80171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325717C-5768-49C0-8115-EC370B386557}"/>
                  </a:ext>
                </a:extLst>
              </p:cNvPr>
              <p:cNvGrpSpPr/>
              <p:nvPr/>
            </p:nvGrpSpPr>
            <p:grpSpPr>
              <a:xfrm>
                <a:off x="3685659" y="3418989"/>
                <a:ext cx="2900889" cy="2194565"/>
                <a:chOff x="6043757" y="2084110"/>
                <a:chExt cx="3598753" cy="2722509"/>
              </a:xfrm>
              <a:scene3d>
                <a:camera prst="orthographicFront">
                  <a:rot lat="20400000" lon="21000000" rev="0"/>
                </a:camera>
                <a:lightRig rig="threePt" dir="t"/>
              </a:scene3d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1B1DDBFA-E243-42CC-B291-5CD84A82E26D}"/>
                    </a:ext>
                  </a:extLst>
                </p:cNvPr>
                <p:cNvSpPr/>
                <p:nvPr/>
              </p:nvSpPr>
              <p:spPr>
                <a:xfrm>
                  <a:off x="6168510" y="3739688"/>
                  <a:ext cx="1066931" cy="1066931"/>
                </a:xfrm>
                <a:custGeom>
                  <a:avLst/>
                  <a:gdLst>
                    <a:gd name="connsiteX0" fmla="*/ 859051 w 1718102"/>
                    <a:gd name="connsiteY0" fmla="*/ 0 h 1718102"/>
                    <a:gd name="connsiteX1" fmla="*/ 0 w 1718102"/>
                    <a:gd name="connsiteY1" fmla="*/ 859051 h 1718102"/>
                    <a:gd name="connsiteX2" fmla="*/ 859051 w 1718102"/>
                    <a:gd name="connsiteY2" fmla="*/ 1718102 h 1718102"/>
                    <a:gd name="connsiteX3" fmla="*/ 1718102 w 1718102"/>
                    <a:gd name="connsiteY3" fmla="*/ 859051 h 1718102"/>
                    <a:gd name="connsiteX4" fmla="*/ 859051 w 1718102"/>
                    <a:gd name="connsiteY4" fmla="*/ 0 h 1718102"/>
                    <a:gd name="connsiteX5" fmla="*/ 702287 w 1718102"/>
                    <a:gd name="connsiteY5" fmla="*/ 1327889 h 1718102"/>
                    <a:gd name="connsiteX6" fmla="*/ 262474 w 1718102"/>
                    <a:gd name="connsiteY6" fmla="*/ 888076 h 1718102"/>
                    <a:gd name="connsiteX7" fmla="*/ 702287 w 1718102"/>
                    <a:gd name="connsiteY7" fmla="*/ 448264 h 1718102"/>
                    <a:gd name="connsiteX8" fmla="*/ 1142100 w 1718102"/>
                    <a:gd name="connsiteY8" fmla="*/ 888076 h 1718102"/>
                    <a:gd name="connsiteX9" fmla="*/ 702287 w 1718102"/>
                    <a:gd name="connsiteY9" fmla="*/ 1327889 h 1718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18102" h="1718102">
                      <a:moveTo>
                        <a:pt x="859051" y="0"/>
                      </a:moveTo>
                      <a:cubicBezTo>
                        <a:pt x="384602" y="0"/>
                        <a:pt x="0" y="384602"/>
                        <a:pt x="0" y="859051"/>
                      </a:cubicBezTo>
                      <a:cubicBezTo>
                        <a:pt x="0" y="1333500"/>
                        <a:pt x="384602" y="1718102"/>
                        <a:pt x="859051" y="1718102"/>
                      </a:cubicBezTo>
                      <a:cubicBezTo>
                        <a:pt x="1333500" y="1718102"/>
                        <a:pt x="1718102" y="1333500"/>
                        <a:pt x="1718102" y="859051"/>
                      </a:cubicBezTo>
                      <a:cubicBezTo>
                        <a:pt x="1718102" y="384602"/>
                        <a:pt x="1333500" y="0"/>
                        <a:pt x="859051" y="0"/>
                      </a:cubicBezTo>
                      <a:close/>
                      <a:moveTo>
                        <a:pt x="702287" y="1327889"/>
                      </a:moveTo>
                      <a:cubicBezTo>
                        <a:pt x="459417" y="1327889"/>
                        <a:pt x="262474" y="1130947"/>
                        <a:pt x="262474" y="888076"/>
                      </a:cubicBezTo>
                      <a:cubicBezTo>
                        <a:pt x="262474" y="645206"/>
                        <a:pt x="459417" y="448264"/>
                        <a:pt x="702287" y="448264"/>
                      </a:cubicBezTo>
                      <a:cubicBezTo>
                        <a:pt x="945157" y="448264"/>
                        <a:pt x="1142100" y="645206"/>
                        <a:pt x="1142100" y="888076"/>
                      </a:cubicBezTo>
                      <a:cubicBezTo>
                        <a:pt x="1142100" y="1130947"/>
                        <a:pt x="945226" y="1327889"/>
                        <a:pt x="702287" y="1327889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721D267-EC9D-403E-9702-33F5A834AEE2}"/>
                    </a:ext>
                  </a:extLst>
                </p:cNvPr>
                <p:cNvSpPr/>
                <p:nvPr/>
              </p:nvSpPr>
              <p:spPr>
                <a:xfrm>
                  <a:off x="6263664" y="3903672"/>
                  <a:ext cx="738963" cy="738962"/>
                </a:xfrm>
                <a:custGeom>
                  <a:avLst/>
                  <a:gdLst>
                    <a:gd name="connsiteX0" fmla="*/ 594984 w 1189967"/>
                    <a:gd name="connsiteY0" fmla="*/ 0 h 1189967"/>
                    <a:gd name="connsiteX1" fmla="*/ 0 w 1189967"/>
                    <a:gd name="connsiteY1" fmla="*/ 594984 h 1189967"/>
                    <a:gd name="connsiteX2" fmla="*/ 594984 w 1189967"/>
                    <a:gd name="connsiteY2" fmla="*/ 1189967 h 1189967"/>
                    <a:gd name="connsiteX3" fmla="*/ 1189967 w 1189967"/>
                    <a:gd name="connsiteY3" fmla="*/ 594984 h 1189967"/>
                    <a:gd name="connsiteX4" fmla="*/ 594984 w 1189967"/>
                    <a:gd name="connsiteY4" fmla="*/ 0 h 1189967"/>
                    <a:gd name="connsiteX5" fmla="*/ 549056 w 1189967"/>
                    <a:gd name="connsiteY5" fmla="*/ 1063821 h 1189967"/>
                    <a:gd name="connsiteX6" fmla="*/ 109243 w 1189967"/>
                    <a:gd name="connsiteY6" fmla="*/ 624009 h 1189967"/>
                    <a:gd name="connsiteX7" fmla="*/ 549056 w 1189967"/>
                    <a:gd name="connsiteY7" fmla="*/ 184196 h 1189967"/>
                    <a:gd name="connsiteX8" fmla="*/ 988868 w 1189967"/>
                    <a:gd name="connsiteY8" fmla="*/ 624009 h 1189967"/>
                    <a:gd name="connsiteX9" fmla="*/ 549056 w 1189967"/>
                    <a:gd name="connsiteY9" fmla="*/ 1063821 h 1189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89967" h="1189967">
                      <a:moveTo>
                        <a:pt x="594984" y="0"/>
                      </a:moveTo>
                      <a:cubicBezTo>
                        <a:pt x="266354" y="0"/>
                        <a:pt x="0" y="266354"/>
                        <a:pt x="0" y="594984"/>
                      </a:cubicBezTo>
                      <a:cubicBezTo>
                        <a:pt x="0" y="923613"/>
                        <a:pt x="266354" y="1189967"/>
                        <a:pt x="594984" y="1189967"/>
                      </a:cubicBezTo>
                      <a:cubicBezTo>
                        <a:pt x="923613" y="1189967"/>
                        <a:pt x="1189967" y="923613"/>
                        <a:pt x="1189967" y="594984"/>
                      </a:cubicBezTo>
                      <a:cubicBezTo>
                        <a:pt x="1189967" y="266354"/>
                        <a:pt x="923613" y="0"/>
                        <a:pt x="594984" y="0"/>
                      </a:cubicBezTo>
                      <a:close/>
                      <a:moveTo>
                        <a:pt x="549056" y="1063821"/>
                      </a:moveTo>
                      <a:cubicBezTo>
                        <a:pt x="306186" y="1063821"/>
                        <a:pt x="109243" y="866879"/>
                        <a:pt x="109243" y="624009"/>
                      </a:cubicBezTo>
                      <a:cubicBezTo>
                        <a:pt x="109243" y="381139"/>
                        <a:pt x="306186" y="184196"/>
                        <a:pt x="549056" y="184196"/>
                      </a:cubicBezTo>
                      <a:cubicBezTo>
                        <a:pt x="791926" y="184196"/>
                        <a:pt x="988868" y="381139"/>
                        <a:pt x="988868" y="624009"/>
                      </a:cubicBezTo>
                      <a:cubicBezTo>
                        <a:pt x="988868" y="866879"/>
                        <a:pt x="791995" y="1063821"/>
                        <a:pt x="549056" y="1063821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A80A761B-3D10-4DCE-8E25-C2442B8C42AC}"/>
                    </a:ext>
                  </a:extLst>
                </p:cNvPr>
                <p:cNvSpPr/>
                <p:nvPr/>
              </p:nvSpPr>
              <p:spPr>
                <a:xfrm rot="19584698">
                  <a:off x="8405333" y="3855298"/>
                  <a:ext cx="893705" cy="466209"/>
                </a:xfrm>
                <a:custGeom>
                  <a:avLst/>
                  <a:gdLst>
                    <a:gd name="connsiteX0" fmla="*/ 1439152 w 1439152"/>
                    <a:gd name="connsiteY0" fmla="*/ 375374 h 750747"/>
                    <a:gd name="connsiteX1" fmla="*/ 719576 w 1439152"/>
                    <a:gd name="connsiteY1" fmla="*/ 750748 h 750747"/>
                    <a:gd name="connsiteX2" fmla="*/ 0 w 1439152"/>
                    <a:gd name="connsiteY2" fmla="*/ 375374 h 750747"/>
                    <a:gd name="connsiteX3" fmla="*/ 719576 w 1439152"/>
                    <a:gd name="connsiteY3" fmla="*/ 0 h 750747"/>
                    <a:gd name="connsiteX4" fmla="*/ 1439152 w 1439152"/>
                    <a:gd name="connsiteY4" fmla="*/ 375374 h 750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9152" h="750747">
                      <a:moveTo>
                        <a:pt x="1439152" y="375374"/>
                      </a:moveTo>
                      <a:cubicBezTo>
                        <a:pt x="1439152" y="582687"/>
                        <a:pt x="1116987" y="750748"/>
                        <a:pt x="719576" y="750748"/>
                      </a:cubicBezTo>
                      <a:cubicBezTo>
                        <a:pt x="322165" y="750748"/>
                        <a:pt x="0" y="582687"/>
                        <a:pt x="0" y="375374"/>
                      </a:cubicBezTo>
                      <a:cubicBezTo>
                        <a:pt x="0" y="168061"/>
                        <a:pt x="322165" y="0"/>
                        <a:pt x="719576" y="0"/>
                      </a:cubicBezTo>
                      <a:cubicBezTo>
                        <a:pt x="1116987" y="0"/>
                        <a:pt x="1439152" y="168061"/>
                        <a:pt x="1439152" y="375374"/>
                      </a:cubicBez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C31F6683-85BA-4FEA-861B-A4B9CCA1C718}"/>
                    </a:ext>
                  </a:extLst>
                </p:cNvPr>
                <p:cNvSpPr/>
                <p:nvPr/>
              </p:nvSpPr>
              <p:spPr>
                <a:xfrm>
                  <a:off x="8750577" y="4036512"/>
                  <a:ext cx="390925" cy="390925"/>
                </a:xfrm>
                <a:custGeom>
                  <a:avLst/>
                  <a:gdLst>
                    <a:gd name="connsiteX0" fmla="*/ 270302 w 629515"/>
                    <a:gd name="connsiteY0" fmla="*/ 567898 h 629515"/>
                    <a:gd name="connsiteX1" fmla="*/ 0 w 629515"/>
                    <a:gd name="connsiteY1" fmla="*/ 297596 h 629515"/>
                    <a:gd name="connsiteX2" fmla="*/ 297595 w 629515"/>
                    <a:gd name="connsiteY2" fmla="*/ 0 h 629515"/>
                    <a:gd name="connsiteX3" fmla="*/ 567898 w 629515"/>
                    <a:gd name="connsiteY3" fmla="*/ 270302 h 629515"/>
                    <a:gd name="connsiteX4" fmla="*/ 567898 w 629515"/>
                    <a:gd name="connsiteY4" fmla="*/ 567898 h 629515"/>
                    <a:gd name="connsiteX5" fmla="*/ 567898 w 629515"/>
                    <a:gd name="connsiteY5" fmla="*/ 567898 h 629515"/>
                    <a:gd name="connsiteX6" fmla="*/ 270302 w 629515"/>
                    <a:gd name="connsiteY6" fmla="*/ 567898 h 629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9515" h="629515">
                      <a:moveTo>
                        <a:pt x="270302" y="567898"/>
                      </a:moveTo>
                      <a:lnTo>
                        <a:pt x="0" y="297596"/>
                      </a:lnTo>
                      <a:lnTo>
                        <a:pt x="297595" y="0"/>
                      </a:lnTo>
                      <a:lnTo>
                        <a:pt x="567898" y="270302"/>
                      </a:lnTo>
                      <a:cubicBezTo>
                        <a:pt x="650055" y="352460"/>
                        <a:pt x="650055" y="485740"/>
                        <a:pt x="567898" y="567898"/>
                      </a:cubicBezTo>
                      <a:lnTo>
                        <a:pt x="567898" y="567898"/>
                      </a:lnTo>
                      <a:cubicBezTo>
                        <a:pt x="485740" y="650055"/>
                        <a:pt x="352460" y="650055"/>
                        <a:pt x="270302" y="567898"/>
                      </a:cubicBezTo>
                      <a:close/>
                    </a:path>
                  </a:pathLst>
                </a:custGeom>
                <a:solidFill>
                  <a:srgbClr val="5D788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2C4DD510-3D0A-42E3-9B52-3298CE859655}"/>
                    </a:ext>
                  </a:extLst>
                </p:cNvPr>
                <p:cNvSpPr/>
                <p:nvPr/>
              </p:nvSpPr>
              <p:spPr>
                <a:xfrm>
                  <a:off x="8558200" y="3710824"/>
                  <a:ext cx="1084310" cy="1084310"/>
                </a:xfrm>
                <a:custGeom>
                  <a:avLst/>
                  <a:gdLst>
                    <a:gd name="connsiteX0" fmla="*/ 873044 w 1746088"/>
                    <a:gd name="connsiteY0" fmla="*/ 0 h 1746088"/>
                    <a:gd name="connsiteX1" fmla="*/ 0 w 1746088"/>
                    <a:gd name="connsiteY1" fmla="*/ 873044 h 1746088"/>
                    <a:gd name="connsiteX2" fmla="*/ 873044 w 1746088"/>
                    <a:gd name="connsiteY2" fmla="*/ 1746088 h 1746088"/>
                    <a:gd name="connsiteX3" fmla="*/ 1746088 w 1746088"/>
                    <a:gd name="connsiteY3" fmla="*/ 873044 h 1746088"/>
                    <a:gd name="connsiteX4" fmla="*/ 873044 w 1746088"/>
                    <a:gd name="connsiteY4" fmla="*/ 0 h 1746088"/>
                    <a:gd name="connsiteX5" fmla="*/ 713717 w 1746088"/>
                    <a:gd name="connsiteY5" fmla="*/ 1349571 h 1746088"/>
                    <a:gd name="connsiteX6" fmla="*/ 266769 w 1746088"/>
                    <a:gd name="connsiteY6" fmla="*/ 902624 h 1746088"/>
                    <a:gd name="connsiteX7" fmla="*/ 713717 w 1746088"/>
                    <a:gd name="connsiteY7" fmla="*/ 455676 h 1746088"/>
                    <a:gd name="connsiteX8" fmla="*/ 1160665 w 1746088"/>
                    <a:gd name="connsiteY8" fmla="*/ 902624 h 1746088"/>
                    <a:gd name="connsiteX9" fmla="*/ 713717 w 1746088"/>
                    <a:gd name="connsiteY9" fmla="*/ 1349571 h 1746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46088" h="1746088">
                      <a:moveTo>
                        <a:pt x="873044" y="0"/>
                      </a:moveTo>
                      <a:cubicBezTo>
                        <a:pt x="390906" y="0"/>
                        <a:pt x="0" y="390837"/>
                        <a:pt x="0" y="873044"/>
                      </a:cubicBezTo>
                      <a:cubicBezTo>
                        <a:pt x="0" y="1355252"/>
                        <a:pt x="390837" y="1746088"/>
                        <a:pt x="873044" y="1746088"/>
                      </a:cubicBezTo>
                      <a:cubicBezTo>
                        <a:pt x="1355252" y="1746088"/>
                        <a:pt x="1746088" y="1355182"/>
                        <a:pt x="1746088" y="873044"/>
                      </a:cubicBezTo>
                      <a:cubicBezTo>
                        <a:pt x="1746088" y="390906"/>
                        <a:pt x="1355183" y="0"/>
                        <a:pt x="873044" y="0"/>
                      </a:cubicBezTo>
                      <a:close/>
                      <a:moveTo>
                        <a:pt x="713717" y="1349571"/>
                      </a:moveTo>
                      <a:cubicBezTo>
                        <a:pt x="466829" y="1349571"/>
                        <a:pt x="266769" y="1149442"/>
                        <a:pt x="266769" y="902624"/>
                      </a:cubicBezTo>
                      <a:cubicBezTo>
                        <a:pt x="266769" y="655736"/>
                        <a:pt x="466898" y="455676"/>
                        <a:pt x="713717" y="455676"/>
                      </a:cubicBezTo>
                      <a:cubicBezTo>
                        <a:pt x="960605" y="455676"/>
                        <a:pt x="1160665" y="655805"/>
                        <a:pt x="1160665" y="902624"/>
                      </a:cubicBezTo>
                      <a:cubicBezTo>
                        <a:pt x="1160665" y="1149442"/>
                        <a:pt x="960605" y="1349571"/>
                        <a:pt x="713717" y="1349571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2F8AA032-170D-487A-AB7A-D83E6F78C28A}"/>
                    </a:ext>
                  </a:extLst>
                </p:cNvPr>
                <p:cNvSpPr/>
                <p:nvPr/>
              </p:nvSpPr>
              <p:spPr>
                <a:xfrm>
                  <a:off x="8654904" y="3877476"/>
                  <a:ext cx="751007" cy="751007"/>
                </a:xfrm>
                <a:custGeom>
                  <a:avLst/>
                  <a:gdLst>
                    <a:gd name="connsiteX0" fmla="*/ 604682 w 1209363"/>
                    <a:gd name="connsiteY0" fmla="*/ 0 h 1209363"/>
                    <a:gd name="connsiteX1" fmla="*/ 0 w 1209363"/>
                    <a:gd name="connsiteY1" fmla="*/ 604682 h 1209363"/>
                    <a:gd name="connsiteX2" fmla="*/ 604682 w 1209363"/>
                    <a:gd name="connsiteY2" fmla="*/ 1209363 h 1209363"/>
                    <a:gd name="connsiteX3" fmla="*/ 1209363 w 1209363"/>
                    <a:gd name="connsiteY3" fmla="*/ 604682 h 1209363"/>
                    <a:gd name="connsiteX4" fmla="*/ 604682 w 1209363"/>
                    <a:gd name="connsiteY4" fmla="*/ 0 h 1209363"/>
                    <a:gd name="connsiteX5" fmla="*/ 557992 w 1209363"/>
                    <a:gd name="connsiteY5" fmla="*/ 1081209 h 1209363"/>
                    <a:gd name="connsiteX6" fmla="*/ 111044 w 1209363"/>
                    <a:gd name="connsiteY6" fmla="*/ 634261 h 1209363"/>
                    <a:gd name="connsiteX7" fmla="*/ 557992 w 1209363"/>
                    <a:gd name="connsiteY7" fmla="*/ 187314 h 1209363"/>
                    <a:gd name="connsiteX8" fmla="*/ 1004940 w 1209363"/>
                    <a:gd name="connsiteY8" fmla="*/ 634261 h 1209363"/>
                    <a:gd name="connsiteX9" fmla="*/ 557992 w 1209363"/>
                    <a:gd name="connsiteY9" fmla="*/ 1081209 h 120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9363" h="1209363">
                      <a:moveTo>
                        <a:pt x="604682" y="0"/>
                      </a:moveTo>
                      <a:cubicBezTo>
                        <a:pt x="270718" y="0"/>
                        <a:pt x="0" y="270718"/>
                        <a:pt x="0" y="604682"/>
                      </a:cubicBezTo>
                      <a:cubicBezTo>
                        <a:pt x="0" y="938645"/>
                        <a:pt x="270718" y="1209363"/>
                        <a:pt x="604682" y="1209363"/>
                      </a:cubicBezTo>
                      <a:cubicBezTo>
                        <a:pt x="938646" y="1209363"/>
                        <a:pt x="1209363" y="938645"/>
                        <a:pt x="1209363" y="604682"/>
                      </a:cubicBezTo>
                      <a:cubicBezTo>
                        <a:pt x="1209363" y="270718"/>
                        <a:pt x="938646" y="0"/>
                        <a:pt x="604682" y="0"/>
                      </a:cubicBezTo>
                      <a:close/>
                      <a:moveTo>
                        <a:pt x="557992" y="1081209"/>
                      </a:moveTo>
                      <a:cubicBezTo>
                        <a:pt x="311104" y="1081209"/>
                        <a:pt x="111044" y="881080"/>
                        <a:pt x="111044" y="634261"/>
                      </a:cubicBezTo>
                      <a:cubicBezTo>
                        <a:pt x="111044" y="387373"/>
                        <a:pt x="311173" y="187314"/>
                        <a:pt x="557992" y="187314"/>
                      </a:cubicBezTo>
                      <a:cubicBezTo>
                        <a:pt x="804880" y="187314"/>
                        <a:pt x="1004940" y="387443"/>
                        <a:pt x="1004940" y="634261"/>
                      </a:cubicBezTo>
                      <a:cubicBezTo>
                        <a:pt x="1004940" y="881080"/>
                        <a:pt x="804880" y="1081209"/>
                        <a:pt x="557992" y="1081209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5098BD7-B3A0-4AD6-B598-FAEA4E700400}"/>
                    </a:ext>
                  </a:extLst>
                </p:cNvPr>
                <p:cNvSpPr/>
                <p:nvPr/>
              </p:nvSpPr>
              <p:spPr>
                <a:xfrm>
                  <a:off x="7309000" y="4181857"/>
                  <a:ext cx="662721" cy="182022"/>
                </a:xfrm>
                <a:custGeom>
                  <a:avLst/>
                  <a:gdLst>
                    <a:gd name="connsiteX0" fmla="*/ 0 w 979308"/>
                    <a:gd name="connsiteY0" fmla="*/ 110836 h 117348"/>
                    <a:gd name="connsiteX1" fmla="*/ 156903 w 979308"/>
                    <a:gd name="connsiteY1" fmla="*/ 0 h 117348"/>
                    <a:gd name="connsiteX2" fmla="*/ 979308 w 979308"/>
                    <a:gd name="connsiteY2" fmla="*/ 10738 h 117348"/>
                    <a:gd name="connsiteX3" fmla="*/ 979308 w 979308"/>
                    <a:gd name="connsiteY3" fmla="*/ 117348 h 117348"/>
                    <a:gd name="connsiteX4" fmla="*/ 0 w 979308"/>
                    <a:gd name="connsiteY4" fmla="*/ 110836 h 117348"/>
                    <a:gd name="connsiteX0" fmla="*/ 0 w 979308"/>
                    <a:gd name="connsiteY0" fmla="*/ 299157 h 305669"/>
                    <a:gd name="connsiteX1" fmla="*/ 263618 w 979308"/>
                    <a:gd name="connsiteY1" fmla="*/ 0 h 305669"/>
                    <a:gd name="connsiteX2" fmla="*/ 979308 w 979308"/>
                    <a:gd name="connsiteY2" fmla="*/ 199059 h 305669"/>
                    <a:gd name="connsiteX3" fmla="*/ 979308 w 979308"/>
                    <a:gd name="connsiteY3" fmla="*/ 305669 h 305669"/>
                    <a:gd name="connsiteX4" fmla="*/ 0 w 979308"/>
                    <a:gd name="connsiteY4" fmla="*/ 299157 h 305669"/>
                    <a:gd name="connsiteX0" fmla="*/ 0 w 1073468"/>
                    <a:gd name="connsiteY0" fmla="*/ 299157 h 305669"/>
                    <a:gd name="connsiteX1" fmla="*/ 263618 w 1073468"/>
                    <a:gd name="connsiteY1" fmla="*/ 0 h 305669"/>
                    <a:gd name="connsiteX2" fmla="*/ 1073468 w 1073468"/>
                    <a:gd name="connsiteY2" fmla="*/ 10738 h 305669"/>
                    <a:gd name="connsiteX3" fmla="*/ 979308 w 1073468"/>
                    <a:gd name="connsiteY3" fmla="*/ 305669 h 305669"/>
                    <a:gd name="connsiteX4" fmla="*/ 0 w 1073468"/>
                    <a:gd name="connsiteY4" fmla="*/ 299157 h 305669"/>
                    <a:gd name="connsiteX0" fmla="*/ 0 w 1073468"/>
                    <a:gd name="connsiteY0" fmla="*/ 311713 h 318225"/>
                    <a:gd name="connsiteX1" fmla="*/ 238509 w 1073468"/>
                    <a:gd name="connsiteY1" fmla="*/ 0 h 318225"/>
                    <a:gd name="connsiteX2" fmla="*/ 1073468 w 1073468"/>
                    <a:gd name="connsiteY2" fmla="*/ 23294 h 318225"/>
                    <a:gd name="connsiteX3" fmla="*/ 979308 w 1073468"/>
                    <a:gd name="connsiteY3" fmla="*/ 318225 h 318225"/>
                    <a:gd name="connsiteX4" fmla="*/ 0 w 1073468"/>
                    <a:gd name="connsiteY4" fmla="*/ 311713 h 318225"/>
                    <a:gd name="connsiteX0" fmla="*/ 0 w 1042082"/>
                    <a:gd name="connsiteY0" fmla="*/ 311713 h 318225"/>
                    <a:gd name="connsiteX1" fmla="*/ 238509 w 1042082"/>
                    <a:gd name="connsiteY1" fmla="*/ 0 h 318225"/>
                    <a:gd name="connsiteX2" fmla="*/ 1042082 w 1042082"/>
                    <a:gd name="connsiteY2" fmla="*/ 104900 h 318225"/>
                    <a:gd name="connsiteX3" fmla="*/ 979308 w 1042082"/>
                    <a:gd name="connsiteY3" fmla="*/ 318225 h 318225"/>
                    <a:gd name="connsiteX4" fmla="*/ 0 w 1042082"/>
                    <a:gd name="connsiteY4" fmla="*/ 311713 h 318225"/>
                    <a:gd name="connsiteX0" fmla="*/ 0 w 1042082"/>
                    <a:gd name="connsiteY0" fmla="*/ 280327 h 286839"/>
                    <a:gd name="connsiteX1" fmla="*/ 175735 w 1042082"/>
                    <a:gd name="connsiteY1" fmla="*/ 0 h 286839"/>
                    <a:gd name="connsiteX2" fmla="*/ 1042082 w 1042082"/>
                    <a:gd name="connsiteY2" fmla="*/ 73514 h 286839"/>
                    <a:gd name="connsiteX3" fmla="*/ 979308 w 1042082"/>
                    <a:gd name="connsiteY3" fmla="*/ 286839 h 286839"/>
                    <a:gd name="connsiteX4" fmla="*/ 0 w 1042082"/>
                    <a:gd name="connsiteY4" fmla="*/ 280327 h 286839"/>
                    <a:gd name="connsiteX0" fmla="*/ 0 w 1042082"/>
                    <a:gd name="connsiteY0" fmla="*/ 286604 h 293116"/>
                    <a:gd name="connsiteX1" fmla="*/ 87851 w 1042082"/>
                    <a:gd name="connsiteY1" fmla="*/ 0 h 293116"/>
                    <a:gd name="connsiteX2" fmla="*/ 1042082 w 1042082"/>
                    <a:gd name="connsiteY2" fmla="*/ 79791 h 293116"/>
                    <a:gd name="connsiteX3" fmla="*/ 979308 w 1042082"/>
                    <a:gd name="connsiteY3" fmla="*/ 293116 h 293116"/>
                    <a:gd name="connsiteX4" fmla="*/ 0 w 1042082"/>
                    <a:gd name="connsiteY4" fmla="*/ 286604 h 293116"/>
                    <a:gd name="connsiteX0" fmla="*/ 0 w 1067191"/>
                    <a:gd name="connsiteY0" fmla="*/ 286604 h 293116"/>
                    <a:gd name="connsiteX1" fmla="*/ 87851 w 1067191"/>
                    <a:gd name="connsiteY1" fmla="*/ 0 h 293116"/>
                    <a:gd name="connsiteX2" fmla="*/ 1067191 w 1067191"/>
                    <a:gd name="connsiteY2" fmla="*/ 35849 h 293116"/>
                    <a:gd name="connsiteX3" fmla="*/ 979308 w 1067191"/>
                    <a:gd name="connsiteY3" fmla="*/ 293116 h 293116"/>
                    <a:gd name="connsiteX4" fmla="*/ 0 w 1067191"/>
                    <a:gd name="connsiteY4" fmla="*/ 286604 h 293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191" h="293116">
                      <a:moveTo>
                        <a:pt x="0" y="286604"/>
                      </a:moveTo>
                      <a:lnTo>
                        <a:pt x="87851" y="0"/>
                      </a:lnTo>
                      <a:lnTo>
                        <a:pt x="1067191" y="35849"/>
                      </a:lnTo>
                      <a:lnTo>
                        <a:pt x="979308" y="293116"/>
                      </a:lnTo>
                      <a:lnTo>
                        <a:pt x="0" y="286604"/>
                      </a:ln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C49A1E4D-1C64-4459-BCBC-1594C4307D47}"/>
                    </a:ext>
                  </a:extLst>
                </p:cNvPr>
                <p:cNvSpPr/>
                <p:nvPr/>
              </p:nvSpPr>
              <p:spPr>
                <a:xfrm>
                  <a:off x="6092553" y="2084110"/>
                  <a:ext cx="3405179" cy="2376947"/>
                </a:xfrm>
                <a:custGeom>
                  <a:avLst/>
                  <a:gdLst>
                    <a:gd name="connsiteX0" fmla="*/ 5429297 w 5483431"/>
                    <a:gd name="connsiteY0" fmla="*/ 2788488 h 3827648"/>
                    <a:gd name="connsiteX1" fmla="*/ 5073720 w 5483431"/>
                    <a:gd name="connsiteY1" fmla="*/ 2553238 h 3827648"/>
                    <a:gd name="connsiteX2" fmla="*/ 4684199 w 5483431"/>
                    <a:gd name="connsiteY2" fmla="*/ 2476969 h 3827648"/>
                    <a:gd name="connsiteX3" fmla="*/ 4321626 w 5483431"/>
                    <a:gd name="connsiteY3" fmla="*/ 1453741 h 3827648"/>
                    <a:gd name="connsiteX4" fmla="*/ 4036776 w 5483431"/>
                    <a:gd name="connsiteY4" fmla="*/ 1031801 h 3827648"/>
                    <a:gd name="connsiteX5" fmla="*/ 3737657 w 5483431"/>
                    <a:gd name="connsiteY5" fmla="*/ 896857 h 3827648"/>
                    <a:gd name="connsiteX6" fmla="*/ 3546256 w 5483431"/>
                    <a:gd name="connsiteY6" fmla="*/ 880786 h 3827648"/>
                    <a:gd name="connsiteX7" fmla="*/ 3466731 w 5483431"/>
                    <a:gd name="connsiteY7" fmla="*/ 796966 h 3827648"/>
                    <a:gd name="connsiteX8" fmla="*/ 3654044 w 5483431"/>
                    <a:gd name="connsiteY8" fmla="*/ 786922 h 3827648"/>
                    <a:gd name="connsiteX9" fmla="*/ 3867682 w 5483431"/>
                    <a:gd name="connsiteY9" fmla="*/ 689594 h 3827648"/>
                    <a:gd name="connsiteX10" fmla="*/ 3902803 w 5483431"/>
                    <a:gd name="connsiteY10" fmla="*/ 666664 h 3827648"/>
                    <a:gd name="connsiteX11" fmla="*/ 4016549 w 5483431"/>
                    <a:gd name="connsiteY11" fmla="*/ 640341 h 3827648"/>
                    <a:gd name="connsiteX12" fmla="*/ 4150799 w 5483431"/>
                    <a:gd name="connsiteY12" fmla="*/ 576610 h 3827648"/>
                    <a:gd name="connsiteX13" fmla="*/ 4138053 w 5483431"/>
                    <a:gd name="connsiteY13" fmla="*/ 434739 h 3827648"/>
                    <a:gd name="connsiteX14" fmla="*/ 4028879 w 5483431"/>
                    <a:gd name="connsiteY14" fmla="*/ 384170 h 3827648"/>
                    <a:gd name="connsiteX15" fmla="*/ 3982536 w 5483431"/>
                    <a:gd name="connsiteY15" fmla="*/ 341359 h 3827648"/>
                    <a:gd name="connsiteX16" fmla="*/ 3925316 w 5483431"/>
                    <a:gd name="connsiteY16" fmla="*/ 204200 h 3827648"/>
                    <a:gd name="connsiteX17" fmla="*/ 3689858 w 5483431"/>
                    <a:gd name="connsiteY17" fmla="*/ 19103 h 3827648"/>
                    <a:gd name="connsiteX18" fmla="*/ 3320427 w 5483431"/>
                    <a:gd name="connsiteY18" fmla="*/ 28039 h 3827648"/>
                    <a:gd name="connsiteX19" fmla="*/ 3055390 w 5483431"/>
                    <a:gd name="connsiteY19" fmla="*/ 274996 h 3827648"/>
                    <a:gd name="connsiteX20" fmla="*/ 3041258 w 5483431"/>
                    <a:gd name="connsiteY20" fmla="*/ 336026 h 3827648"/>
                    <a:gd name="connsiteX21" fmla="*/ 3020130 w 5483431"/>
                    <a:gd name="connsiteY21" fmla="*/ 350226 h 3827648"/>
                    <a:gd name="connsiteX22" fmla="*/ 2392727 w 5483431"/>
                    <a:gd name="connsiteY22" fmla="*/ 458569 h 3827648"/>
                    <a:gd name="connsiteX23" fmla="*/ 2439555 w 5483431"/>
                    <a:gd name="connsiteY23" fmla="*/ 718272 h 3827648"/>
                    <a:gd name="connsiteX24" fmla="*/ 2604493 w 5483431"/>
                    <a:gd name="connsiteY24" fmla="*/ 728179 h 3827648"/>
                    <a:gd name="connsiteX25" fmla="*/ 3077903 w 5483431"/>
                    <a:gd name="connsiteY25" fmla="*/ 703587 h 3827648"/>
                    <a:gd name="connsiteX26" fmla="*/ 3127918 w 5483431"/>
                    <a:gd name="connsiteY26" fmla="*/ 853077 h 3827648"/>
                    <a:gd name="connsiteX27" fmla="*/ 3245959 w 5483431"/>
                    <a:gd name="connsiteY27" fmla="*/ 1285547 h 3827648"/>
                    <a:gd name="connsiteX28" fmla="*/ 3343287 w 5483431"/>
                    <a:gd name="connsiteY28" fmla="*/ 1960194 h 3827648"/>
                    <a:gd name="connsiteX29" fmla="*/ 3291679 w 5483431"/>
                    <a:gd name="connsiteY29" fmla="*/ 2652783 h 3827648"/>
                    <a:gd name="connsiteX30" fmla="*/ 3084900 w 5483431"/>
                    <a:gd name="connsiteY30" fmla="*/ 3128756 h 3827648"/>
                    <a:gd name="connsiteX31" fmla="*/ 2910332 w 5483431"/>
                    <a:gd name="connsiteY31" fmla="*/ 3647747 h 3827648"/>
                    <a:gd name="connsiteX32" fmla="*/ 2897586 w 5483431"/>
                    <a:gd name="connsiteY32" fmla="*/ 3665619 h 3827648"/>
                    <a:gd name="connsiteX33" fmla="*/ 2062919 w 5483431"/>
                    <a:gd name="connsiteY33" fmla="*/ 3648301 h 3827648"/>
                    <a:gd name="connsiteX34" fmla="*/ 2267897 w 5483431"/>
                    <a:gd name="connsiteY34" fmla="*/ 3303254 h 3827648"/>
                    <a:gd name="connsiteX35" fmla="*/ 2164057 w 5483431"/>
                    <a:gd name="connsiteY35" fmla="*/ 2199046 h 3827648"/>
                    <a:gd name="connsiteX36" fmla="*/ 2153874 w 5483431"/>
                    <a:gd name="connsiteY36" fmla="*/ 2194197 h 3827648"/>
                    <a:gd name="connsiteX37" fmla="*/ 2205898 w 5483431"/>
                    <a:gd name="connsiteY37" fmla="*/ 1801421 h 3827648"/>
                    <a:gd name="connsiteX38" fmla="*/ 1204214 w 5483431"/>
                    <a:gd name="connsiteY38" fmla="*/ 1761520 h 3827648"/>
                    <a:gd name="connsiteX39" fmla="*/ 1089706 w 5483431"/>
                    <a:gd name="connsiteY39" fmla="*/ 1828714 h 3827648"/>
                    <a:gd name="connsiteX40" fmla="*/ 1122334 w 5483431"/>
                    <a:gd name="connsiteY40" fmla="*/ 1973841 h 3827648"/>
                    <a:gd name="connsiteX41" fmla="*/ 1040592 w 5483431"/>
                    <a:gd name="connsiteY41" fmla="*/ 1990258 h 3827648"/>
                    <a:gd name="connsiteX42" fmla="*/ 995634 w 5483431"/>
                    <a:gd name="connsiteY42" fmla="*/ 2031060 h 3827648"/>
                    <a:gd name="connsiteX43" fmla="*/ 1020503 w 5483431"/>
                    <a:gd name="connsiteY43" fmla="*/ 2081282 h 3827648"/>
                    <a:gd name="connsiteX44" fmla="*/ 931972 w 5483431"/>
                    <a:gd name="connsiteY44" fmla="*/ 2087102 h 3827648"/>
                    <a:gd name="connsiteX45" fmla="*/ 832982 w 5483431"/>
                    <a:gd name="connsiteY45" fmla="*/ 2108230 h 3827648"/>
                    <a:gd name="connsiteX46" fmla="*/ 634377 w 5483431"/>
                    <a:gd name="connsiteY46" fmla="*/ 2181174 h 3827648"/>
                    <a:gd name="connsiteX47" fmla="*/ 438473 w 5483431"/>
                    <a:gd name="connsiteY47" fmla="*/ 2280234 h 3827648"/>
                    <a:gd name="connsiteX48" fmla="*/ 364698 w 5483431"/>
                    <a:gd name="connsiteY48" fmla="*/ 2304895 h 3827648"/>
                    <a:gd name="connsiteX49" fmla="*/ 259819 w 5483431"/>
                    <a:gd name="connsiteY49" fmla="*/ 2305449 h 3827648"/>
                    <a:gd name="connsiteX50" fmla="*/ 181749 w 5483431"/>
                    <a:gd name="connsiteY50" fmla="*/ 2303371 h 3827648"/>
                    <a:gd name="connsiteX51" fmla="*/ 84351 w 5483431"/>
                    <a:gd name="connsiteY51" fmla="*/ 2396266 h 3827648"/>
                    <a:gd name="connsiteX52" fmla="*/ 84420 w 5483431"/>
                    <a:gd name="connsiteY52" fmla="*/ 2872516 h 3827648"/>
                    <a:gd name="connsiteX53" fmla="*/ 40917 w 5483431"/>
                    <a:gd name="connsiteY53" fmla="*/ 3025678 h 3827648"/>
                    <a:gd name="connsiteX54" fmla="*/ 26508 w 5483431"/>
                    <a:gd name="connsiteY54" fmla="*/ 3075139 h 3827648"/>
                    <a:gd name="connsiteX55" fmla="*/ 2194 w 5483431"/>
                    <a:gd name="connsiteY55" fmla="*/ 3695684 h 3827648"/>
                    <a:gd name="connsiteX56" fmla="*/ 1653448 w 5483431"/>
                    <a:gd name="connsiteY56" fmla="*/ 3682660 h 3827648"/>
                    <a:gd name="connsiteX57" fmla="*/ 1892993 w 5483431"/>
                    <a:gd name="connsiteY57" fmla="*/ 3827648 h 3827648"/>
                    <a:gd name="connsiteX58" fmla="*/ 4039894 w 5483431"/>
                    <a:gd name="connsiteY58" fmla="*/ 3819128 h 3827648"/>
                    <a:gd name="connsiteX59" fmla="*/ 3992650 w 5483431"/>
                    <a:gd name="connsiteY59" fmla="*/ 3646154 h 3827648"/>
                    <a:gd name="connsiteX60" fmla="*/ 4852186 w 5483431"/>
                    <a:gd name="connsiteY60" fmla="*/ 2985777 h 3827648"/>
                    <a:gd name="connsiteX61" fmla="*/ 5466773 w 5483431"/>
                    <a:gd name="connsiteY61" fmla="*/ 2932437 h 3827648"/>
                    <a:gd name="connsiteX62" fmla="*/ 5429297 w 5483431"/>
                    <a:gd name="connsiteY62" fmla="*/ 2788488 h 3827648"/>
                    <a:gd name="connsiteX63" fmla="*/ 2041652 w 5483431"/>
                    <a:gd name="connsiteY63" fmla="*/ 1778353 h 3827648"/>
                    <a:gd name="connsiteX64" fmla="*/ 2041444 w 5483431"/>
                    <a:gd name="connsiteY64" fmla="*/ 1778838 h 3827648"/>
                    <a:gd name="connsiteX65" fmla="*/ 2041237 w 5483431"/>
                    <a:gd name="connsiteY65" fmla="*/ 1778353 h 3827648"/>
                    <a:gd name="connsiteX66" fmla="*/ 2041652 w 5483431"/>
                    <a:gd name="connsiteY66" fmla="*/ 1778353 h 3827648"/>
                    <a:gd name="connsiteX67" fmla="*/ 2041652 w 5483431"/>
                    <a:gd name="connsiteY67" fmla="*/ 1778353 h 3827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5483431" h="3827648">
                      <a:moveTo>
                        <a:pt x="5429297" y="2788488"/>
                      </a:moveTo>
                      <a:cubicBezTo>
                        <a:pt x="5328089" y="2688319"/>
                        <a:pt x="5209217" y="2610111"/>
                        <a:pt x="5073720" y="2553238"/>
                      </a:cubicBezTo>
                      <a:cubicBezTo>
                        <a:pt x="4949306" y="2504747"/>
                        <a:pt x="4820805" y="2473574"/>
                        <a:pt x="4684199" y="2476969"/>
                      </a:cubicBezTo>
                      <a:cubicBezTo>
                        <a:pt x="4675609" y="2424529"/>
                        <a:pt x="4485179" y="1725637"/>
                        <a:pt x="4321626" y="1453741"/>
                      </a:cubicBezTo>
                      <a:cubicBezTo>
                        <a:pt x="4239330" y="1305913"/>
                        <a:pt x="4149621" y="1161964"/>
                        <a:pt x="4036776" y="1031801"/>
                      </a:cubicBezTo>
                      <a:cubicBezTo>
                        <a:pt x="3961477" y="944794"/>
                        <a:pt x="3865188" y="890069"/>
                        <a:pt x="3737657" y="896857"/>
                      </a:cubicBezTo>
                      <a:cubicBezTo>
                        <a:pt x="3675450" y="875383"/>
                        <a:pt x="3610749" y="879470"/>
                        <a:pt x="3546256" y="880786"/>
                      </a:cubicBezTo>
                      <a:cubicBezTo>
                        <a:pt x="3519724" y="852869"/>
                        <a:pt x="3493262" y="824952"/>
                        <a:pt x="3466731" y="796966"/>
                      </a:cubicBezTo>
                      <a:cubicBezTo>
                        <a:pt x="3529769" y="802300"/>
                        <a:pt x="3593154" y="813938"/>
                        <a:pt x="3654044" y="786922"/>
                      </a:cubicBezTo>
                      <a:cubicBezTo>
                        <a:pt x="3745346" y="791494"/>
                        <a:pt x="3809562" y="746120"/>
                        <a:pt x="3867682" y="689594"/>
                      </a:cubicBezTo>
                      <a:cubicBezTo>
                        <a:pt x="3883060" y="676778"/>
                        <a:pt x="3891027" y="672414"/>
                        <a:pt x="3902803" y="666664"/>
                      </a:cubicBezTo>
                      <a:cubicBezTo>
                        <a:pt x="3954065" y="639994"/>
                        <a:pt x="3973115" y="643666"/>
                        <a:pt x="4016549" y="640341"/>
                      </a:cubicBezTo>
                      <a:cubicBezTo>
                        <a:pt x="4099468" y="635976"/>
                        <a:pt x="4130433" y="618173"/>
                        <a:pt x="4150799" y="576610"/>
                      </a:cubicBezTo>
                      <a:cubicBezTo>
                        <a:pt x="4174075" y="528950"/>
                        <a:pt x="4170196" y="479905"/>
                        <a:pt x="4138053" y="434739"/>
                      </a:cubicBezTo>
                      <a:cubicBezTo>
                        <a:pt x="4115401" y="392691"/>
                        <a:pt x="4028879" y="384170"/>
                        <a:pt x="4028879" y="384170"/>
                      </a:cubicBezTo>
                      <a:cubicBezTo>
                        <a:pt x="3988355" y="377174"/>
                        <a:pt x="3985999" y="341498"/>
                        <a:pt x="3982536" y="341359"/>
                      </a:cubicBezTo>
                      <a:cubicBezTo>
                        <a:pt x="3964109" y="295432"/>
                        <a:pt x="3960576" y="244239"/>
                        <a:pt x="3925316" y="204200"/>
                      </a:cubicBezTo>
                      <a:cubicBezTo>
                        <a:pt x="3880220" y="106871"/>
                        <a:pt x="3809007" y="37391"/>
                        <a:pt x="3689858" y="19103"/>
                      </a:cubicBezTo>
                      <a:cubicBezTo>
                        <a:pt x="3565652" y="-14287"/>
                        <a:pt x="3443524" y="884"/>
                        <a:pt x="3320427" y="28039"/>
                      </a:cubicBezTo>
                      <a:cubicBezTo>
                        <a:pt x="3174331" y="60181"/>
                        <a:pt x="3085869" y="140469"/>
                        <a:pt x="3055390" y="274996"/>
                      </a:cubicBezTo>
                      <a:cubicBezTo>
                        <a:pt x="3053519" y="283309"/>
                        <a:pt x="3042782" y="333116"/>
                        <a:pt x="3041258" y="336026"/>
                      </a:cubicBezTo>
                      <a:cubicBezTo>
                        <a:pt x="3034885" y="346901"/>
                        <a:pt x="3031282" y="348425"/>
                        <a:pt x="3020130" y="350226"/>
                      </a:cubicBezTo>
                      <a:cubicBezTo>
                        <a:pt x="2886710" y="371909"/>
                        <a:pt x="2460683" y="444368"/>
                        <a:pt x="2392727" y="458569"/>
                      </a:cubicBezTo>
                      <a:cubicBezTo>
                        <a:pt x="2393211" y="514957"/>
                        <a:pt x="2423345" y="665972"/>
                        <a:pt x="2439555" y="718272"/>
                      </a:cubicBezTo>
                      <a:cubicBezTo>
                        <a:pt x="2493380" y="737877"/>
                        <a:pt x="2549422" y="726100"/>
                        <a:pt x="2604493" y="728179"/>
                      </a:cubicBezTo>
                      <a:cubicBezTo>
                        <a:pt x="2624998" y="729287"/>
                        <a:pt x="3048947" y="703033"/>
                        <a:pt x="3077903" y="703587"/>
                      </a:cubicBezTo>
                      <a:cubicBezTo>
                        <a:pt x="3067374" y="719658"/>
                        <a:pt x="3112678" y="819064"/>
                        <a:pt x="3127918" y="853077"/>
                      </a:cubicBezTo>
                      <a:cubicBezTo>
                        <a:pt x="3202248" y="989198"/>
                        <a:pt x="3238685" y="1134047"/>
                        <a:pt x="3245959" y="1285547"/>
                      </a:cubicBezTo>
                      <a:cubicBezTo>
                        <a:pt x="3277409" y="1510545"/>
                        <a:pt x="3308581" y="1735542"/>
                        <a:pt x="3343287" y="1960194"/>
                      </a:cubicBezTo>
                      <a:cubicBezTo>
                        <a:pt x="3373144" y="2153811"/>
                        <a:pt x="3360259" y="2466370"/>
                        <a:pt x="3291679" y="2652783"/>
                      </a:cubicBezTo>
                      <a:cubicBezTo>
                        <a:pt x="3223376" y="2838503"/>
                        <a:pt x="3156805" y="2944075"/>
                        <a:pt x="3084900" y="3128756"/>
                      </a:cubicBezTo>
                      <a:cubicBezTo>
                        <a:pt x="3078596" y="3146004"/>
                        <a:pt x="2912203" y="3642136"/>
                        <a:pt x="2910332" y="3647747"/>
                      </a:cubicBezTo>
                      <a:cubicBezTo>
                        <a:pt x="2908601" y="3652527"/>
                        <a:pt x="2902505" y="3663610"/>
                        <a:pt x="2897586" y="3665619"/>
                      </a:cubicBezTo>
                      <a:cubicBezTo>
                        <a:pt x="2747680" y="3667420"/>
                        <a:pt x="2133231" y="3670607"/>
                        <a:pt x="2062919" y="3648301"/>
                      </a:cubicBezTo>
                      <a:cubicBezTo>
                        <a:pt x="2104968" y="3548341"/>
                        <a:pt x="2237417" y="3621216"/>
                        <a:pt x="2267897" y="3303254"/>
                      </a:cubicBezTo>
                      <a:cubicBezTo>
                        <a:pt x="2306828" y="2897177"/>
                        <a:pt x="2384899" y="2272060"/>
                        <a:pt x="2164057" y="2199046"/>
                      </a:cubicBezTo>
                      <a:cubicBezTo>
                        <a:pt x="2162464" y="2198562"/>
                        <a:pt x="2156576" y="2196067"/>
                        <a:pt x="2153874" y="2194197"/>
                      </a:cubicBezTo>
                      <a:cubicBezTo>
                        <a:pt x="2165651" y="2102480"/>
                        <a:pt x="2208046" y="1809734"/>
                        <a:pt x="2205898" y="1801421"/>
                      </a:cubicBezTo>
                      <a:cubicBezTo>
                        <a:pt x="2211370" y="1742747"/>
                        <a:pt x="1231923" y="1761520"/>
                        <a:pt x="1204214" y="1761520"/>
                      </a:cubicBezTo>
                      <a:cubicBezTo>
                        <a:pt x="1129192" y="1761658"/>
                        <a:pt x="1107925" y="1774474"/>
                        <a:pt x="1089706" y="1828714"/>
                      </a:cubicBezTo>
                      <a:cubicBezTo>
                        <a:pt x="1069132" y="1890021"/>
                        <a:pt x="1080632" y="1940174"/>
                        <a:pt x="1122334" y="1973841"/>
                      </a:cubicBezTo>
                      <a:cubicBezTo>
                        <a:pt x="1094209" y="1975018"/>
                        <a:pt x="1066500" y="1978205"/>
                        <a:pt x="1040592" y="1990258"/>
                      </a:cubicBezTo>
                      <a:cubicBezTo>
                        <a:pt x="1023689" y="1998433"/>
                        <a:pt x="999929" y="2010625"/>
                        <a:pt x="995634" y="2031060"/>
                      </a:cubicBezTo>
                      <a:cubicBezTo>
                        <a:pt x="991478" y="2050941"/>
                        <a:pt x="1007965" y="2068328"/>
                        <a:pt x="1020503" y="2081282"/>
                      </a:cubicBezTo>
                      <a:cubicBezTo>
                        <a:pt x="1007133" y="2067428"/>
                        <a:pt x="948529" y="2084400"/>
                        <a:pt x="931972" y="2087102"/>
                      </a:cubicBezTo>
                      <a:cubicBezTo>
                        <a:pt x="898652" y="2092505"/>
                        <a:pt x="865609" y="2099571"/>
                        <a:pt x="832982" y="2108230"/>
                      </a:cubicBezTo>
                      <a:cubicBezTo>
                        <a:pt x="763986" y="2126518"/>
                        <a:pt x="700532" y="2155612"/>
                        <a:pt x="634377" y="2181174"/>
                      </a:cubicBezTo>
                      <a:cubicBezTo>
                        <a:pt x="566628" y="2207290"/>
                        <a:pt x="499018" y="2240056"/>
                        <a:pt x="438473" y="2280234"/>
                      </a:cubicBezTo>
                      <a:cubicBezTo>
                        <a:pt x="413812" y="2296652"/>
                        <a:pt x="394416" y="2305934"/>
                        <a:pt x="364698" y="2304895"/>
                      </a:cubicBezTo>
                      <a:cubicBezTo>
                        <a:pt x="329854" y="2303648"/>
                        <a:pt x="294733" y="2305241"/>
                        <a:pt x="259819" y="2305449"/>
                      </a:cubicBezTo>
                      <a:cubicBezTo>
                        <a:pt x="233842" y="2304756"/>
                        <a:pt x="207726" y="2303440"/>
                        <a:pt x="181749" y="2303371"/>
                      </a:cubicBezTo>
                      <a:cubicBezTo>
                        <a:pt x="97444" y="2303094"/>
                        <a:pt x="81996" y="2317988"/>
                        <a:pt x="84351" y="2396266"/>
                      </a:cubicBezTo>
                      <a:cubicBezTo>
                        <a:pt x="78879" y="2555039"/>
                        <a:pt x="80680" y="2713812"/>
                        <a:pt x="84420" y="2872516"/>
                      </a:cubicBezTo>
                      <a:cubicBezTo>
                        <a:pt x="79710" y="2925925"/>
                        <a:pt x="41402" y="2971299"/>
                        <a:pt x="40917" y="3025678"/>
                      </a:cubicBezTo>
                      <a:cubicBezTo>
                        <a:pt x="36068" y="3042165"/>
                        <a:pt x="30596" y="3058513"/>
                        <a:pt x="26508" y="3075139"/>
                      </a:cubicBezTo>
                      <a:cubicBezTo>
                        <a:pt x="-5773" y="3205649"/>
                        <a:pt x="-785" y="3563650"/>
                        <a:pt x="2194" y="3695684"/>
                      </a:cubicBezTo>
                      <a:cubicBezTo>
                        <a:pt x="177939" y="3684323"/>
                        <a:pt x="1512616" y="3690003"/>
                        <a:pt x="1653448" y="3682660"/>
                      </a:cubicBezTo>
                      <a:cubicBezTo>
                        <a:pt x="1680880" y="3718059"/>
                        <a:pt x="1721543" y="3814556"/>
                        <a:pt x="1892993" y="3827648"/>
                      </a:cubicBezTo>
                      <a:cubicBezTo>
                        <a:pt x="1899574" y="3827163"/>
                        <a:pt x="4033313" y="3821414"/>
                        <a:pt x="4039894" y="3819128"/>
                      </a:cubicBezTo>
                      <a:cubicBezTo>
                        <a:pt x="4032828" y="3774516"/>
                        <a:pt x="3982674" y="3653358"/>
                        <a:pt x="3992650" y="3646154"/>
                      </a:cubicBezTo>
                      <a:cubicBezTo>
                        <a:pt x="4483377" y="3461750"/>
                        <a:pt x="4549949" y="3144065"/>
                        <a:pt x="4852186" y="2985777"/>
                      </a:cubicBezTo>
                      <a:cubicBezTo>
                        <a:pt x="5030078" y="2916643"/>
                        <a:pt x="5179707" y="2922462"/>
                        <a:pt x="5466773" y="2932437"/>
                      </a:cubicBezTo>
                      <a:cubicBezTo>
                        <a:pt x="5516165" y="2934099"/>
                        <a:pt x="5441142" y="2800264"/>
                        <a:pt x="5429297" y="2788488"/>
                      </a:cubicBezTo>
                      <a:close/>
                      <a:moveTo>
                        <a:pt x="2041652" y="1778353"/>
                      </a:moveTo>
                      <a:cubicBezTo>
                        <a:pt x="2041583" y="1778561"/>
                        <a:pt x="2041514" y="1778769"/>
                        <a:pt x="2041444" y="1778838"/>
                      </a:cubicBezTo>
                      <a:cubicBezTo>
                        <a:pt x="2041375" y="1778630"/>
                        <a:pt x="2041306" y="1778422"/>
                        <a:pt x="2041237" y="1778353"/>
                      </a:cubicBezTo>
                      <a:cubicBezTo>
                        <a:pt x="2041444" y="1778353"/>
                        <a:pt x="2041583" y="1778353"/>
                        <a:pt x="2041652" y="1778353"/>
                      </a:cubicBezTo>
                      <a:lnTo>
                        <a:pt x="2041652" y="1778353"/>
                      </a:lnTo>
                      <a:close/>
                    </a:path>
                  </a:pathLst>
                </a:custGeom>
                <a:solidFill>
                  <a:srgbClr val="A61F2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DAECDCE7-57F7-4B51-8AE5-F59459E32E2C}"/>
                    </a:ext>
                  </a:extLst>
                </p:cNvPr>
                <p:cNvSpPr/>
                <p:nvPr/>
              </p:nvSpPr>
              <p:spPr>
                <a:xfrm>
                  <a:off x="7888238" y="2520252"/>
                  <a:ext cx="406562" cy="1840123"/>
                </a:xfrm>
                <a:custGeom>
                  <a:avLst/>
                  <a:gdLst>
                    <a:gd name="connsiteX0" fmla="*/ 598794 w 654696"/>
                    <a:gd name="connsiteY0" fmla="*/ 1287793 h 2963189"/>
                    <a:gd name="connsiteX1" fmla="*/ 238852 w 654696"/>
                    <a:gd name="connsiteY1" fmla="*/ 2651842 h 2963189"/>
                    <a:gd name="connsiteX2" fmla="*/ 0 w 654696"/>
                    <a:gd name="connsiteY2" fmla="*/ 2961838 h 2963189"/>
                    <a:gd name="connsiteX3" fmla="*/ 187175 w 654696"/>
                    <a:gd name="connsiteY3" fmla="*/ 2382648 h 2963189"/>
                    <a:gd name="connsiteX4" fmla="*/ 375735 w 654696"/>
                    <a:gd name="connsiteY4" fmla="*/ 1943806 h 2963189"/>
                    <a:gd name="connsiteX5" fmla="*/ 451658 w 654696"/>
                    <a:gd name="connsiteY5" fmla="*/ 1257660 h 2963189"/>
                    <a:gd name="connsiteX6" fmla="*/ 355092 w 654696"/>
                    <a:gd name="connsiteY6" fmla="*/ 588208 h 2963189"/>
                    <a:gd name="connsiteX7" fmla="*/ 236289 w 654696"/>
                    <a:gd name="connsiteY7" fmla="*/ 150473 h 2963189"/>
                    <a:gd name="connsiteX8" fmla="*/ 180109 w 654696"/>
                    <a:gd name="connsiteY8" fmla="*/ 5278 h 2963189"/>
                    <a:gd name="connsiteX9" fmla="*/ 378576 w 654696"/>
                    <a:gd name="connsiteY9" fmla="*/ 21072 h 2963189"/>
                    <a:gd name="connsiteX10" fmla="*/ 512133 w 654696"/>
                    <a:gd name="connsiteY10" fmla="*/ 79884 h 2963189"/>
                    <a:gd name="connsiteX11" fmla="*/ 575171 w 654696"/>
                    <a:gd name="connsiteY11" fmla="*/ 94501 h 2963189"/>
                    <a:gd name="connsiteX12" fmla="*/ 654697 w 654696"/>
                    <a:gd name="connsiteY12" fmla="*/ 178252 h 2963189"/>
                    <a:gd name="connsiteX13" fmla="*/ 426512 w 654696"/>
                    <a:gd name="connsiteY13" fmla="*/ 375333 h 2963189"/>
                    <a:gd name="connsiteX14" fmla="*/ 598794 w 654696"/>
                    <a:gd name="connsiteY14" fmla="*/ 1287793 h 2963189"/>
                    <a:gd name="connsiteX15" fmla="*/ 598794 w 654696"/>
                    <a:gd name="connsiteY15" fmla="*/ 1287793 h 296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4696" h="2963189">
                      <a:moveTo>
                        <a:pt x="598794" y="1287793"/>
                      </a:moveTo>
                      <a:cubicBezTo>
                        <a:pt x="641535" y="1771525"/>
                        <a:pt x="515458" y="2039956"/>
                        <a:pt x="238852" y="2651842"/>
                      </a:cubicBezTo>
                      <a:cubicBezTo>
                        <a:pt x="187937" y="2764480"/>
                        <a:pt x="41148" y="2982342"/>
                        <a:pt x="0" y="2961838"/>
                      </a:cubicBezTo>
                      <a:cubicBezTo>
                        <a:pt x="25215" y="2782837"/>
                        <a:pt x="176091" y="2413129"/>
                        <a:pt x="187175" y="2382648"/>
                      </a:cubicBezTo>
                      <a:cubicBezTo>
                        <a:pt x="259080" y="2197968"/>
                        <a:pt x="307432" y="2129595"/>
                        <a:pt x="375735" y="1943806"/>
                      </a:cubicBezTo>
                      <a:cubicBezTo>
                        <a:pt x="444315" y="1757324"/>
                        <a:pt x="481515" y="1451276"/>
                        <a:pt x="451658" y="1257660"/>
                      </a:cubicBezTo>
                      <a:cubicBezTo>
                        <a:pt x="417022" y="1033008"/>
                        <a:pt x="386611" y="813205"/>
                        <a:pt x="355092" y="588208"/>
                      </a:cubicBezTo>
                      <a:cubicBezTo>
                        <a:pt x="338744" y="464972"/>
                        <a:pt x="315330" y="343883"/>
                        <a:pt x="236289" y="150473"/>
                      </a:cubicBezTo>
                      <a:cubicBezTo>
                        <a:pt x="221049" y="116391"/>
                        <a:pt x="188838" y="41092"/>
                        <a:pt x="180109" y="5278"/>
                      </a:cubicBezTo>
                      <a:cubicBezTo>
                        <a:pt x="273142" y="-2619"/>
                        <a:pt x="347472" y="-4698"/>
                        <a:pt x="378576" y="21072"/>
                      </a:cubicBezTo>
                      <a:cubicBezTo>
                        <a:pt x="424295" y="54808"/>
                        <a:pt x="461149" y="59934"/>
                        <a:pt x="512133" y="79884"/>
                      </a:cubicBezTo>
                      <a:cubicBezTo>
                        <a:pt x="534647" y="85773"/>
                        <a:pt x="556745" y="92492"/>
                        <a:pt x="575171" y="94501"/>
                      </a:cubicBezTo>
                      <a:cubicBezTo>
                        <a:pt x="601703" y="122349"/>
                        <a:pt x="626295" y="146317"/>
                        <a:pt x="654697" y="178252"/>
                      </a:cubicBezTo>
                      <a:cubicBezTo>
                        <a:pt x="507007" y="175689"/>
                        <a:pt x="443622" y="306753"/>
                        <a:pt x="426512" y="375333"/>
                      </a:cubicBezTo>
                      <a:cubicBezTo>
                        <a:pt x="379614" y="563824"/>
                        <a:pt x="582376" y="1102488"/>
                        <a:pt x="598794" y="1287793"/>
                      </a:cubicBezTo>
                      <a:lnTo>
                        <a:pt x="598794" y="1287793"/>
                      </a:lnTo>
                      <a:close/>
                    </a:path>
                  </a:pathLst>
                </a:custGeom>
                <a:solidFill>
                  <a:srgbClr val="1D151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6DD690F7-822B-4BAA-BB1D-94D7E578FDE1}"/>
                    </a:ext>
                  </a:extLst>
                </p:cNvPr>
                <p:cNvSpPr/>
                <p:nvPr/>
              </p:nvSpPr>
              <p:spPr>
                <a:xfrm>
                  <a:off x="7203978" y="2374730"/>
                  <a:ext cx="417720" cy="175741"/>
                </a:xfrm>
                <a:custGeom>
                  <a:avLst/>
                  <a:gdLst>
                    <a:gd name="connsiteX0" fmla="*/ 672664 w 672663"/>
                    <a:gd name="connsiteY0" fmla="*/ 225414 h 283000"/>
                    <a:gd name="connsiteX1" fmla="*/ 120976 w 672663"/>
                    <a:gd name="connsiteY1" fmla="*/ 282079 h 283000"/>
                    <a:gd name="connsiteX2" fmla="*/ 995 w 672663"/>
                    <a:gd name="connsiteY2" fmla="*/ 198743 h 283000"/>
                    <a:gd name="connsiteX3" fmla="*/ 995 w 672663"/>
                    <a:gd name="connsiteY3" fmla="*/ 198743 h 283000"/>
                    <a:gd name="connsiteX4" fmla="*/ 91950 w 672663"/>
                    <a:gd name="connsiteY4" fmla="*/ 88808 h 283000"/>
                    <a:gd name="connsiteX5" fmla="*/ 643638 w 672663"/>
                    <a:gd name="connsiteY5" fmla="*/ 0 h 283000"/>
                    <a:gd name="connsiteX6" fmla="*/ 672664 w 672663"/>
                    <a:gd name="connsiteY6" fmla="*/ 225414 h 283000"/>
                    <a:gd name="connsiteX7" fmla="*/ 672664 w 672663"/>
                    <a:gd name="connsiteY7" fmla="*/ 225414 h 283000"/>
                    <a:gd name="connsiteX8" fmla="*/ 672664 w 672663"/>
                    <a:gd name="connsiteY8" fmla="*/ 225414 h 28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2663" h="283000">
                      <a:moveTo>
                        <a:pt x="672664" y="225414"/>
                      </a:moveTo>
                      <a:lnTo>
                        <a:pt x="120976" y="282079"/>
                      </a:lnTo>
                      <a:cubicBezTo>
                        <a:pt x="62717" y="289421"/>
                        <a:pt x="9031" y="252084"/>
                        <a:pt x="995" y="198743"/>
                      </a:cubicBezTo>
                      <a:lnTo>
                        <a:pt x="995" y="198743"/>
                      </a:lnTo>
                      <a:cubicBezTo>
                        <a:pt x="-6971" y="145334"/>
                        <a:pt x="33761" y="96151"/>
                        <a:pt x="91950" y="88808"/>
                      </a:cubicBezTo>
                      <a:lnTo>
                        <a:pt x="643638" y="0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9F7957DA-DF58-4521-8B79-D0D2142D95F4}"/>
                    </a:ext>
                  </a:extLst>
                </p:cNvPr>
                <p:cNvSpPr/>
                <p:nvPr/>
              </p:nvSpPr>
              <p:spPr>
                <a:xfrm>
                  <a:off x="8593431" y="2333776"/>
                  <a:ext cx="206582" cy="143034"/>
                </a:xfrm>
                <a:custGeom>
                  <a:avLst/>
                  <a:gdLst>
                    <a:gd name="connsiteX0" fmla="*/ 65740 w 332663"/>
                    <a:gd name="connsiteY0" fmla="*/ 0 h 230331"/>
                    <a:gd name="connsiteX1" fmla="*/ 277783 w 332663"/>
                    <a:gd name="connsiteY1" fmla="*/ 90886 h 230331"/>
                    <a:gd name="connsiteX2" fmla="*/ 332232 w 332663"/>
                    <a:gd name="connsiteY2" fmla="*/ 152400 h 230331"/>
                    <a:gd name="connsiteX3" fmla="*/ 332232 w 332663"/>
                    <a:gd name="connsiteY3" fmla="*/ 152400 h 230331"/>
                    <a:gd name="connsiteX4" fmla="*/ 265176 w 332663"/>
                    <a:gd name="connsiteY4" fmla="*/ 202346 h 230331"/>
                    <a:gd name="connsiteX5" fmla="*/ 0 w 332663"/>
                    <a:gd name="connsiteY5" fmla="*/ 230332 h 230331"/>
                    <a:gd name="connsiteX6" fmla="*/ 65740 w 332663"/>
                    <a:gd name="connsiteY6" fmla="*/ 0 h 230331"/>
                    <a:gd name="connsiteX7" fmla="*/ 65740 w 332663"/>
                    <a:gd name="connsiteY7" fmla="*/ 0 h 230331"/>
                    <a:gd name="connsiteX8" fmla="*/ 65740 w 332663"/>
                    <a:gd name="connsiteY8" fmla="*/ 0 h 2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2663" h="230331">
                      <a:moveTo>
                        <a:pt x="65740" y="0"/>
                      </a:moveTo>
                      <a:lnTo>
                        <a:pt x="277783" y="90886"/>
                      </a:lnTo>
                      <a:cubicBezTo>
                        <a:pt x="318378" y="110698"/>
                        <a:pt x="335696" y="121574"/>
                        <a:pt x="332232" y="152400"/>
                      </a:cubicBezTo>
                      <a:lnTo>
                        <a:pt x="332232" y="152400"/>
                      </a:lnTo>
                      <a:cubicBezTo>
                        <a:pt x="328699" y="183157"/>
                        <a:pt x="307363" y="191816"/>
                        <a:pt x="265176" y="202346"/>
                      </a:cubicBezTo>
                      <a:lnTo>
                        <a:pt x="0" y="230332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EA94A18B-7797-4696-9BD3-025B0A6F993E}"/>
                    </a:ext>
                  </a:extLst>
                </p:cNvPr>
                <p:cNvSpPr/>
                <p:nvPr/>
              </p:nvSpPr>
              <p:spPr>
                <a:xfrm>
                  <a:off x="7578031" y="2084854"/>
                  <a:ext cx="1087216" cy="499274"/>
                </a:xfrm>
                <a:custGeom>
                  <a:avLst/>
                  <a:gdLst>
                    <a:gd name="connsiteX0" fmla="*/ 1742632 w 1750767"/>
                    <a:gd name="connsiteY0" fmla="*/ 438875 h 803992"/>
                    <a:gd name="connsiteX1" fmla="*/ 1682988 w 1750767"/>
                    <a:gd name="connsiteY1" fmla="*/ 388930 h 803992"/>
                    <a:gd name="connsiteX2" fmla="*/ 1588846 w 1750767"/>
                    <a:gd name="connsiteY2" fmla="*/ 333234 h 803992"/>
                    <a:gd name="connsiteX3" fmla="*/ 1533428 w 1750767"/>
                    <a:gd name="connsiteY3" fmla="*/ 200577 h 803992"/>
                    <a:gd name="connsiteX4" fmla="*/ 1533774 w 1750767"/>
                    <a:gd name="connsiteY4" fmla="*/ 206396 h 803992"/>
                    <a:gd name="connsiteX5" fmla="*/ 1532042 w 1750767"/>
                    <a:gd name="connsiteY5" fmla="*/ 204179 h 803992"/>
                    <a:gd name="connsiteX6" fmla="*/ 1532042 w 1750767"/>
                    <a:gd name="connsiteY6" fmla="*/ 204179 h 803992"/>
                    <a:gd name="connsiteX7" fmla="*/ 1296654 w 1750767"/>
                    <a:gd name="connsiteY7" fmla="*/ 19083 h 803992"/>
                    <a:gd name="connsiteX8" fmla="*/ 1296584 w 1750767"/>
                    <a:gd name="connsiteY8" fmla="*/ 19083 h 803992"/>
                    <a:gd name="connsiteX9" fmla="*/ 1296584 w 1750767"/>
                    <a:gd name="connsiteY9" fmla="*/ 19083 h 803992"/>
                    <a:gd name="connsiteX10" fmla="*/ 927153 w 1750767"/>
                    <a:gd name="connsiteY10" fmla="*/ 28019 h 803992"/>
                    <a:gd name="connsiteX11" fmla="*/ 662115 w 1750767"/>
                    <a:gd name="connsiteY11" fmla="*/ 274976 h 803992"/>
                    <a:gd name="connsiteX12" fmla="*/ 628241 w 1750767"/>
                    <a:gd name="connsiteY12" fmla="*/ 346465 h 803992"/>
                    <a:gd name="connsiteX13" fmla="*/ 2293 w 1750767"/>
                    <a:gd name="connsiteY13" fmla="*/ 451067 h 803992"/>
                    <a:gd name="connsiteX14" fmla="*/ 47666 w 1750767"/>
                    <a:gd name="connsiteY14" fmla="*/ 714442 h 803992"/>
                    <a:gd name="connsiteX15" fmla="*/ 211150 w 1750767"/>
                    <a:gd name="connsiteY15" fmla="*/ 728020 h 803992"/>
                    <a:gd name="connsiteX16" fmla="*/ 686084 w 1750767"/>
                    <a:gd name="connsiteY16" fmla="*/ 703428 h 803992"/>
                    <a:gd name="connsiteX17" fmla="*/ 863768 w 1750767"/>
                    <a:gd name="connsiteY17" fmla="*/ 709316 h 803992"/>
                    <a:gd name="connsiteX18" fmla="*/ 1073388 w 1750767"/>
                    <a:gd name="connsiteY18" fmla="*/ 796877 h 803992"/>
                    <a:gd name="connsiteX19" fmla="*/ 1260701 w 1750767"/>
                    <a:gd name="connsiteY19" fmla="*/ 786832 h 803992"/>
                    <a:gd name="connsiteX20" fmla="*/ 1260701 w 1750767"/>
                    <a:gd name="connsiteY20" fmla="*/ 786832 h 803992"/>
                    <a:gd name="connsiteX21" fmla="*/ 1474338 w 1750767"/>
                    <a:gd name="connsiteY21" fmla="*/ 689504 h 803992"/>
                    <a:gd name="connsiteX22" fmla="*/ 1474338 w 1750767"/>
                    <a:gd name="connsiteY22" fmla="*/ 689504 h 803992"/>
                    <a:gd name="connsiteX23" fmla="*/ 1474338 w 1750767"/>
                    <a:gd name="connsiteY23" fmla="*/ 689504 h 803992"/>
                    <a:gd name="connsiteX24" fmla="*/ 1507451 w 1750767"/>
                    <a:gd name="connsiteY24" fmla="*/ 664635 h 803992"/>
                    <a:gd name="connsiteX25" fmla="*/ 1624660 w 1750767"/>
                    <a:gd name="connsiteY25" fmla="*/ 636580 h 803992"/>
                    <a:gd name="connsiteX26" fmla="*/ 1735496 w 1750767"/>
                    <a:gd name="connsiteY26" fmla="*/ 557332 h 803992"/>
                    <a:gd name="connsiteX27" fmla="*/ 1735843 w 1750767"/>
                    <a:gd name="connsiteY27" fmla="*/ 556362 h 803992"/>
                    <a:gd name="connsiteX28" fmla="*/ 1736951 w 1750767"/>
                    <a:gd name="connsiteY28" fmla="*/ 553660 h 803992"/>
                    <a:gd name="connsiteX29" fmla="*/ 1742632 w 1750767"/>
                    <a:gd name="connsiteY29" fmla="*/ 438875 h 803992"/>
                    <a:gd name="connsiteX30" fmla="*/ 1742632 w 1750767"/>
                    <a:gd name="connsiteY30" fmla="*/ 438875 h 80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50767" h="803992">
                      <a:moveTo>
                        <a:pt x="1742632" y="438875"/>
                      </a:moveTo>
                      <a:cubicBezTo>
                        <a:pt x="1734319" y="418994"/>
                        <a:pt x="1710212" y="390592"/>
                        <a:pt x="1682988" y="388930"/>
                      </a:cubicBezTo>
                      <a:cubicBezTo>
                        <a:pt x="1629232" y="378746"/>
                        <a:pt x="1597159" y="377777"/>
                        <a:pt x="1588846" y="333234"/>
                      </a:cubicBezTo>
                      <a:cubicBezTo>
                        <a:pt x="1570420" y="287307"/>
                        <a:pt x="1568688" y="240686"/>
                        <a:pt x="1533428" y="200577"/>
                      </a:cubicBezTo>
                      <a:cubicBezTo>
                        <a:pt x="1533635" y="202517"/>
                        <a:pt x="1533705" y="204526"/>
                        <a:pt x="1533774" y="206396"/>
                      </a:cubicBezTo>
                      <a:cubicBezTo>
                        <a:pt x="1533151" y="205703"/>
                        <a:pt x="1532666" y="204941"/>
                        <a:pt x="1532042" y="204179"/>
                      </a:cubicBezTo>
                      <a:lnTo>
                        <a:pt x="1532042" y="204179"/>
                      </a:lnTo>
                      <a:cubicBezTo>
                        <a:pt x="1486946" y="106851"/>
                        <a:pt x="1415734" y="37370"/>
                        <a:pt x="1296654" y="19083"/>
                      </a:cubicBezTo>
                      <a:cubicBezTo>
                        <a:pt x="1296654" y="19083"/>
                        <a:pt x="1296654" y="19083"/>
                        <a:pt x="1296584" y="19083"/>
                      </a:cubicBezTo>
                      <a:lnTo>
                        <a:pt x="1296584" y="19083"/>
                      </a:lnTo>
                      <a:cubicBezTo>
                        <a:pt x="1172378" y="-14307"/>
                        <a:pt x="1050251" y="933"/>
                        <a:pt x="927153" y="28019"/>
                      </a:cubicBezTo>
                      <a:cubicBezTo>
                        <a:pt x="781057" y="60161"/>
                        <a:pt x="689340" y="139894"/>
                        <a:pt x="662115" y="274976"/>
                      </a:cubicBezTo>
                      <a:cubicBezTo>
                        <a:pt x="648954" y="340092"/>
                        <a:pt x="647845" y="343348"/>
                        <a:pt x="628241" y="346465"/>
                      </a:cubicBezTo>
                      <a:cubicBezTo>
                        <a:pt x="476742" y="371057"/>
                        <a:pt x="70249" y="436935"/>
                        <a:pt x="2293" y="451067"/>
                      </a:cubicBezTo>
                      <a:cubicBezTo>
                        <a:pt x="-10869" y="453977"/>
                        <a:pt x="36444" y="712295"/>
                        <a:pt x="47666" y="714442"/>
                      </a:cubicBezTo>
                      <a:cubicBezTo>
                        <a:pt x="101491" y="734046"/>
                        <a:pt x="156147" y="729613"/>
                        <a:pt x="211150" y="728020"/>
                      </a:cubicBezTo>
                      <a:cubicBezTo>
                        <a:pt x="341937" y="724140"/>
                        <a:pt x="656643" y="702943"/>
                        <a:pt x="686084" y="703428"/>
                      </a:cubicBezTo>
                      <a:cubicBezTo>
                        <a:pt x="751408" y="699687"/>
                        <a:pt x="801423" y="691998"/>
                        <a:pt x="863768" y="709316"/>
                      </a:cubicBezTo>
                      <a:cubicBezTo>
                        <a:pt x="863768" y="709316"/>
                        <a:pt x="969825" y="779212"/>
                        <a:pt x="1073388" y="796877"/>
                      </a:cubicBezTo>
                      <a:cubicBezTo>
                        <a:pt x="1136426" y="802211"/>
                        <a:pt x="1199811" y="813848"/>
                        <a:pt x="1260701" y="786832"/>
                      </a:cubicBezTo>
                      <a:lnTo>
                        <a:pt x="1260701" y="786832"/>
                      </a:lnTo>
                      <a:cubicBezTo>
                        <a:pt x="1352003" y="791404"/>
                        <a:pt x="1416218" y="746031"/>
                        <a:pt x="1474338" y="689504"/>
                      </a:cubicBezTo>
                      <a:lnTo>
                        <a:pt x="1474338" y="689504"/>
                      </a:lnTo>
                      <a:lnTo>
                        <a:pt x="1474338" y="689504"/>
                      </a:lnTo>
                      <a:cubicBezTo>
                        <a:pt x="1486392" y="677520"/>
                        <a:pt x="1493804" y="673848"/>
                        <a:pt x="1507451" y="664635"/>
                      </a:cubicBezTo>
                      <a:cubicBezTo>
                        <a:pt x="1558713" y="637342"/>
                        <a:pt x="1584412" y="643368"/>
                        <a:pt x="1624660" y="636580"/>
                      </a:cubicBezTo>
                      <a:cubicBezTo>
                        <a:pt x="1680563" y="632423"/>
                        <a:pt x="1717693" y="606030"/>
                        <a:pt x="1735496" y="557332"/>
                      </a:cubicBezTo>
                      <a:cubicBezTo>
                        <a:pt x="1735635" y="556985"/>
                        <a:pt x="1735704" y="556708"/>
                        <a:pt x="1735843" y="556362"/>
                      </a:cubicBezTo>
                      <a:cubicBezTo>
                        <a:pt x="1736189" y="555461"/>
                        <a:pt x="1736605" y="554561"/>
                        <a:pt x="1736951" y="553660"/>
                      </a:cubicBezTo>
                      <a:cubicBezTo>
                        <a:pt x="1750529" y="516183"/>
                        <a:pt x="1757040" y="477945"/>
                        <a:pt x="1742632" y="438875"/>
                      </a:cubicBezTo>
                      <a:lnTo>
                        <a:pt x="1742632" y="43887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FE4889A4-3911-43D4-A643-D6A1206DA3C3}"/>
                    </a:ext>
                  </a:extLst>
                </p:cNvPr>
                <p:cNvSpPr/>
                <p:nvPr/>
              </p:nvSpPr>
              <p:spPr>
                <a:xfrm>
                  <a:off x="8117093" y="2089950"/>
                  <a:ext cx="423812" cy="492211"/>
                </a:xfrm>
                <a:custGeom>
                  <a:avLst/>
                  <a:gdLst>
                    <a:gd name="connsiteX0" fmla="*/ 682475 w 682474"/>
                    <a:gd name="connsiteY0" fmla="*/ 396309 h 792618"/>
                    <a:gd name="connsiteX1" fmla="*/ 341238 w 682474"/>
                    <a:gd name="connsiteY1" fmla="*/ 792618 h 792618"/>
                    <a:gd name="connsiteX2" fmla="*/ 0 w 682474"/>
                    <a:gd name="connsiteY2" fmla="*/ 396309 h 792618"/>
                    <a:gd name="connsiteX3" fmla="*/ 341238 w 682474"/>
                    <a:gd name="connsiteY3" fmla="*/ 0 h 792618"/>
                    <a:gd name="connsiteX4" fmla="*/ 682475 w 682474"/>
                    <a:gd name="connsiteY4" fmla="*/ 396309 h 792618"/>
                    <a:gd name="connsiteX5" fmla="*/ 682475 w 682474"/>
                    <a:gd name="connsiteY5" fmla="*/ 396309 h 792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2474" h="792618">
                      <a:moveTo>
                        <a:pt x="682475" y="396309"/>
                      </a:moveTo>
                      <a:cubicBezTo>
                        <a:pt x="682475" y="615211"/>
                        <a:pt x="529659" y="792618"/>
                        <a:pt x="341238" y="792618"/>
                      </a:cubicBezTo>
                      <a:cubicBezTo>
                        <a:pt x="152816" y="792618"/>
                        <a:pt x="0" y="615211"/>
                        <a:pt x="0" y="396309"/>
                      </a:cubicBezTo>
                      <a:cubicBezTo>
                        <a:pt x="0" y="177407"/>
                        <a:pt x="152816" y="0"/>
                        <a:pt x="341238" y="0"/>
                      </a:cubicBezTo>
                      <a:cubicBezTo>
                        <a:pt x="529659" y="0"/>
                        <a:pt x="682475" y="177407"/>
                        <a:pt x="682475" y="396309"/>
                      </a:cubicBezTo>
                      <a:lnTo>
                        <a:pt x="682475" y="396309"/>
                      </a:lnTo>
                      <a:close/>
                    </a:path>
                  </a:pathLst>
                </a:custGeom>
                <a:solidFill>
                  <a:srgbClr val="EA2A2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48F627CD-C4B5-498B-8106-C12C7A1F46F7}"/>
                    </a:ext>
                  </a:extLst>
                </p:cNvPr>
                <p:cNvSpPr/>
                <p:nvPr/>
              </p:nvSpPr>
              <p:spPr>
                <a:xfrm>
                  <a:off x="8180244" y="2092274"/>
                  <a:ext cx="381483" cy="484468"/>
                </a:xfrm>
                <a:custGeom>
                  <a:avLst/>
                  <a:gdLst>
                    <a:gd name="connsiteX0" fmla="*/ 614311 w 614310"/>
                    <a:gd name="connsiteY0" fmla="*/ 390075 h 780149"/>
                    <a:gd name="connsiteX1" fmla="*/ 307155 w 614310"/>
                    <a:gd name="connsiteY1" fmla="*/ 780149 h 780149"/>
                    <a:gd name="connsiteX2" fmla="*/ 0 w 614310"/>
                    <a:gd name="connsiteY2" fmla="*/ 390075 h 780149"/>
                    <a:gd name="connsiteX3" fmla="*/ 307155 w 614310"/>
                    <a:gd name="connsiteY3" fmla="*/ 0 h 780149"/>
                    <a:gd name="connsiteX4" fmla="*/ 614311 w 614310"/>
                    <a:gd name="connsiteY4" fmla="*/ 390075 h 780149"/>
                    <a:gd name="connsiteX5" fmla="*/ 614311 w 614310"/>
                    <a:gd name="connsiteY5" fmla="*/ 390075 h 780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4310" h="780149">
                      <a:moveTo>
                        <a:pt x="614311" y="390075"/>
                      </a:moveTo>
                      <a:cubicBezTo>
                        <a:pt x="614311" y="605513"/>
                        <a:pt x="476804" y="780149"/>
                        <a:pt x="307155" y="780149"/>
                      </a:cubicBezTo>
                      <a:cubicBezTo>
                        <a:pt x="137506" y="780149"/>
                        <a:pt x="0" y="605513"/>
                        <a:pt x="0" y="390075"/>
                      </a:cubicBezTo>
                      <a:cubicBezTo>
                        <a:pt x="0" y="174636"/>
                        <a:pt x="137506" y="0"/>
                        <a:pt x="307155" y="0"/>
                      </a:cubicBezTo>
                      <a:cubicBezTo>
                        <a:pt x="476804" y="0"/>
                        <a:pt x="614311" y="174636"/>
                        <a:pt x="614311" y="390075"/>
                      </a:cubicBezTo>
                      <a:lnTo>
                        <a:pt x="614311" y="390075"/>
                      </a:lnTo>
                      <a:close/>
                    </a:path>
                  </a:pathLst>
                </a:custGeom>
                <a:solidFill>
                  <a:srgbClr val="8A1A1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9815505C-62C5-4668-A033-2E78983944EA}"/>
                    </a:ext>
                  </a:extLst>
                </p:cNvPr>
                <p:cNvSpPr/>
                <p:nvPr/>
              </p:nvSpPr>
              <p:spPr>
                <a:xfrm>
                  <a:off x="8260085" y="2135980"/>
                  <a:ext cx="277551" cy="400153"/>
                </a:xfrm>
                <a:custGeom>
                  <a:avLst/>
                  <a:gdLst>
                    <a:gd name="connsiteX0" fmla="*/ 446948 w 446947"/>
                    <a:gd name="connsiteY0" fmla="*/ 322188 h 644375"/>
                    <a:gd name="connsiteX1" fmla="*/ 223474 w 446947"/>
                    <a:gd name="connsiteY1" fmla="*/ 644375 h 644375"/>
                    <a:gd name="connsiteX2" fmla="*/ 0 w 446947"/>
                    <a:gd name="connsiteY2" fmla="*/ 322188 h 644375"/>
                    <a:gd name="connsiteX3" fmla="*/ 223474 w 446947"/>
                    <a:gd name="connsiteY3" fmla="*/ 0 h 644375"/>
                    <a:gd name="connsiteX4" fmla="*/ 446948 w 446947"/>
                    <a:gd name="connsiteY4" fmla="*/ 322188 h 644375"/>
                    <a:gd name="connsiteX5" fmla="*/ 446948 w 446947"/>
                    <a:gd name="connsiteY5" fmla="*/ 322188 h 64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947" h="644375">
                      <a:moveTo>
                        <a:pt x="446948" y="322188"/>
                      </a:moveTo>
                      <a:cubicBezTo>
                        <a:pt x="446948" y="500080"/>
                        <a:pt x="346918" y="644375"/>
                        <a:pt x="223474" y="644375"/>
                      </a:cubicBezTo>
                      <a:cubicBezTo>
                        <a:pt x="100030" y="644375"/>
                        <a:pt x="0" y="500149"/>
                        <a:pt x="0" y="322188"/>
                      </a:cubicBezTo>
                      <a:cubicBezTo>
                        <a:pt x="0" y="144295"/>
                        <a:pt x="100030" y="0"/>
                        <a:pt x="223474" y="0"/>
                      </a:cubicBezTo>
                      <a:cubicBezTo>
                        <a:pt x="346918" y="69"/>
                        <a:pt x="446948" y="144295"/>
                        <a:pt x="446948" y="322188"/>
                      </a:cubicBezTo>
                      <a:lnTo>
                        <a:pt x="446948" y="32218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D7AF27C1-DD45-419D-858F-FECA38765E65}"/>
                    </a:ext>
                  </a:extLst>
                </p:cNvPr>
                <p:cNvSpPr/>
                <p:nvPr/>
              </p:nvSpPr>
              <p:spPr>
                <a:xfrm>
                  <a:off x="8260085" y="2135894"/>
                  <a:ext cx="277551" cy="330722"/>
                </a:xfrm>
                <a:custGeom>
                  <a:avLst/>
                  <a:gdLst>
                    <a:gd name="connsiteX0" fmla="*/ 26116 w 446947"/>
                    <a:gd name="connsiteY0" fmla="*/ 213499 h 532568"/>
                    <a:gd name="connsiteX1" fmla="*/ 114508 w 446947"/>
                    <a:gd name="connsiteY1" fmla="*/ 167986 h 532568"/>
                    <a:gd name="connsiteX2" fmla="*/ 112014 w 446947"/>
                    <a:gd name="connsiteY2" fmla="*/ 254508 h 532568"/>
                    <a:gd name="connsiteX3" fmla="*/ 171866 w 446947"/>
                    <a:gd name="connsiteY3" fmla="*/ 314845 h 532568"/>
                    <a:gd name="connsiteX4" fmla="*/ 233657 w 446947"/>
                    <a:gd name="connsiteY4" fmla="*/ 333063 h 532568"/>
                    <a:gd name="connsiteX5" fmla="*/ 131895 w 446947"/>
                    <a:gd name="connsiteY5" fmla="*/ 498348 h 532568"/>
                    <a:gd name="connsiteX6" fmla="*/ 127462 w 446947"/>
                    <a:gd name="connsiteY6" fmla="*/ 499941 h 532568"/>
                    <a:gd name="connsiteX7" fmla="*/ 124830 w 446947"/>
                    <a:gd name="connsiteY7" fmla="*/ 503682 h 532568"/>
                    <a:gd name="connsiteX8" fmla="*/ 150807 w 446947"/>
                    <a:gd name="connsiteY8" fmla="*/ 508185 h 532568"/>
                    <a:gd name="connsiteX9" fmla="*/ 330431 w 446947"/>
                    <a:gd name="connsiteY9" fmla="*/ 509847 h 532568"/>
                    <a:gd name="connsiteX10" fmla="*/ 392638 w 446947"/>
                    <a:gd name="connsiteY10" fmla="*/ 532569 h 532568"/>
                    <a:gd name="connsiteX11" fmla="*/ 446948 w 446947"/>
                    <a:gd name="connsiteY11" fmla="*/ 322188 h 532568"/>
                    <a:gd name="connsiteX12" fmla="*/ 223474 w 446947"/>
                    <a:gd name="connsiteY12" fmla="*/ 0 h 532568"/>
                    <a:gd name="connsiteX13" fmla="*/ 0 w 446947"/>
                    <a:gd name="connsiteY13" fmla="*/ 322188 h 532568"/>
                    <a:gd name="connsiteX14" fmla="*/ 26116 w 446947"/>
                    <a:gd name="connsiteY14" fmla="*/ 213499 h 532568"/>
                    <a:gd name="connsiteX15" fmla="*/ 26116 w 446947"/>
                    <a:gd name="connsiteY15" fmla="*/ 213499 h 53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46947" h="532568">
                      <a:moveTo>
                        <a:pt x="26116" y="213499"/>
                      </a:moveTo>
                      <a:cubicBezTo>
                        <a:pt x="41425" y="166324"/>
                        <a:pt x="65878" y="151915"/>
                        <a:pt x="114508" y="167986"/>
                      </a:cubicBezTo>
                      <a:cubicBezTo>
                        <a:pt x="143880" y="189322"/>
                        <a:pt x="112568" y="225691"/>
                        <a:pt x="112014" y="254508"/>
                      </a:cubicBezTo>
                      <a:cubicBezTo>
                        <a:pt x="111321" y="293993"/>
                        <a:pt x="123582" y="317131"/>
                        <a:pt x="171866" y="314845"/>
                      </a:cubicBezTo>
                      <a:cubicBezTo>
                        <a:pt x="194102" y="313736"/>
                        <a:pt x="217170" y="315399"/>
                        <a:pt x="233657" y="333063"/>
                      </a:cubicBezTo>
                      <a:cubicBezTo>
                        <a:pt x="254577" y="369224"/>
                        <a:pt x="192786" y="473756"/>
                        <a:pt x="131895" y="498348"/>
                      </a:cubicBezTo>
                      <a:cubicBezTo>
                        <a:pt x="129194" y="499387"/>
                        <a:pt x="127462" y="499941"/>
                        <a:pt x="127462" y="499941"/>
                      </a:cubicBezTo>
                      <a:cubicBezTo>
                        <a:pt x="121435" y="499526"/>
                        <a:pt x="120119" y="502643"/>
                        <a:pt x="124830" y="503682"/>
                      </a:cubicBezTo>
                      <a:cubicBezTo>
                        <a:pt x="133281" y="505552"/>
                        <a:pt x="142078" y="506869"/>
                        <a:pt x="150807" y="508185"/>
                      </a:cubicBezTo>
                      <a:cubicBezTo>
                        <a:pt x="210728" y="510471"/>
                        <a:pt x="270649" y="507838"/>
                        <a:pt x="330431" y="509847"/>
                      </a:cubicBezTo>
                      <a:cubicBezTo>
                        <a:pt x="353360" y="510609"/>
                        <a:pt x="380515" y="505552"/>
                        <a:pt x="392638" y="532569"/>
                      </a:cubicBezTo>
                      <a:cubicBezTo>
                        <a:pt x="426443" y="476112"/>
                        <a:pt x="446948" y="402682"/>
                        <a:pt x="446948" y="322188"/>
                      </a:cubicBezTo>
                      <a:cubicBezTo>
                        <a:pt x="446948" y="144295"/>
                        <a:pt x="346918" y="0"/>
                        <a:pt x="223474" y="0"/>
                      </a:cubicBezTo>
                      <a:cubicBezTo>
                        <a:pt x="100030" y="0"/>
                        <a:pt x="0" y="144226"/>
                        <a:pt x="0" y="322188"/>
                      </a:cubicBezTo>
                      <a:cubicBezTo>
                        <a:pt x="7689" y="274597"/>
                        <a:pt x="16141" y="246264"/>
                        <a:pt x="26116" y="213499"/>
                      </a:cubicBezTo>
                      <a:lnTo>
                        <a:pt x="26116" y="213499"/>
                      </a:lnTo>
                      <a:close/>
                    </a:path>
                  </a:pathLst>
                </a:custGeom>
                <a:solidFill>
                  <a:srgbClr val="89A1B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F6A059A9-6EE0-4FF8-8070-E55266511136}"/>
                    </a:ext>
                  </a:extLst>
                </p:cNvPr>
                <p:cNvSpPr/>
                <p:nvPr/>
              </p:nvSpPr>
              <p:spPr>
                <a:xfrm>
                  <a:off x="8487090" y="2490405"/>
                  <a:ext cx="42" cy="86"/>
                </a:xfrm>
                <a:custGeom>
                  <a:avLst/>
                  <a:gdLst>
                    <a:gd name="connsiteX0" fmla="*/ 0 w 68"/>
                    <a:gd name="connsiteY0" fmla="*/ 138 h 138"/>
                    <a:gd name="connsiteX1" fmla="*/ 69 w 68"/>
                    <a:gd name="connsiteY1" fmla="*/ 0 h 138"/>
                    <a:gd name="connsiteX2" fmla="*/ 0 w 68"/>
                    <a:gd name="connsiteY2" fmla="*/ 138 h 138"/>
                    <a:gd name="connsiteX3" fmla="*/ 0 w 68"/>
                    <a:gd name="connsiteY3" fmla="*/ 138 h 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" h="138">
                      <a:moveTo>
                        <a:pt x="0" y="138"/>
                      </a:moveTo>
                      <a:cubicBezTo>
                        <a:pt x="0" y="69"/>
                        <a:pt x="69" y="69"/>
                        <a:pt x="69" y="0"/>
                      </a:cubicBezTo>
                      <a:cubicBezTo>
                        <a:pt x="69" y="69"/>
                        <a:pt x="69" y="69"/>
                        <a:pt x="0" y="138"/>
                      </a:cubicBez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F5947015-2C1A-45E8-8296-E523A313B0BE}"/>
                    </a:ext>
                  </a:extLst>
                </p:cNvPr>
                <p:cNvSpPr/>
                <p:nvPr/>
              </p:nvSpPr>
              <p:spPr>
                <a:xfrm>
                  <a:off x="6118006" y="3622810"/>
                  <a:ext cx="963348" cy="645395"/>
                </a:xfrm>
                <a:custGeom>
                  <a:avLst/>
                  <a:gdLst>
                    <a:gd name="connsiteX0" fmla="*/ 1269077 w 1551300"/>
                    <a:gd name="connsiteY0" fmla="*/ 1022742 h 1039293"/>
                    <a:gd name="connsiteX1" fmla="*/ 1193569 w 1551300"/>
                    <a:gd name="connsiteY1" fmla="*/ 527096 h 1039293"/>
                    <a:gd name="connsiteX2" fmla="*/ 648531 w 1551300"/>
                    <a:gd name="connsiteY2" fmla="*/ 176645 h 1039293"/>
                    <a:gd name="connsiteX3" fmla="*/ 0 w 1551300"/>
                    <a:gd name="connsiteY3" fmla="*/ 547670 h 1039293"/>
                    <a:gd name="connsiteX4" fmla="*/ 73429 w 1551300"/>
                    <a:gd name="connsiteY4" fmla="*/ 331747 h 1039293"/>
                    <a:gd name="connsiteX5" fmla="*/ 402682 w 1551300"/>
                    <a:gd name="connsiteY5" fmla="*/ 52716 h 1039293"/>
                    <a:gd name="connsiteX6" fmla="*/ 1101714 w 1551300"/>
                    <a:gd name="connsiteY6" fmla="*/ 83127 h 1039293"/>
                    <a:gd name="connsiteX7" fmla="*/ 1437340 w 1551300"/>
                    <a:gd name="connsiteY7" fmla="*/ 443969 h 1039293"/>
                    <a:gd name="connsiteX8" fmla="*/ 1551294 w 1551300"/>
                    <a:gd name="connsiteY8" fmla="*/ 1038329 h 1039293"/>
                    <a:gd name="connsiteX9" fmla="*/ 1269077 w 1551300"/>
                    <a:gd name="connsiteY9" fmla="*/ 1022742 h 1039293"/>
                    <a:gd name="connsiteX10" fmla="*/ 1269077 w 1551300"/>
                    <a:gd name="connsiteY10" fmla="*/ 1022742 h 1039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51300" h="1039293">
                      <a:moveTo>
                        <a:pt x="1269077" y="1022742"/>
                      </a:moveTo>
                      <a:cubicBezTo>
                        <a:pt x="1281199" y="928324"/>
                        <a:pt x="1230838" y="600387"/>
                        <a:pt x="1193569" y="527096"/>
                      </a:cubicBezTo>
                      <a:cubicBezTo>
                        <a:pt x="1085019" y="313805"/>
                        <a:pt x="904286" y="193964"/>
                        <a:pt x="648531" y="176645"/>
                      </a:cubicBezTo>
                      <a:cubicBezTo>
                        <a:pt x="384394" y="158773"/>
                        <a:pt x="65601" y="360149"/>
                        <a:pt x="0" y="547670"/>
                      </a:cubicBezTo>
                      <a:cubicBezTo>
                        <a:pt x="485" y="493222"/>
                        <a:pt x="28610" y="394508"/>
                        <a:pt x="73429" y="331747"/>
                      </a:cubicBezTo>
                      <a:cubicBezTo>
                        <a:pt x="132242" y="237744"/>
                        <a:pt x="250490" y="116517"/>
                        <a:pt x="402682" y="52716"/>
                      </a:cubicBezTo>
                      <a:cubicBezTo>
                        <a:pt x="633291" y="-22722"/>
                        <a:pt x="875538" y="-21129"/>
                        <a:pt x="1101714" y="83127"/>
                      </a:cubicBezTo>
                      <a:cubicBezTo>
                        <a:pt x="1268037" y="159812"/>
                        <a:pt x="1368552" y="290807"/>
                        <a:pt x="1437340" y="443969"/>
                      </a:cubicBezTo>
                      <a:cubicBezTo>
                        <a:pt x="1502041" y="587987"/>
                        <a:pt x="1551986" y="990253"/>
                        <a:pt x="1551294" y="1038329"/>
                      </a:cubicBezTo>
                      <a:cubicBezTo>
                        <a:pt x="1543673" y="1043524"/>
                        <a:pt x="1268592" y="1026206"/>
                        <a:pt x="1269077" y="1022742"/>
                      </a:cubicBezTo>
                      <a:lnTo>
                        <a:pt x="1269077" y="1022742"/>
                      </a:lnTo>
                      <a:close/>
                    </a:path>
                  </a:pathLst>
                </a:custGeom>
                <a:solidFill>
                  <a:srgbClr val="EF3F4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95D1BF90-B08A-47D3-B2C4-C4DACF3A2DFD}"/>
                    </a:ext>
                  </a:extLst>
                </p:cNvPr>
                <p:cNvSpPr/>
                <p:nvPr/>
              </p:nvSpPr>
              <p:spPr>
                <a:xfrm>
                  <a:off x="6249232" y="3515265"/>
                  <a:ext cx="91133" cy="90080"/>
                </a:xfrm>
                <a:custGeom>
                  <a:avLst/>
                  <a:gdLst>
                    <a:gd name="connsiteX0" fmla="*/ 727 w 146754"/>
                    <a:gd name="connsiteY0" fmla="*/ 145057 h 145057"/>
                    <a:gd name="connsiteX1" fmla="*/ 7655 w 146754"/>
                    <a:gd name="connsiteY1" fmla="*/ 693 h 145057"/>
                    <a:gd name="connsiteX2" fmla="*/ 146754 w 146754"/>
                    <a:gd name="connsiteY2" fmla="*/ 0 h 145057"/>
                    <a:gd name="connsiteX3" fmla="*/ 727 w 146754"/>
                    <a:gd name="connsiteY3" fmla="*/ 145057 h 145057"/>
                    <a:gd name="connsiteX4" fmla="*/ 727 w 146754"/>
                    <a:gd name="connsiteY4" fmla="*/ 145057 h 145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754" h="145057">
                      <a:moveTo>
                        <a:pt x="727" y="145057"/>
                      </a:moveTo>
                      <a:cubicBezTo>
                        <a:pt x="866" y="96843"/>
                        <a:pt x="-3498" y="48422"/>
                        <a:pt x="7655" y="693"/>
                      </a:cubicBezTo>
                      <a:cubicBezTo>
                        <a:pt x="53998" y="416"/>
                        <a:pt x="100411" y="208"/>
                        <a:pt x="146754" y="0"/>
                      </a:cubicBezTo>
                      <a:cubicBezTo>
                        <a:pt x="95215" y="45928"/>
                        <a:pt x="44369" y="92410"/>
                        <a:pt x="727" y="145057"/>
                      </a:cubicBezTo>
                      <a:lnTo>
                        <a:pt x="727" y="145057"/>
                      </a:lnTo>
                      <a:close/>
                    </a:path>
                  </a:pathLst>
                </a:custGeom>
                <a:solidFill>
                  <a:srgbClr val="2E191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E1EF85BB-44E2-44D4-853B-9C5C469F36C6}"/>
                    </a:ext>
                  </a:extLst>
                </p:cNvPr>
                <p:cNvSpPr/>
                <p:nvPr/>
              </p:nvSpPr>
              <p:spPr>
                <a:xfrm>
                  <a:off x="8083418" y="2633915"/>
                  <a:ext cx="1398891" cy="1701823"/>
                </a:xfrm>
                <a:custGeom>
                  <a:avLst/>
                  <a:gdLst>
                    <a:gd name="connsiteX0" fmla="*/ 2223366 w 2252663"/>
                    <a:gd name="connsiteY0" fmla="*/ 1903126 h 2740482"/>
                    <a:gd name="connsiteX1" fmla="*/ 1867788 w 2252663"/>
                    <a:gd name="connsiteY1" fmla="*/ 1667876 h 2740482"/>
                    <a:gd name="connsiteX2" fmla="*/ 1478268 w 2252663"/>
                    <a:gd name="connsiteY2" fmla="*/ 1591607 h 2740482"/>
                    <a:gd name="connsiteX3" fmla="*/ 1452152 w 2252663"/>
                    <a:gd name="connsiteY3" fmla="*/ 1434289 h 2740482"/>
                    <a:gd name="connsiteX4" fmla="*/ 1115625 w 2252663"/>
                    <a:gd name="connsiteY4" fmla="*/ 568449 h 2740482"/>
                    <a:gd name="connsiteX5" fmla="*/ 1115625 w 2252663"/>
                    <a:gd name="connsiteY5" fmla="*/ 568449 h 2740482"/>
                    <a:gd name="connsiteX6" fmla="*/ 1115625 w 2252663"/>
                    <a:gd name="connsiteY6" fmla="*/ 568449 h 2740482"/>
                    <a:gd name="connsiteX7" fmla="*/ 830776 w 2252663"/>
                    <a:gd name="connsiteY7" fmla="*/ 146509 h 2740482"/>
                    <a:gd name="connsiteX8" fmla="*/ 522096 w 2252663"/>
                    <a:gd name="connsiteY8" fmla="*/ 481 h 2740482"/>
                    <a:gd name="connsiteX9" fmla="*/ 284352 w 2252663"/>
                    <a:gd name="connsiteY9" fmla="*/ 114504 h 2740482"/>
                    <a:gd name="connsiteX10" fmla="*/ 269459 w 2252663"/>
                    <a:gd name="connsiteY10" fmla="*/ 514485 h 2740482"/>
                    <a:gd name="connsiteX11" fmla="*/ 401215 w 2252663"/>
                    <a:gd name="connsiteY11" fmla="*/ 1114733 h 2740482"/>
                    <a:gd name="connsiteX12" fmla="*/ 355634 w 2252663"/>
                    <a:gd name="connsiteY12" fmla="*/ 1872092 h 2740482"/>
                    <a:gd name="connsiteX13" fmla="*/ 121700 w 2252663"/>
                    <a:gd name="connsiteY13" fmla="*/ 2479891 h 2740482"/>
                    <a:gd name="connsiteX14" fmla="*/ 4213 w 2252663"/>
                    <a:gd name="connsiteY14" fmla="*/ 2718051 h 2740482"/>
                    <a:gd name="connsiteX15" fmla="*/ 16544 w 2252663"/>
                    <a:gd name="connsiteY15" fmla="*/ 2740426 h 2740482"/>
                    <a:gd name="connsiteX16" fmla="*/ 370527 w 2252663"/>
                    <a:gd name="connsiteY16" fmla="*/ 2523879 h 2740482"/>
                    <a:gd name="connsiteX17" fmla="*/ 444719 w 2252663"/>
                    <a:gd name="connsiteY17" fmla="*/ 2390322 h 2740482"/>
                    <a:gd name="connsiteX18" fmla="*/ 640206 w 2252663"/>
                    <a:gd name="connsiteY18" fmla="*/ 2020197 h 2740482"/>
                    <a:gd name="connsiteX19" fmla="*/ 790321 w 2252663"/>
                    <a:gd name="connsiteY19" fmla="*/ 1842513 h 2740482"/>
                    <a:gd name="connsiteX20" fmla="*/ 882453 w 2252663"/>
                    <a:gd name="connsiteY20" fmla="*/ 1780791 h 2740482"/>
                    <a:gd name="connsiteX21" fmla="*/ 845531 w 2252663"/>
                    <a:gd name="connsiteY21" fmla="*/ 1822839 h 2740482"/>
                    <a:gd name="connsiteX22" fmla="*/ 668539 w 2252663"/>
                    <a:gd name="connsiteY22" fmla="*/ 2258980 h 2740482"/>
                    <a:gd name="connsiteX23" fmla="*/ 676228 w 2252663"/>
                    <a:gd name="connsiteY23" fmla="*/ 2657160 h 2740482"/>
                    <a:gd name="connsiteX24" fmla="*/ 694655 w 2252663"/>
                    <a:gd name="connsiteY24" fmla="*/ 2649609 h 2740482"/>
                    <a:gd name="connsiteX25" fmla="*/ 678099 w 2252663"/>
                    <a:gd name="connsiteY25" fmla="*/ 2412142 h 2740482"/>
                    <a:gd name="connsiteX26" fmla="*/ 713843 w 2252663"/>
                    <a:gd name="connsiteY26" fmla="*/ 2170727 h 2740482"/>
                    <a:gd name="connsiteX27" fmla="*/ 1089648 w 2252663"/>
                    <a:gd name="connsiteY27" fmla="*/ 1873478 h 2740482"/>
                    <a:gd name="connsiteX28" fmla="*/ 1440791 w 2252663"/>
                    <a:gd name="connsiteY28" fmla="*/ 1935061 h 2740482"/>
                    <a:gd name="connsiteX29" fmla="*/ 1566244 w 2252663"/>
                    <a:gd name="connsiteY29" fmla="*/ 1991449 h 2740482"/>
                    <a:gd name="connsiteX30" fmla="*/ 2252391 w 2252663"/>
                    <a:gd name="connsiteY30" fmla="*/ 1944136 h 2740482"/>
                    <a:gd name="connsiteX31" fmla="*/ 2223366 w 2252663"/>
                    <a:gd name="connsiteY31" fmla="*/ 1903126 h 2740482"/>
                    <a:gd name="connsiteX32" fmla="*/ 2223366 w 2252663"/>
                    <a:gd name="connsiteY32" fmla="*/ 1903126 h 274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252663" h="2740482">
                      <a:moveTo>
                        <a:pt x="2223366" y="1903126"/>
                      </a:moveTo>
                      <a:cubicBezTo>
                        <a:pt x="2122158" y="1802958"/>
                        <a:pt x="2003286" y="1724749"/>
                        <a:pt x="1867788" y="1667876"/>
                      </a:cubicBezTo>
                      <a:cubicBezTo>
                        <a:pt x="1743374" y="1619385"/>
                        <a:pt x="1614874" y="1588212"/>
                        <a:pt x="1478268" y="1591607"/>
                      </a:cubicBezTo>
                      <a:cubicBezTo>
                        <a:pt x="1469678" y="1539168"/>
                        <a:pt x="1461850" y="1486589"/>
                        <a:pt x="1452152" y="1434289"/>
                      </a:cubicBezTo>
                      <a:cubicBezTo>
                        <a:pt x="1395348" y="1127618"/>
                        <a:pt x="1279247" y="840275"/>
                        <a:pt x="1115625" y="568449"/>
                      </a:cubicBezTo>
                      <a:lnTo>
                        <a:pt x="1115625" y="568449"/>
                      </a:lnTo>
                      <a:lnTo>
                        <a:pt x="1115625" y="568449"/>
                      </a:lnTo>
                      <a:cubicBezTo>
                        <a:pt x="1033329" y="420621"/>
                        <a:pt x="943621" y="276672"/>
                        <a:pt x="830776" y="146509"/>
                      </a:cubicBezTo>
                      <a:cubicBezTo>
                        <a:pt x="755476" y="59502"/>
                        <a:pt x="649558" y="-6307"/>
                        <a:pt x="522096" y="481"/>
                      </a:cubicBezTo>
                      <a:cubicBezTo>
                        <a:pt x="434813" y="2283"/>
                        <a:pt x="336030" y="54307"/>
                        <a:pt x="284352" y="114504"/>
                      </a:cubicBezTo>
                      <a:cubicBezTo>
                        <a:pt x="198108" y="214880"/>
                        <a:pt x="254496" y="454634"/>
                        <a:pt x="269459" y="514485"/>
                      </a:cubicBezTo>
                      <a:cubicBezTo>
                        <a:pt x="309776" y="675752"/>
                        <a:pt x="391725" y="946054"/>
                        <a:pt x="401215" y="1114733"/>
                      </a:cubicBezTo>
                      <a:cubicBezTo>
                        <a:pt x="410498" y="1137871"/>
                        <a:pt x="443264" y="1644531"/>
                        <a:pt x="355634" y="1872092"/>
                      </a:cubicBezTo>
                      <a:cubicBezTo>
                        <a:pt x="309498" y="1991795"/>
                        <a:pt x="158830" y="2363859"/>
                        <a:pt x="121700" y="2479891"/>
                      </a:cubicBezTo>
                      <a:cubicBezTo>
                        <a:pt x="98009" y="2541682"/>
                        <a:pt x="23333" y="2670322"/>
                        <a:pt x="4213" y="2718051"/>
                      </a:cubicBezTo>
                      <a:cubicBezTo>
                        <a:pt x="-705" y="2729689"/>
                        <a:pt x="-5693" y="2741396"/>
                        <a:pt x="16544" y="2740426"/>
                      </a:cubicBezTo>
                      <a:cubicBezTo>
                        <a:pt x="121631" y="2678912"/>
                        <a:pt x="265441" y="2585393"/>
                        <a:pt x="370527" y="2523879"/>
                      </a:cubicBezTo>
                      <a:cubicBezTo>
                        <a:pt x="417980" y="2496101"/>
                        <a:pt x="428924" y="2435764"/>
                        <a:pt x="444719" y="2390322"/>
                      </a:cubicBezTo>
                      <a:cubicBezTo>
                        <a:pt x="481018" y="2285443"/>
                        <a:pt x="593586" y="2087669"/>
                        <a:pt x="640206" y="2020197"/>
                      </a:cubicBezTo>
                      <a:cubicBezTo>
                        <a:pt x="683571" y="1957298"/>
                        <a:pt x="729291" y="1892320"/>
                        <a:pt x="790321" y="1842513"/>
                      </a:cubicBezTo>
                      <a:cubicBezTo>
                        <a:pt x="816436" y="1821177"/>
                        <a:pt x="882453" y="1780791"/>
                        <a:pt x="882453" y="1780791"/>
                      </a:cubicBezTo>
                      <a:cubicBezTo>
                        <a:pt x="882453" y="1780791"/>
                        <a:pt x="856822" y="1809885"/>
                        <a:pt x="845531" y="1822839"/>
                      </a:cubicBezTo>
                      <a:cubicBezTo>
                        <a:pt x="738435" y="1946214"/>
                        <a:pt x="681216" y="2100831"/>
                        <a:pt x="668539" y="2258980"/>
                      </a:cubicBezTo>
                      <a:cubicBezTo>
                        <a:pt x="667430" y="2284750"/>
                        <a:pt x="664244" y="2520346"/>
                        <a:pt x="676228" y="2657160"/>
                      </a:cubicBezTo>
                      <a:cubicBezTo>
                        <a:pt x="687035" y="2653073"/>
                        <a:pt x="687035" y="2653073"/>
                        <a:pt x="694655" y="2649609"/>
                      </a:cubicBezTo>
                      <a:cubicBezTo>
                        <a:pt x="688628" y="2624048"/>
                        <a:pt x="674773" y="2471024"/>
                        <a:pt x="678099" y="2412142"/>
                      </a:cubicBezTo>
                      <a:cubicBezTo>
                        <a:pt x="684402" y="2302414"/>
                        <a:pt x="705808" y="2188322"/>
                        <a:pt x="713843" y="2170727"/>
                      </a:cubicBezTo>
                      <a:cubicBezTo>
                        <a:pt x="782493" y="2020059"/>
                        <a:pt x="902265" y="1888510"/>
                        <a:pt x="1089648" y="1873478"/>
                      </a:cubicBezTo>
                      <a:cubicBezTo>
                        <a:pt x="1200969" y="1864472"/>
                        <a:pt x="1336259" y="1901118"/>
                        <a:pt x="1440791" y="1935061"/>
                      </a:cubicBezTo>
                      <a:cubicBezTo>
                        <a:pt x="1489836" y="1950994"/>
                        <a:pt x="1540198" y="1977248"/>
                        <a:pt x="1566244" y="1991449"/>
                      </a:cubicBezTo>
                      <a:cubicBezTo>
                        <a:pt x="1630529" y="1966442"/>
                        <a:pt x="2090569" y="1943720"/>
                        <a:pt x="2252391" y="1944136"/>
                      </a:cubicBezTo>
                      <a:cubicBezTo>
                        <a:pt x="2255231" y="1923077"/>
                        <a:pt x="2235211" y="1914903"/>
                        <a:pt x="2223366" y="1903126"/>
                      </a:cubicBezTo>
                      <a:lnTo>
                        <a:pt x="2223366" y="1903126"/>
                      </a:lnTo>
                      <a:close/>
                    </a:path>
                  </a:pathLst>
                </a:custGeom>
                <a:solidFill>
                  <a:srgbClr val="EE2D2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D14DB703-D3FA-4360-89FC-266FE102C55C}"/>
                    </a:ext>
                  </a:extLst>
                </p:cNvPr>
                <p:cNvSpPr/>
                <p:nvPr/>
              </p:nvSpPr>
              <p:spPr>
                <a:xfrm>
                  <a:off x="6763211" y="3177960"/>
                  <a:ext cx="702740" cy="271702"/>
                </a:xfrm>
                <a:custGeom>
                  <a:avLst/>
                  <a:gdLst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9" fmla="*/ 1073414 w 1131637"/>
                    <a:gd name="connsiteY9" fmla="*/ 437527 h 437527"/>
                    <a:gd name="connsiteX0" fmla="*/ 1107432 w 1131637"/>
                    <a:gd name="connsiteY0" fmla="*/ 452105 h 452105"/>
                    <a:gd name="connsiteX1" fmla="*/ 591899 w 1131637"/>
                    <a:gd name="connsiteY1" fmla="*/ 276053 h 452105"/>
                    <a:gd name="connsiteX2" fmla="*/ 122784 w 1131637"/>
                    <a:gd name="connsiteY2" fmla="*/ 224236 h 452105"/>
                    <a:gd name="connsiteX3" fmla="*/ 55728 w 1131637"/>
                    <a:gd name="connsiteY3" fmla="*/ 221951 h 452105"/>
                    <a:gd name="connsiteX4" fmla="*/ 9939 w 1131637"/>
                    <a:gd name="connsiteY4" fmla="*/ 67195 h 452105"/>
                    <a:gd name="connsiteX5" fmla="*/ 124447 w 1131637"/>
                    <a:gd name="connsiteY5" fmla="*/ 0 h 452105"/>
                    <a:gd name="connsiteX6" fmla="*/ 1058035 w 1131637"/>
                    <a:gd name="connsiteY6" fmla="*/ 4642 h 452105"/>
                    <a:gd name="connsiteX7" fmla="*/ 1130979 w 1131637"/>
                    <a:gd name="connsiteY7" fmla="*/ 50293 h 452105"/>
                    <a:gd name="connsiteX8" fmla="*/ 1073414 w 1131637"/>
                    <a:gd name="connsiteY8" fmla="*/ 437527 h 452105"/>
                    <a:gd name="connsiteX9" fmla="*/ 1107432 w 1131637"/>
                    <a:gd name="connsiteY9" fmla="*/ 452105 h 452105"/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0" fmla="*/ 1102572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102572 w 1131637"/>
                    <a:gd name="connsiteY8" fmla="*/ 437527 h 43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1637" h="437527">
                      <a:moveTo>
                        <a:pt x="1102572" y="437527"/>
                      </a:moveTo>
                      <a:cubicBezTo>
                        <a:pt x="932348" y="383702"/>
                        <a:pt x="755197" y="311601"/>
                        <a:pt x="591899" y="276053"/>
                      </a:cubicBezTo>
                      <a:cubicBezTo>
                        <a:pt x="428601" y="240505"/>
                        <a:pt x="283705" y="207057"/>
                        <a:pt x="122784" y="224236"/>
                      </a:cubicBezTo>
                      <a:cubicBezTo>
                        <a:pt x="100547" y="226592"/>
                        <a:pt x="77895" y="226799"/>
                        <a:pt x="55728" y="221951"/>
                      </a:cubicBezTo>
                      <a:cubicBezTo>
                        <a:pt x="3358" y="188630"/>
                        <a:pt x="-12575" y="134597"/>
                        <a:pt x="9939" y="67195"/>
                      </a:cubicBezTo>
                      <a:cubicBezTo>
                        <a:pt x="28088" y="12954"/>
                        <a:pt x="49424" y="139"/>
                        <a:pt x="124447" y="0"/>
                      </a:cubicBezTo>
                      <a:lnTo>
                        <a:pt x="1058035" y="4642"/>
                      </a:lnTo>
                      <a:cubicBezTo>
                        <a:pt x="1107427" y="-207"/>
                        <a:pt x="1136452" y="6581"/>
                        <a:pt x="1130979" y="50293"/>
                      </a:cubicBezTo>
                      <a:cubicBezTo>
                        <a:pt x="1130010" y="81881"/>
                        <a:pt x="1114487" y="344147"/>
                        <a:pt x="1102572" y="437527"/>
                      </a:cubicBezTo>
                      <a:close/>
                    </a:path>
                  </a:pathLst>
                </a:custGeom>
                <a:solidFill>
                  <a:srgbClr val="6C261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4C345EE-9290-4E92-BA92-DA99F2264BC5}"/>
                    </a:ext>
                  </a:extLst>
                </p:cNvPr>
                <p:cNvSpPr/>
                <p:nvPr/>
              </p:nvSpPr>
              <p:spPr>
                <a:xfrm>
                  <a:off x="6703221" y="3303994"/>
                  <a:ext cx="726878" cy="145626"/>
                </a:xfrm>
                <a:custGeom>
                  <a:avLst/>
                  <a:gdLst>
                    <a:gd name="connsiteX0" fmla="*/ 159606 w 1170507"/>
                    <a:gd name="connsiteY0" fmla="*/ 8814 h 234504"/>
                    <a:gd name="connsiteX1" fmla="*/ 599142 w 1170507"/>
                    <a:gd name="connsiteY1" fmla="*/ 29665 h 234504"/>
                    <a:gd name="connsiteX2" fmla="*/ 894936 w 1170507"/>
                    <a:gd name="connsiteY2" fmla="*/ 112238 h 234504"/>
                    <a:gd name="connsiteX3" fmla="*/ 1087515 w 1170507"/>
                    <a:gd name="connsiteY3" fmla="*/ 169458 h 234504"/>
                    <a:gd name="connsiteX4" fmla="*/ 1170018 w 1170507"/>
                    <a:gd name="connsiteY4" fmla="*/ 234505 h 234504"/>
                    <a:gd name="connsiteX5" fmla="*/ 733046 w 1170507"/>
                    <a:gd name="connsiteY5" fmla="*/ 147775 h 234504"/>
                    <a:gd name="connsiteX6" fmla="*/ 428246 w 1170507"/>
                    <a:gd name="connsiteY6" fmla="*/ 94089 h 234504"/>
                    <a:gd name="connsiteX7" fmla="*/ 225623 w 1170507"/>
                    <a:gd name="connsiteY7" fmla="*/ 101016 h 234504"/>
                    <a:gd name="connsiteX8" fmla="*/ 37686 w 1170507"/>
                    <a:gd name="connsiteY8" fmla="*/ 117088 h 234504"/>
                    <a:gd name="connsiteX9" fmla="*/ 39141 w 1170507"/>
                    <a:gd name="connsiteY9" fmla="*/ 29665 h 234504"/>
                    <a:gd name="connsiteX10" fmla="*/ 159606 w 1170507"/>
                    <a:gd name="connsiteY10" fmla="*/ 8814 h 234504"/>
                    <a:gd name="connsiteX11" fmla="*/ 159606 w 1170507"/>
                    <a:gd name="connsiteY11" fmla="*/ 8814 h 234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70507" h="234504">
                      <a:moveTo>
                        <a:pt x="159606" y="8814"/>
                      </a:moveTo>
                      <a:cubicBezTo>
                        <a:pt x="301892" y="-7465"/>
                        <a:pt x="460527" y="-1577"/>
                        <a:pt x="599142" y="29665"/>
                      </a:cubicBezTo>
                      <a:cubicBezTo>
                        <a:pt x="702427" y="53010"/>
                        <a:pt x="792967" y="83629"/>
                        <a:pt x="894936" y="112238"/>
                      </a:cubicBezTo>
                      <a:cubicBezTo>
                        <a:pt x="953957" y="128725"/>
                        <a:pt x="1027801" y="155326"/>
                        <a:pt x="1087515" y="169458"/>
                      </a:cubicBezTo>
                      <a:cubicBezTo>
                        <a:pt x="1123952" y="178117"/>
                        <a:pt x="1176114" y="198067"/>
                        <a:pt x="1170018" y="234505"/>
                      </a:cubicBezTo>
                      <a:cubicBezTo>
                        <a:pt x="1013185" y="225638"/>
                        <a:pt x="869513" y="176662"/>
                        <a:pt x="733046" y="147775"/>
                      </a:cubicBezTo>
                      <a:cubicBezTo>
                        <a:pt x="647356" y="129626"/>
                        <a:pt x="514421" y="110091"/>
                        <a:pt x="428246" y="94089"/>
                      </a:cubicBezTo>
                      <a:cubicBezTo>
                        <a:pt x="369433" y="89171"/>
                        <a:pt x="303416" y="93050"/>
                        <a:pt x="225623" y="101016"/>
                      </a:cubicBezTo>
                      <a:cubicBezTo>
                        <a:pt x="174569" y="107874"/>
                        <a:pt x="74955" y="122283"/>
                        <a:pt x="37686" y="117088"/>
                      </a:cubicBezTo>
                      <a:cubicBezTo>
                        <a:pt x="-3392" y="115148"/>
                        <a:pt x="-21542" y="51071"/>
                        <a:pt x="39141" y="29665"/>
                      </a:cubicBezTo>
                      <a:cubicBezTo>
                        <a:pt x="71422" y="14772"/>
                        <a:pt x="124485" y="9438"/>
                        <a:pt x="159606" y="8814"/>
                      </a:cubicBezTo>
                      <a:lnTo>
                        <a:pt x="159606" y="8814"/>
                      </a:lnTo>
                      <a:close/>
                    </a:path>
                  </a:pathLst>
                </a:custGeom>
                <a:solidFill>
                  <a:srgbClr val="28101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EE27ECF-B5D9-4D04-A0B5-C6802B5AAA41}"/>
                    </a:ext>
                  </a:extLst>
                </p:cNvPr>
                <p:cNvSpPr/>
                <p:nvPr/>
              </p:nvSpPr>
              <p:spPr>
                <a:xfrm>
                  <a:off x="6984664" y="3392511"/>
                  <a:ext cx="245511" cy="294008"/>
                </a:xfrm>
                <a:custGeom>
                  <a:avLst/>
                  <a:gdLst>
                    <a:gd name="connsiteX0" fmla="*/ 381593 w 395352"/>
                    <a:gd name="connsiteY0" fmla="*/ 426620 h 473448"/>
                    <a:gd name="connsiteX1" fmla="*/ 330400 w 395352"/>
                    <a:gd name="connsiteY1" fmla="*/ 473449 h 473448"/>
                    <a:gd name="connsiteX2" fmla="*/ 291746 w 395352"/>
                    <a:gd name="connsiteY2" fmla="*/ 424403 h 473448"/>
                    <a:gd name="connsiteX3" fmla="*/ 279554 w 395352"/>
                    <a:gd name="connsiteY3" fmla="*/ 206749 h 473448"/>
                    <a:gd name="connsiteX4" fmla="*/ 172666 w 395352"/>
                    <a:gd name="connsiteY4" fmla="*/ 105541 h 473448"/>
                    <a:gd name="connsiteX5" fmla="*/ 20682 w 395352"/>
                    <a:gd name="connsiteY5" fmla="*/ 67233 h 473448"/>
                    <a:gd name="connsiteX6" fmla="*/ 2255 w 395352"/>
                    <a:gd name="connsiteY6" fmla="*/ 27471 h 473448"/>
                    <a:gd name="connsiteX7" fmla="*/ 45759 w 395352"/>
                    <a:gd name="connsiteY7" fmla="*/ 108 h 473448"/>
                    <a:gd name="connsiteX8" fmla="*/ 354923 w 395352"/>
                    <a:gd name="connsiteY8" fmla="*/ 79841 h 473448"/>
                    <a:gd name="connsiteX9" fmla="*/ 381593 w 395352"/>
                    <a:gd name="connsiteY9" fmla="*/ 426620 h 473448"/>
                    <a:gd name="connsiteX10" fmla="*/ 381593 w 395352"/>
                    <a:gd name="connsiteY10" fmla="*/ 426620 h 473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95352" h="473448">
                      <a:moveTo>
                        <a:pt x="381593" y="426620"/>
                      </a:moveTo>
                      <a:cubicBezTo>
                        <a:pt x="376813" y="455507"/>
                        <a:pt x="359772" y="473518"/>
                        <a:pt x="330400" y="473449"/>
                      </a:cubicBezTo>
                      <a:cubicBezTo>
                        <a:pt x="299712" y="473310"/>
                        <a:pt x="290430" y="452112"/>
                        <a:pt x="291746" y="424403"/>
                      </a:cubicBezTo>
                      <a:cubicBezTo>
                        <a:pt x="295140" y="355616"/>
                        <a:pt x="290499" y="274289"/>
                        <a:pt x="279554" y="206749"/>
                      </a:cubicBezTo>
                      <a:cubicBezTo>
                        <a:pt x="267847" y="134220"/>
                        <a:pt x="248866" y="120504"/>
                        <a:pt x="172666" y="105541"/>
                      </a:cubicBezTo>
                      <a:cubicBezTo>
                        <a:pt x="124660" y="96120"/>
                        <a:pt x="76239" y="94873"/>
                        <a:pt x="20682" y="67233"/>
                      </a:cubicBezTo>
                      <a:cubicBezTo>
                        <a:pt x="9668" y="55595"/>
                        <a:pt x="-5850" y="44996"/>
                        <a:pt x="2255" y="27471"/>
                      </a:cubicBezTo>
                      <a:cubicBezTo>
                        <a:pt x="9875" y="10845"/>
                        <a:pt x="24769" y="-1278"/>
                        <a:pt x="45759" y="108"/>
                      </a:cubicBezTo>
                      <a:cubicBezTo>
                        <a:pt x="170450" y="11469"/>
                        <a:pt x="268401" y="14655"/>
                        <a:pt x="354923" y="79841"/>
                      </a:cubicBezTo>
                      <a:cubicBezTo>
                        <a:pt x="418030" y="124937"/>
                        <a:pt x="390737" y="370925"/>
                        <a:pt x="381593" y="426620"/>
                      </a:cubicBezTo>
                      <a:lnTo>
                        <a:pt x="381593" y="426620"/>
                      </a:lnTo>
                      <a:close/>
                    </a:path>
                  </a:pathLst>
                </a:custGeom>
                <a:solidFill>
                  <a:srgbClr val="D027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A825DB1A-88ED-44DF-B04E-63173B489927}"/>
                    </a:ext>
                  </a:extLst>
                </p:cNvPr>
                <p:cNvSpPr/>
                <p:nvPr/>
              </p:nvSpPr>
              <p:spPr>
                <a:xfrm>
                  <a:off x="6160765" y="3363240"/>
                  <a:ext cx="721239" cy="469842"/>
                </a:xfrm>
                <a:custGeom>
                  <a:avLst/>
                  <a:gdLst>
                    <a:gd name="connsiteX0" fmla="*/ 893341 w 1161426"/>
                    <a:gd name="connsiteY0" fmla="*/ 16348 h 756596"/>
                    <a:gd name="connsiteX1" fmla="*/ 705335 w 1161426"/>
                    <a:gd name="connsiteY1" fmla="*/ 52231 h 756596"/>
                    <a:gd name="connsiteX2" fmla="*/ 386542 w 1161426"/>
                    <a:gd name="connsiteY2" fmla="*/ 179693 h 756596"/>
                    <a:gd name="connsiteX3" fmla="*/ 143187 w 1161426"/>
                    <a:gd name="connsiteY3" fmla="*/ 389936 h 756596"/>
                    <a:gd name="connsiteX4" fmla="*/ 0 w 1161426"/>
                    <a:gd name="connsiteY4" fmla="*/ 756597 h 756596"/>
                    <a:gd name="connsiteX5" fmla="*/ 327591 w 1161426"/>
                    <a:gd name="connsiteY5" fmla="*/ 473548 h 756596"/>
                    <a:gd name="connsiteX6" fmla="*/ 343662 w 1161426"/>
                    <a:gd name="connsiteY6" fmla="*/ 354400 h 756596"/>
                    <a:gd name="connsiteX7" fmla="*/ 570669 w 1161426"/>
                    <a:gd name="connsiteY7" fmla="*/ 192924 h 756596"/>
                    <a:gd name="connsiteX8" fmla="*/ 930887 w 1161426"/>
                    <a:gd name="connsiteY8" fmla="*/ 47175 h 756596"/>
                    <a:gd name="connsiteX9" fmla="*/ 1161427 w 1161426"/>
                    <a:gd name="connsiteY9" fmla="*/ 0 h 756596"/>
                    <a:gd name="connsiteX10" fmla="*/ 893341 w 1161426"/>
                    <a:gd name="connsiteY10" fmla="*/ 16348 h 756596"/>
                    <a:gd name="connsiteX11" fmla="*/ 893341 w 1161426"/>
                    <a:gd name="connsiteY11" fmla="*/ 16348 h 756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61426" h="756596">
                      <a:moveTo>
                        <a:pt x="893341" y="16348"/>
                      </a:moveTo>
                      <a:cubicBezTo>
                        <a:pt x="836260" y="25077"/>
                        <a:pt x="760753" y="36714"/>
                        <a:pt x="705335" y="52231"/>
                      </a:cubicBezTo>
                      <a:cubicBezTo>
                        <a:pt x="640842" y="73221"/>
                        <a:pt x="426027" y="154478"/>
                        <a:pt x="386542" y="179693"/>
                      </a:cubicBezTo>
                      <a:cubicBezTo>
                        <a:pt x="290183" y="221118"/>
                        <a:pt x="186759" y="332578"/>
                        <a:pt x="143187" y="389936"/>
                      </a:cubicBezTo>
                      <a:cubicBezTo>
                        <a:pt x="80633" y="492529"/>
                        <a:pt x="52647" y="579259"/>
                        <a:pt x="0" y="756597"/>
                      </a:cubicBezTo>
                      <a:cubicBezTo>
                        <a:pt x="71074" y="634746"/>
                        <a:pt x="215854" y="517467"/>
                        <a:pt x="327591" y="473548"/>
                      </a:cubicBezTo>
                      <a:cubicBezTo>
                        <a:pt x="271757" y="462811"/>
                        <a:pt x="298565" y="402544"/>
                        <a:pt x="343662" y="354400"/>
                      </a:cubicBezTo>
                      <a:cubicBezTo>
                        <a:pt x="401158" y="292885"/>
                        <a:pt x="494192" y="229847"/>
                        <a:pt x="570669" y="192924"/>
                      </a:cubicBezTo>
                      <a:cubicBezTo>
                        <a:pt x="699793" y="130648"/>
                        <a:pt x="768719" y="98922"/>
                        <a:pt x="930887" y="47175"/>
                      </a:cubicBezTo>
                      <a:cubicBezTo>
                        <a:pt x="960882" y="39001"/>
                        <a:pt x="1149789" y="5195"/>
                        <a:pt x="1161427" y="0"/>
                      </a:cubicBezTo>
                      <a:cubicBezTo>
                        <a:pt x="1118339" y="69"/>
                        <a:pt x="929848" y="37130"/>
                        <a:pt x="893341" y="16348"/>
                      </a:cubicBezTo>
                      <a:lnTo>
                        <a:pt x="893341" y="16348"/>
                      </a:lnTo>
                      <a:close/>
                    </a:path>
                  </a:pathLst>
                </a:custGeom>
                <a:solidFill>
                  <a:srgbClr val="CD608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B4AAF4E-B4A5-4097-B366-2D7FAAF29DCB}"/>
                    </a:ext>
                  </a:extLst>
                </p:cNvPr>
                <p:cNvSpPr/>
                <p:nvPr/>
              </p:nvSpPr>
              <p:spPr>
                <a:xfrm>
                  <a:off x="7578730" y="2279402"/>
                  <a:ext cx="479138" cy="144540"/>
                </a:xfrm>
                <a:custGeom>
                  <a:avLst/>
                  <a:gdLst>
                    <a:gd name="connsiteX0" fmla="*/ 626977 w 771566"/>
                    <a:gd name="connsiteY0" fmla="*/ 35745 h 232756"/>
                    <a:gd name="connsiteX1" fmla="*/ 653231 w 771566"/>
                    <a:gd name="connsiteY1" fmla="*/ 0 h 232756"/>
                    <a:gd name="connsiteX2" fmla="*/ 682464 w 771566"/>
                    <a:gd name="connsiteY2" fmla="*/ 30965 h 232756"/>
                    <a:gd name="connsiteX3" fmla="*/ 764345 w 771566"/>
                    <a:gd name="connsiteY3" fmla="*/ 119357 h 232756"/>
                    <a:gd name="connsiteX4" fmla="*/ 722850 w 771566"/>
                    <a:gd name="connsiteY4" fmla="*/ 162167 h 232756"/>
                    <a:gd name="connsiteX5" fmla="*/ 7817 w 771566"/>
                    <a:gd name="connsiteY5" fmla="*/ 232756 h 232756"/>
                    <a:gd name="connsiteX6" fmla="*/ 959 w 771566"/>
                    <a:gd name="connsiteY6" fmla="*/ 140416 h 232756"/>
                    <a:gd name="connsiteX7" fmla="*/ 626977 w 771566"/>
                    <a:gd name="connsiteY7" fmla="*/ 35745 h 232756"/>
                    <a:gd name="connsiteX8" fmla="*/ 626977 w 771566"/>
                    <a:gd name="connsiteY8" fmla="*/ 35745 h 23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1566" h="232756">
                      <a:moveTo>
                        <a:pt x="626977" y="35745"/>
                      </a:moveTo>
                      <a:cubicBezTo>
                        <a:pt x="638130" y="33944"/>
                        <a:pt x="645403" y="30618"/>
                        <a:pt x="653231" y="0"/>
                      </a:cubicBezTo>
                      <a:cubicBezTo>
                        <a:pt x="662098" y="10945"/>
                        <a:pt x="670064" y="20297"/>
                        <a:pt x="682464" y="30965"/>
                      </a:cubicBezTo>
                      <a:cubicBezTo>
                        <a:pt x="715508" y="59090"/>
                        <a:pt x="747650" y="87214"/>
                        <a:pt x="764345" y="119357"/>
                      </a:cubicBezTo>
                      <a:cubicBezTo>
                        <a:pt x="781594" y="152538"/>
                        <a:pt x="768016" y="159119"/>
                        <a:pt x="722850" y="162167"/>
                      </a:cubicBezTo>
                      <a:cubicBezTo>
                        <a:pt x="516764" y="175883"/>
                        <a:pt x="31785" y="229500"/>
                        <a:pt x="7817" y="232756"/>
                      </a:cubicBezTo>
                      <a:cubicBezTo>
                        <a:pt x="474" y="208372"/>
                        <a:pt x="-1396" y="160297"/>
                        <a:pt x="959" y="140416"/>
                      </a:cubicBezTo>
                      <a:cubicBezTo>
                        <a:pt x="68985" y="126215"/>
                        <a:pt x="493627" y="57427"/>
                        <a:pt x="626977" y="35745"/>
                      </a:cubicBezTo>
                      <a:lnTo>
                        <a:pt x="626977" y="35745"/>
                      </a:lnTo>
                      <a:close/>
                    </a:path>
                  </a:pathLst>
                </a:custGeom>
                <a:solidFill>
                  <a:srgbClr val="F04B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0258B285-2C64-47AB-8BCF-71EA5419F383}"/>
                    </a:ext>
                  </a:extLst>
                </p:cNvPr>
                <p:cNvSpPr/>
                <p:nvPr/>
              </p:nvSpPr>
              <p:spPr>
                <a:xfrm>
                  <a:off x="8964504" y="4591788"/>
                  <a:ext cx="202399" cy="28742"/>
                </a:xfrm>
                <a:custGeom>
                  <a:avLst/>
                  <a:gdLst>
                    <a:gd name="connsiteX0" fmla="*/ 0 w 325928"/>
                    <a:gd name="connsiteY0" fmla="*/ 38934 h 46284"/>
                    <a:gd name="connsiteX1" fmla="*/ 42187 w 325928"/>
                    <a:gd name="connsiteY1" fmla="*/ 30274 h 46284"/>
                    <a:gd name="connsiteX2" fmla="*/ 301128 w 325928"/>
                    <a:gd name="connsiteY2" fmla="*/ 1526 h 46284"/>
                    <a:gd name="connsiteX3" fmla="*/ 325928 w 325928"/>
                    <a:gd name="connsiteY3" fmla="*/ 8315 h 46284"/>
                    <a:gd name="connsiteX4" fmla="*/ 172558 w 325928"/>
                    <a:gd name="connsiteY4" fmla="*/ 41704 h 46284"/>
                    <a:gd name="connsiteX5" fmla="*/ 39486 w 325928"/>
                    <a:gd name="connsiteY5" fmla="*/ 41774 h 46284"/>
                    <a:gd name="connsiteX6" fmla="*/ 0 w 325928"/>
                    <a:gd name="connsiteY6" fmla="*/ 38934 h 46284"/>
                    <a:gd name="connsiteX7" fmla="*/ 0 w 325928"/>
                    <a:gd name="connsiteY7" fmla="*/ 38934 h 4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5928" h="46284">
                      <a:moveTo>
                        <a:pt x="0" y="38934"/>
                      </a:moveTo>
                      <a:cubicBezTo>
                        <a:pt x="11915" y="27296"/>
                        <a:pt x="27640" y="30066"/>
                        <a:pt x="42187" y="30274"/>
                      </a:cubicBezTo>
                      <a:cubicBezTo>
                        <a:pt x="129956" y="31521"/>
                        <a:pt x="217655" y="32976"/>
                        <a:pt x="301128" y="1526"/>
                      </a:cubicBezTo>
                      <a:cubicBezTo>
                        <a:pt x="310688" y="-2076"/>
                        <a:pt x="319347" y="903"/>
                        <a:pt x="325928" y="8315"/>
                      </a:cubicBezTo>
                      <a:cubicBezTo>
                        <a:pt x="276467" y="25564"/>
                        <a:pt x="226591" y="41635"/>
                        <a:pt x="172558" y="41704"/>
                      </a:cubicBezTo>
                      <a:cubicBezTo>
                        <a:pt x="128155" y="47870"/>
                        <a:pt x="83889" y="47731"/>
                        <a:pt x="39486" y="41774"/>
                      </a:cubicBezTo>
                      <a:cubicBezTo>
                        <a:pt x="26324" y="40873"/>
                        <a:pt x="13162" y="39903"/>
                        <a:pt x="0" y="38934"/>
                      </a:cubicBezTo>
                      <a:lnTo>
                        <a:pt x="0" y="38934"/>
                      </a:lnTo>
                      <a:close/>
                    </a:path>
                  </a:pathLst>
                </a:custGeom>
                <a:solidFill>
                  <a:srgbClr val="91A0A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78E44C59-13DD-42E2-B863-57EF9305ECB4}"/>
                    </a:ext>
                  </a:extLst>
                </p:cNvPr>
                <p:cNvSpPr/>
                <p:nvPr/>
              </p:nvSpPr>
              <p:spPr>
                <a:xfrm>
                  <a:off x="8989110" y="4617729"/>
                  <a:ext cx="82638" cy="5507"/>
                </a:xfrm>
                <a:custGeom>
                  <a:avLst/>
                  <a:gdLst>
                    <a:gd name="connsiteX0" fmla="*/ 0 w 133073"/>
                    <a:gd name="connsiteY0" fmla="*/ 69 h 8868"/>
                    <a:gd name="connsiteX1" fmla="*/ 133073 w 133073"/>
                    <a:gd name="connsiteY1" fmla="*/ 0 h 8868"/>
                    <a:gd name="connsiteX2" fmla="*/ 0 w 133073"/>
                    <a:gd name="connsiteY2" fmla="*/ 69 h 8868"/>
                    <a:gd name="connsiteX3" fmla="*/ 0 w 133073"/>
                    <a:gd name="connsiteY3" fmla="*/ 69 h 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073" h="8868">
                      <a:moveTo>
                        <a:pt x="0" y="69"/>
                      </a:moveTo>
                      <a:cubicBezTo>
                        <a:pt x="44404" y="0"/>
                        <a:pt x="88669" y="0"/>
                        <a:pt x="133073" y="0"/>
                      </a:cubicBezTo>
                      <a:cubicBezTo>
                        <a:pt x="88669" y="11500"/>
                        <a:pt x="44265" y="12123"/>
                        <a:pt x="0" y="69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95C9682F-CC62-47C6-BB0A-4FA6C997D681}"/>
                    </a:ext>
                  </a:extLst>
                </p:cNvPr>
                <p:cNvSpPr/>
                <p:nvPr/>
              </p:nvSpPr>
              <p:spPr>
                <a:xfrm>
                  <a:off x="6851677" y="4514615"/>
                  <a:ext cx="48309" cy="44953"/>
                </a:xfrm>
                <a:custGeom>
                  <a:avLst/>
                  <a:gdLst>
                    <a:gd name="connsiteX0" fmla="*/ 0 w 77793"/>
                    <a:gd name="connsiteY0" fmla="*/ 72390 h 72389"/>
                    <a:gd name="connsiteX1" fmla="*/ 77793 w 77793"/>
                    <a:gd name="connsiteY1" fmla="*/ 0 h 72389"/>
                    <a:gd name="connsiteX2" fmla="*/ 0 w 77793"/>
                    <a:gd name="connsiteY2" fmla="*/ 72390 h 72389"/>
                    <a:gd name="connsiteX3" fmla="*/ 0 w 77793"/>
                    <a:gd name="connsiteY3" fmla="*/ 72390 h 72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93" h="72389">
                      <a:moveTo>
                        <a:pt x="0" y="72390"/>
                      </a:moveTo>
                      <a:cubicBezTo>
                        <a:pt x="11014" y="34775"/>
                        <a:pt x="38238" y="11776"/>
                        <a:pt x="77793" y="0"/>
                      </a:cubicBezTo>
                      <a:cubicBezTo>
                        <a:pt x="56873" y="28610"/>
                        <a:pt x="30688" y="52578"/>
                        <a:pt x="0" y="72390"/>
                      </a:cubicBezTo>
                      <a:lnTo>
                        <a:pt x="0" y="72390"/>
                      </a:lnTo>
                      <a:close/>
                    </a:path>
                  </a:pathLst>
                </a:custGeom>
                <a:solidFill>
                  <a:srgbClr val="95A3B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F8D2376D-7FB6-4773-BEAB-08B5F8F75FE6}"/>
                    </a:ext>
                  </a:extLst>
                </p:cNvPr>
                <p:cNvSpPr/>
                <p:nvPr/>
              </p:nvSpPr>
              <p:spPr>
                <a:xfrm>
                  <a:off x="6977117" y="4391546"/>
                  <a:ext cx="97478" cy="6404"/>
                </a:xfrm>
                <a:custGeom>
                  <a:avLst/>
                  <a:gdLst>
                    <a:gd name="connsiteX0" fmla="*/ 0 w 156971"/>
                    <a:gd name="connsiteY0" fmla="*/ 10313 h 10313"/>
                    <a:gd name="connsiteX1" fmla="*/ 156972 w 156971"/>
                    <a:gd name="connsiteY1" fmla="*/ 10105 h 10313"/>
                    <a:gd name="connsiteX2" fmla="*/ 0 w 156971"/>
                    <a:gd name="connsiteY2" fmla="*/ 10313 h 10313"/>
                    <a:gd name="connsiteX3" fmla="*/ 0 w 156971"/>
                    <a:gd name="connsiteY3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71" h="10313">
                      <a:moveTo>
                        <a:pt x="0" y="10313"/>
                      </a:moveTo>
                      <a:cubicBezTo>
                        <a:pt x="52301" y="-3472"/>
                        <a:pt x="104602" y="-3334"/>
                        <a:pt x="156972" y="10105"/>
                      </a:cubicBezTo>
                      <a:cubicBezTo>
                        <a:pt x="104533" y="10175"/>
                        <a:pt x="52231" y="10244"/>
                        <a:pt x="0" y="10313"/>
                      </a:cubicBezTo>
                      <a:lnTo>
                        <a:pt x="0" y="10313"/>
                      </a:lnTo>
                      <a:close/>
                    </a:path>
                  </a:pathLst>
                </a:custGeom>
                <a:solidFill>
                  <a:srgbClr val="BBD8E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302B823D-7F06-4CFD-BA20-2D785E85DE1B}"/>
                    </a:ext>
                  </a:extLst>
                </p:cNvPr>
                <p:cNvSpPr/>
                <p:nvPr/>
              </p:nvSpPr>
              <p:spPr>
                <a:xfrm>
                  <a:off x="7915253" y="2470248"/>
                  <a:ext cx="236512" cy="77973"/>
                </a:xfrm>
                <a:custGeom>
                  <a:avLst/>
                  <a:gdLst>
                    <a:gd name="connsiteX0" fmla="*/ 0 w 380861"/>
                    <a:gd name="connsiteY0" fmla="*/ 92795 h 125561"/>
                    <a:gd name="connsiteX1" fmla="*/ 253469 w 380861"/>
                    <a:gd name="connsiteY1" fmla="*/ 3641 h 125561"/>
                    <a:gd name="connsiteX2" fmla="*/ 292400 w 380861"/>
                    <a:gd name="connsiteY2" fmla="*/ 7590 h 125561"/>
                    <a:gd name="connsiteX3" fmla="*/ 380862 w 380861"/>
                    <a:gd name="connsiteY3" fmla="*/ 125561 h 125561"/>
                    <a:gd name="connsiteX4" fmla="*/ 319001 w 380861"/>
                    <a:gd name="connsiteY4" fmla="*/ 90856 h 125561"/>
                    <a:gd name="connsiteX5" fmla="*/ 0 w 380861"/>
                    <a:gd name="connsiteY5" fmla="*/ 92795 h 125561"/>
                    <a:gd name="connsiteX6" fmla="*/ 0 w 380861"/>
                    <a:gd name="connsiteY6" fmla="*/ 92795 h 12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0861" h="125561">
                      <a:moveTo>
                        <a:pt x="0" y="92795"/>
                      </a:moveTo>
                      <a:cubicBezTo>
                        <a:pt x="103009" y="63493"/>
                        <a:pt x="148452" y="42572"/>
                        <a:pt x="253469" y="3641"/>
                      </a:cubicBezTo>
                      <a:cubicBezTo>
                        <a:pt x="263999" y="-307"/>
                        <a:pt x="288452" y="-3425"/>
                        <a:pt x="292400" y="7590"/>
                      </a:cubicBezTo>
                      <a:cubicBezTo>
                        <a:pt x="306186" y="30935"/>
                        <a:pt x="316092" y="59960"/>
                        <a:pt x="380862" y="125561"/>
                      </a:cubicBezTo>
                      <a:cubicBezTo>
                        <a:pt x="365345" y="118980"/>
                        <a:pt x="340060" y="103186"/>
                        <a:pt x="319001" y="90856"/>
                      </a:cubicBezTo>
                      <a:cubicBezTo>
                        <a:pt x="212252" y="67580"/>
                        <a:pt x="191886" y="88916"/>
                        <a:pt x="0" y="92795"/>
                      </a:cubicBezTo>
                      <a:lnTo>
                        <a:pt x="0" y="92795"/>
                      </a:lnTo>
                      <a:close/>
                    </a:path>
                  </a:pathLst>
                </a:custGeom>
                <a:solidFill>
                  <a:srgbClr val="EE4A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D89CD132-F414-415A-9DD8-673F2EB8F6A9}"/>
                    </a:ext>
                  </a:extLst>
                </p:cNvPr>
                <p:cNvSpPr/>
                <p:nvPr/>
              </p:nvSpPr>
              <p:spPr>
                <a:xfrm>
                  <a:off x="6762267" y="3706608"/>
                  <a:ext cx="269682" cy="359284"/>
                </a:xfrm>
                <a:custGeom>
                  <a:avLst/>
                  <a:gdLst>
                    <a:gd name="connsiteX0" fmla="*/ 43326 w 434275"/>
                    <a:gd name="connsiteY0" fmla="*/ 0 h 578563"/>
                    <a:gd name="connsiteX1" fmla="*/ 290838 w 434275"/>
                    <a:gd name="connsiteY1" fmla="*/ 158150 h 578563"/>
                    <a:gd name="connsiteX2" fmla="*/ 432570 w 434275"/>
                    <a:gd name="connsiteY2" fmla="*/ 523494 h 578563"/>
                    <a:gd name="connsiteX3" fmla="*/ 390452 w 434275"/>
                    <a:gd name="connsiteY3" fmla="*/ 577942 h 578563"/>
                    <a:gd name="connsiteX4" fmla="*/ 345424 w 434275"/>
                    <a:gd name="connsiteY4" fmla="*/ 539427 h 578563"/>
                    <a:gd name="connsiteX5" fmla="*/ 68611 w 434275"/>
                    <a:gd name="connsiteY5" fmla="*/ 130579 h 578563"/>
                    <a:gd name="connsiteX6" fmla="*/ 1139 w 434275"/>
                    <a:gd name="connsiteY6" fmla="*/ 59782 h 578563"/>
                    <a:gd name="connsiteX7" fmla="*/ 43326 w 434275"/>
                    <a:gd name="connsiteY7" fmla="*/ 0 h 578563"/>
                    <a:gd name="connsiteX8" fmla="*/ 43326 w 434275"/>
                    <a:gd name="connsiteY8" fmla="*/ 0 h 578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4275" h="578563">
                      <a:moveTo>
                        <a:pt x="43326" y="0"/>
                      </a:moveTo>
                      <a:cubicBezTo>
                        <a:pt x="160328" y="13093"/>
                        <a:pt x="233618" y="75092"/>
                        <a:pt x="290838" y="158150"/>
                      </a:cubicBezTo>
                      <a:cubicBezTo>
                        <a:pt x="368146" y="270233"/>
                        <a:pt x="403406" y="395894"/>
                        <a:pt x="432570" y="523494"/>
                      </a:cubicBezTo>
                      <a:cubicBezTo>
                        <a:pt x="439566" y="554113"/>
                        <a:pt x="424950" y="573578"/>
                        <a:pt x="390452" y="577942"/>
                      </a:cubicBezTo>
                      <a:cubicBezTo>
                        <a:pt x="359071" y="581891"/>
                        <a:pt x="349234" y="566790"/>
                        <a:pt x="345424" y="539427"/>
                      </a:cubicBezTo>
                      <a:cubicBezTo>
                        <a:pt x="321387" y="364721"/>
                        <a:pt x="230639" y="227214"/>
                        <a:pt x="68611" y="130579"/>
                      </a:cubicBezTo>
                      <a:cubicBezTo>
                        <a:pt x="38893" y="112914"/>
                        <a:pt x="6611" y="97259"/>
                        <a:pt x="1139" y="59782"/>
                      </a:cubicBezTo>
                      <a:cubicBezTo>
                        <a:pt x="-3779" y="25769"/>
                        <a:pt x="6681" y="2702"/>
                        <a:pt x="43326" y="0"/>
                      </a:cubicBezTo>
                      <a:lnTo>
                        <a:pt x="43326" y="0"/>
                      </a:lnTo>
                      <a:close/>
                    </a:path>
                  </a:pathLst>
                </a:custGeom>
                <a:solidFill>
                  <a:srgbClr val="F26C6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3823E000-7283-4572-85B4-A5B3CFFA6F93}"/>
                    </a:ext>
                  </a:extLst>
                </p:cNvPr>
                <p:cNvSpPr/>
                <p:nvPr/>
              </p:nvSpPr>
              <p:spPr>
                <a:xfrm>
                  <a:off x="9173573" y="3821509"/>
                  <a:ext cx="169145" cy="13980"/>
                </a:xfrm>
                <a:custGeom>
                  <a:avLst/>
                  <a:gdLst>
                    <a:gd name="connsiteX0" fmla="*/ 14268 w 272378"/>
                    <a:gd name="connsiteY0" fmla="*/ 22514 h 22513"/>
                    <a:gd name="connsiteX1" fmla="*/ 14961 w 272378"/>
                    <a:gd name="connsiteY1" fmla="*/ 11430 h 22513"/>
                    <a:gd name="connsiteX2" fmla="*/ 186619 w 272378"/>
                    <a:gd name="connsiteY2" fmla="*/ 10945 h 22513"/>
                    <a:gd name="connsiteX3" fmla="*/ 238088 w 272378"/>
                    <a:gd name="connsiteY3" fmla="*/ 0 h 22513"/>
                    <a:gd name="connsiteX4" fmla="*/ 272378 w 272378"/>
                    <a:gd name="connsiteY4" fmla="*/ 13647 h 22513"/>
                    <a:gd name="connsiteX5" fmla="*/ 271616 w 272378"/>
                    <a:gd name="connsiteY5" fmla="*/ 22514 h 22513"/>
                    <a:gd name="connsiteX6" fmla="*/ 14268 w 272378"/>
                    <a:gd name="connsiteY6" fmla="*/ 22514 h 22513"/>
                    <a:gd name="connsiteX7" fmla="*/ 14268 w 272378"/>
                    <a:gd name="connsiteY7" fmla="*/ 22514 h 22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2378" h="22513">
                      <a:moveTo>
                        <a:pt x="14268" y="22514"/>
                      </a:moveTo>
                      <a:cubicBezTo>
                        <a:pt x="1245" y="18011"/>
                        <a:pt x="-10254" y="11915"/>
                        <a:pt x="14961" y="11430"/>
                      </a:cubicBezTo>
                      <a:cubicBezTo>
                        <a:pt x="72180" y="10391"/>
                        <a:pt x="129469" y="11499"/>
                        <a:pt x="186619" y="10945"/>
                      </a:cubicBezTo>
                      <a:cubicBezTo>
                        <a:pt x="204352" y="10737"/>
                        <a:pt x="224165" y="16348"/>
                        <a:pt x="238088" y="0"/>
                      </a:cubicBezTo>
                      <a:cubicBezTo>
                        <a:pt x="249518" y="4572"/>
                        <a:pt x="260948" y="9075"/>
                        <a:pt x="272378" y="13647"/>
                      </a:cubicBezTo>
                      <a:cubicBezTo>
                        <a:pt x="272101" y="16625"/>
                        <a:pt x="271893" y="19535"/>
                        <a:pt x="271616" y="22514"/>
                      </a:cubicBezTo>
                      <a:cubicBezTo>
                        <a:pt x="185857" y="22514"/>
                        <a:pt x="100028" y="22514"/>
                        <a:pt x="14268" y="22514"/>
                      </a:cubicBezTo>
                      <a:lnTo>
                        <a:pt x="14268" y="22514"/>
                      </a:lnTo>
                      <a:close/>
                    </a:path>
                  </a:pathLst>
                </a:custGeom>
                <a:solidFill>
                  <a:srgbClr val="EC26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78F82C2F-7D88-4C9A-96BE-00E8908C452A}"/>
                    </a:ext>
                  </a:extLst>
                </p:cNvPr>
                <p:cNvSpPr/>
                <p:nvPr/>
              </p:nvSpPr>
              <p:spPr>
                <a:xfrm>
                  <a:off x="6888113" y="3177194"/>
                  <a:ext cx="517240" cy="87469"/>
                </a:xfrm>
                <a:custGeom>
                  <a:avLst/>
                  <a:gdLst>
                    <a:gd name="connsiteX0" fmla="*/ 0 w 832922"/>
                    <a:gd name="connsiteY0" fmla="*/ 263 h 140853"/>
                    <a:gd name="connsiteX1" fmla="*/ 684345 w 832922"/>
                    <a:gd name="connsiteY1" fmla="*/ 5459 h 140853"/>
                    <a:gd name="connsiteX2" fmla="*/ 760545 w 832922"/>
                    <a:gd name="connsiteY2" fmla="*/ 18205 h 140853"/>
                    <a:gd name="connsiteX3" fmla="*/ 800723 w 832922"/>
                    <a:gd name="connsiteY3" fmla="*/ 56166 h 140853"/>
                    <a:gd name="connsiteX4" fmla="*/ 830095 w 832922"/>
                    <a:gd name="connsiteY4" fmla="*/ 116919 h 140853"/>
                    <a:gd name="connsiteX5" fmla="*/ 763593 w 832922"/>
                    <a:gd name="connsiteY5" fmla="*/ 140125 h 140853"/>
                    <a:gd name="connsiteX6" fmla="*/ 195695 w 832922"/>
                    <a:gd name="connsiteY6" fmla="*/ 140748 h 140853"/>
                    <a:gd name="connsiteX7" fmla="*/ 0 w 832922"/>
                    <a:gd name="connsiteY7" fmla="*/ 263 h 140853"/>
                    <a:gd name="connsiteX8" fmla="*/ 0 w 832922"/>
                    <a:gd name="connsiteY8" fmla="*/ 263 h 140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2922" h="140853">
                      <a:moveTo>
                        <a:pt x="0" y="263"/>
                      </a:moveTo>
                      <a:cubicBezTo>
                        <a:pt x="28471" y="-1261"/>
                        <a:pt x="476319" y="4281"/>
                        <a:pt x="684345" y="5459"/>
                      </a:cubicBezTo>
                      <a:cubicBezTo>
                        <a:pt x="711916" y="5597"/>
                        <a:pt x="745652" y="4627"/>
                        <a:pt x="760545" y="18205"/>
                      </a:cubicBezTo>
                      <a:cubicBezTo>
                        <a:pt x="773430" y="27903"/>
                        <a:pt x="788878" y="45429"/>
                        <a:pt x="800723" y="56166"/>
                      </a:cubicBezTo>
                      <a:cubicBezTo>
                        <a:pt x="821505" y="75147"/>
                        <a:pt x="840209" y="90526"/>
                        <a:pt x="830095" y="116919"/>
                      </a:cubicBezTo>
                      <a:cubicBezTo>
                        <a:pt x="819150" y="145598"/>
                        <a:pt x="785483" y="139986"/>
                        <a:pt x="763593" y="140125"/>
                      </a:cubicBezTo>
                      <a:cubicBezTo>
                        <a:pt x="574340" y="141233"/>
                        <a:pt x="385018" y="140748"/>
                        <a:pt x="195695" y="140748"/>
                      </a:cubicBezTo>
                      <a:cubicBezTo>
                        <a:pt x="71489" y="140679"/>
                        <a:pt x="41494" y="109506"/>
                        <a:pt x="0" y="263"/>
                      </a:cubicBezTo>
                      <a:lnTo>
                        <a:pt x="0" y="263"/>
                      </a:lnTo>
                      <a:close/>
                    </a:path>
                  </a:pathLst>
                </a:custGeom>
                <a:solidFill>
                  <a:srgbClr val="99383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D97418A1-221E-49E0-BB5B-B2A48A7CB2DD}"/>
                    </a:ext>
                  </a:extLst>
                </p:cNvPr>
                <p:cNvSpPr/>
                <p:nvPr/>
              </p:nvSpPr>
              <p:spPr>
                <a:xfrm>
                  <a:off x="8412798" y="2168076"/>
                  <a:ext cx="40609" cy="6404"/>
                </a:xfrm>
                <a:custGeom>
                  <a:avLst/>
                  <a:gdLst>
                    <a:gd name="connsiteX0" fmla="*/ 65393 w 65393"/>
                    <a:gd name="connsiteY0" fmla="*/ 10313 h 10313"/>
                    <a:gd name="connsiteX1" fmla="*/ 0 w 65393"/>
                    <a:gd name="connsiteY1" fmla="*/ 10313 h 10313"/>
                    <a:gd name="connsiteX2" fmla="*/ 65393 w 65393"/>
                    <a:gd name="connsiteY2" fmla="*/ 10313 h 10313"/>
                    <a:gd name="connsiteX3" fmla="*/ 65393 w 65393"/>
                    <a:gd name="connsiteY3" fmla="*/ 10313 h 10313"/>
                    <a:gd name="connsiteX4" fmla="*/ 65393 w 65393"/>
                    <a:gd name="connsiteY4" fmla="*/ 10313 h 10313"/>
                    <a:gd name="connsiteX5" fmla="*/ 65393 w 65393"/>
                    <a:gd name="connsiteY5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393" h="10313">
                      <a:moveTo>
                        <a:pt x="65393" y="10313"/>
                      </a:moveTo>
                      <a:cubicBezTo>
                        <a:pt x="43572" y="10313"/>
                        <a:pt x="21821" y="10313"/>
                        <a:pt x="0" y="10313"/>
                      </a:cubicBezTo>
                      <a:cubicBezTo>
                        <a:pt x="22237" y="2070"/>
                        <a:pt x="44473" y="-8044"/>
                        <a:pt x="65393" y="10313"/>
                      </a:cubicBezTo>
                      <a:lnTo>
                        <a:pt x="65393" y="10313"/>
                      </a:lnTo>
                      <a:lnTo>
                        <a:pt x="65393" y="10313"/>
                      </a:lnTo>
                      <a:lnTo>
                        <a:pt x="65393" y="10313"/>
                      </a:lnTo>
                      <a:close/>
                    </a:path>
                  </a:pathLst>
                </a:custGeom>
                <a:solidFill>
                  <a:srgbClr val="889DAE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AA9CF7AE-20D0-4054-80DA-9D809CD457F1}"/>
                    </a:ext>
                  </a:extLst>
                </p:cNvPr>
                <p:cNvSpPr/>
                <p:nvPr/>
              </p:nvSpPr>
              <p:spPr>
                <a:xfrm>
                  <a:off x="8322375" y="2171383"/>
                  <a:ext cx="191430" cy="185573"/>
                </a:xfrm>
                <a:custGeom>
                  <a:avLst/>
                  <a:gdLst>
                    <a:gd name="connsiteX0" fmla="*/ 198813 w 308263"/>
                    <a:gd name="connsiteY0" fmla="*/ 294478 h 298832"/>
                    <a:gd name="connsiteX1" fmla="*/ 308264 w 308263"/>
                    <a:gd name="connsiteY1" fmla="*/ 224721 h 298832"/>
                    <a:gd name="connsiteX2" fmla="*/ 308264 w 308263"/>
                    <a:gd name="connsiteY2" fmla="*/ 223543 h 298832"/>
                    <a:gd name="connsiteX3" fmla="*/ 154132 w 308263"/>
                    <a:gd name="connsiteY3" fmla="*/ 0 h 298832"/>
                    <a:gd name="connsiteX4" fmla="*/ 0 w 308263"/>
                    <a:gd name="connsiteY4" fmla="*/ 223543 h 298832"/>
                    <a:gd name="connsiteX5" fmla="*/ 208 w 308263"/>
                    <a:gd name="connsiteY5" fmla="*/ 235804 h 298832"/>
                    <a:gd name="connsiteX6" fmla="*/ 123098 w 308263"/>
                    <a:gd name="connsiteY6" fmla="*/ 272658 h 298832"/>
                    <a:gd name="connsiteX7" fmla="*/ 198813 w 308263"/>
                    <a:gd name="connsiteY7" fmla="*/ 294478 h 298832"/>
                    <a:gd name="connsiteX8" fmla="*/ 198813 w 308263"/>
                    <a:gd name="connsiteY8" fmla="*/ 294478 h 298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8263" h="298832">
                      <a:moveTo>
                        <a:pt x="198813" y="294478"/>
                      </a:moveTo>
                      <a:cubicBezTo>
                        <a:pt x="251737" y="311589"/>
                        <a:pt x="308125" y="276190"/>
                        <a:pt x="308264" y="224721"/>
                      </a:cubicBezTo>
                      <a:cubicBezTo>
                        <a:pt x="308264" y="224305"/>
                        <a:pt x="308264" y="223959"/>
                        <a:pt x="308264" y="223543"/>
                      </a:cubicBezTo>
                      <a:cubicBezTo>
                        <a:pt x="308264" y="100030"/>
                        <a:pt x="239268" y="0"/>
                        <a:pt x="154132" y="0"/>
                      </a:cubicBezTo>
                      <a:cubicBezTo>
                        <a:pt x="68996" y="0"/>
                        <a:pt x="0" y="100099"/>
                        <a:pt x="0" y="223543"/>
                      </a:cubicBezTo>
                      <a:cubicBezTo>
                        <a:pt x="0" y="227630"/>
                        <a:pt x="69" y="231786"/>
                        <a:pt x="208" y="235804"/>
                      </a:cubicBezTo>
                      <a:cubicBezTo>
                        <a:pt x="2355" y="293647"/>
                        <a:pt x="55418" y="262474"/>
                        <a:pt x="123098" y="272658"/>
                      </a:cubicBezTo>
                      <a:cubicBezTo>
                        <a:pt x="133696" y="274389"/>
                        <a:pt x="165285" y="283603"/>
                        <a:pt x="198813" y="294478"/>
                      </a:cubicBezTo>
                      <a:lnTo>
                        <a:pt x="198813" y="294478"/>
                      </a:lnTo>
                      <a:close/>
                    </a:path>
                  </a:pathLst>
                </a:custGeom>
                <a:solidFill>
                  <a:srgbClr val="FEFFF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E688188C-CEF2-4636-8DD6-E21ACAC309CB}"/>
                    </a:ext>
                  </a:extLst>
                </p:cNvPr>
                <p:cNvSpPr/>
                <p:nvPr/>
              </p:nvSpPr>
              <p:spPr>
                <a:xfrm>
                  <a:off x="8596787" y="2972258"/>
                  <a:ext cx="404670" cy="767430"/>
                </a:xfrm>
                <a:custGeom>
                  <a:avLst/>
                  <a:gdLst>
                    <a:gd name="connsiteX0" fmla="*/ 0 w 651648"/>
                    <a:gd name="connsiteY0" fmla="*/ 254562 h 1235809"/>
                    <a:gd name="connsiteX1" fmla="*/ 292470 w 651648"/>
                    <a:gd name="connsiteY1" fmla="*/ 30880 h 1235809"/>
                    <a:gd name="connsiteX2" fmla="*/ 628997 w 651648"/>
                    <a:gd name="connsiteY2" fmla="*/ 896720 h 1235809"/>
                    <a:gd name="connsiteX3" fmla="*/ 651649 w 651648"/>
                    <a:gd name="connsiteY3" fmla="*/ 1046696 h 1235809"/>
                    <a:gd name="connsiteX4" fmla="*/ 55834 w 651648"/>
                    <a:gd name="connsiteY4" fmla="*/ 1235810 h 1235809"/>
                    <a:gd name="connsiteX5" fmla="*/ 0 w 651648"/>
                    <a:gd name="connsiteY5" fmla="*/ 254562 h 1235809"/>
                    <a:gd name="connsiteX6" fmla="*/ 0 w 651648"/>
                    <a:gd name="connsiteY6" fmla="*/ 254562 h 1235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1648" h="1235809">
                      <a:moveTo>
                        <a:pt x="0" y="254562"/>
                      </a:moveTo>
                      <a:cubicBezTo>
                        <a:pt x="-346" y="-41718"/>
                        <a:pt x="263929" y="-20936"/>
                        <a:pt x="292470" y="30880"/>
                      </a:cubicBezTo>
                      <a:cubicBezTo>
                        <a:pt x="456022" y="302706"/>
                        <a:pt x="572193" y="590049"/>
                        <a:pt x="628997" y="896720"/>
                      </a:cubicBezTo>
                      <a:cubicBezTo>
                        <a:pt x="638695" y="949021"/>
                        <a:pt x="642921" y="994187"/>
                        <a:pt x="651649" y="1046696"/>
                      </a:cubicBezTo>
                      <a:cubicBezTo>
                        <a:pt x="535063" y="1044132"/>
                        <a:pt x="286235" y="1052168"/>
                        <a:pt x="55834" y="1235810"/>
                      </a:cubicBezTo>
                      <a:cubicBezTo>
                        <a:pt x="69550" y="1176928"/>
                        <a:pt x="208" y="400381"/>
                        <a:pt x="0" y="254562"/>
                      </a:cubicBezTo>
                      <a:lnTo>
                        <a:pt x="0" y="254562"/>
                      </a:lnTo>
                      <a:close/>
                    </a:path>
                  </a:pathLst>
                </a:custGeom>
                <a:solidFill>
                  <a:srgbClr val="F04D4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8160A246-0E6E-4380-B47F-008C1C8D6DCE}"/>
                    </a:ext>
                  </a:extLst>
                </p:cNvPr>
                <p:cNvSpPr/>
                <p:nvPr/>
              </p:nvSpPr>
              <p:spPr>
                <a:xfrm>
                  <a:off x="9220161" y="3669613"/>
                  <a:ext cx="258322" cy="160801"/>
                </a:xfrm>
                <a:custGeom>
                  <a:avLst/>
                  <a:gdLst>
                    <a:gd name="connsiteX0" fmla="*/ 93726 w 415982"/>
                    <a:gd name="connsiteY0" fmla="*/ 258941 h 258941"/>
                    <a:gd name="connsiteX1" fmla="*/ 0 w 415982"/>
                    <a:gd name="connsiteY1" fmla="*/ 121435 h 258941"/>
                    <a:gd name="connsiteX2" fmla="*/ 37199 w 415982"/>
                    <a:gd name="connsiteY2" fmla="*/ 0 h 258941"/>
                    <a:gd name="connsiteX3" fmla="*/ 415983 w 415982"/>
                    <a:gd name="connsiteY3" fmla="*/ 255755 h 258941"/>
                    <a:gd name="connsiteX4" fmla="*/ 93726 w 415982"/>
                    <a:gd name="connsiteY4" fmla="*/ 258941 h 258941"/>
                    <a:gd name="connsiteX5" fmla="*/ 93726 w 415982"/>
                    <a:gd name="connsiteY5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5982" h="258941">
                      <a:moveTo>
                        <a:pt x="93726" y="258941"/>
                      </a:moveTo>
                      <a:cubicBezTo>
                        <a:pt x="54864" y="240584"/>
                        <a:pt x="0" y="211905"/>
                        <a:pt x="0" y="121435"/>
                      </a:cubicBezTo>
                      <a:cubicBezTo>
                        <a:pt x="6235" y="95250"/>
                        <a:pt x="29510" y="6304"/>
                        <a:pt x="37199" y="0"/>
                      </a:cubicBezTo>
                      <a:cubicBezTo>
                        <a:pt x="197289" y="59297"/>
                        <a:pt x="314706" y="155586"/>
                        <a:pt x="415983" y="255755"/>
                      </a:cubicBezTo>
                      <a:cubicBezTo>
                        <a:pt x="346087" y="257833"/>
                        <a:pt x="143395" y="257348"/>
                        <a:pt x="93726" y="258941"/>
                      </a:cubicBezTo>
                      <a:lnTo>
                        <a:pt x="93726" y="258941"/>
                      </a:lnTo>
                      <a:close/>
                    </a:path>
                  </a:pathLst>
                </a:custGeom>
                <a:solidFill>
                  <a:srgbClr val="F3776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6200C6FF-1F69-4744-8891-AD8598CE1DA9}"/>
                    </a:ext>
                  </a:extLst>
                </p:cNvPr>
                <p:cNvSpPr/>
                <p:nvPr/>
              </p:nvSpPr>
              <p:spPr>
                <a:xfrm>
                  <a:off x="8439997" y="3826886"/>
                  <a:ext cx="1115789" cy="552248"/>
                </a:xfrm>
                <a:custGeom>
                  <a:avLst/>
                  <a:gdLst>
                    <a:gd name="connsiteX0" fmla="*/ 293212 w 1796779"/>
                    <a:gd name="connsiteY0" fmla="*/ 828156 h 889296"/>
                    <a:gd name="connsiteX1" fmla="*/ 82900 w 1796779"/>
                    <a:gd name="connsiteY1" fmla="*/ 888284 h 889296"/>
                    <a:gd name="connsiteX2" fmla="*/ 119 w 1796779"/>
                    <a:gd name="connsiteY2" fmla="*/ 828156 h 889296"/>
                    <a:gd name="connsiteX3" fmla="*/ 36002 w 1796779"/>
                    <a:gd name="connsiteY3" fmla="*/ 768581 h 889296"/>
                    <a:gd name="connsiteX4" fmla="*/ 527215 w 1796779"/>
                    <a:gd name="connsiteY4" fmla="*/ 494400 h 889296"/>
                    <a:gd name="connsiteX5" fmla="*/ 761842 w 1796779"/>
                    <a:gd name="connsiteY5" fmla="*/ 238091 h 889296"/>
                    <a:gd name="connsiteX6" fmla="*/ 1221189 w 1796779"/>
                    <a:gd name="connsiteY6" fmla="*/ 10737 h 889296"/>
                    <a:gd name="connsiteX7" fmla="*/ 1583971 w 1796779"/>
                    <a:gd name="connsiteY7" fmla="*/ 138 h 889296"/>
                    <a:gd name="connsiteX8" fmla="*/ 1796777 w 1796779"/>
                    <a:gd name="connsiteY8" fmla="*/ 75785 h 889296"/>
                    <a:gd name="connsiteX9" fmla="*/ 1678528 w 1796779"/>
                    <a:gd name="connsiteY9" fmla="*/ 137853 h 889296"/>
                    <a:gd name="connsiteX10" fmla="*/ 1343110 w 1796779"/>
                    <a:gd name="connsiteY10" fmla="*/ 137853 h 889296"/>
                    <a:gd name="connsiteX11" fmla="*/ 1080566 w 1796779"/>
                    <a:gd name="connsiteY11" fmla="*/ 199852 h 889296"/>
                    <a:gd name="connsiteX12" fmla="*/ 837557 w 1796779"/>
                    <a:gd name="connsiteY12" fmla="*/ 392430 h 889296"/>
                    <a:gd name="connsiteX13" fmla="*/ 677052 w 1796779"/>
                    <a:gd name="connsiteY13" fmla="*/ 578843 h 889296"/>
                    <a:gd name="connsiteX14" fmla="*/ 293212 w 1796779"/>
                    <a:gd name="connsiteY14" fmla="*/ 828156 h 889296"/>
                    <a:gd name="connsiteX15" fmla="*/ 293212 w 1796779"/>
                    <a:gd name="connsiteY15" fmla="*/ 828156 h 8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96779" h="889296">
                      <a:moveTo>
                        <a:pt x="293212" y="828156"/>
                      </a:moveTo>
                      <a:cubicBezTo>
                        <a:pt x="220129" y="856142"/>
                        <a:pt x="123286" y="896181"/>
                        <a:pt x="82900" y="888284"/>
                      </a:cubicBezTo>
                      <a:cubicBezTo>
                        <a:pt x="37596" y="879417"/>
                        <a:pt x="4622" y="879556"/>
                        <a:pt x="119" y="828156"/>
                      </a:cubicBezTo>
                      <a:cubicBezTo>
                        <a:pt x="-1751" y="806196"/>
                        <a:pt x="18823" y="774954"/>
                        <a:pt x="36002" y="768581"/>
                      </a:cubicBezTo>
                      <a:cubicBezTo>
                        <a:pt x="214657" y="702356"/>
                        <a:pt x="388393" y="618952"/>
                        <a:pt x="527215" y="494400"/>
                      </a:cubicBezTo>
                      <a:cubicBezTo>
                        <a:pt x="614291" y="416329"/>
                        <a:pt x="686127" y="325443"/>
                        <a:pt x="761842" y="238091"/>
                      </a:cubicBezTo>
                      <a:cubicBezTo>
                        <a:pt x="874895" y="107650"/>
                        <a:pt x="1038379" y="18635"/>
                        <a:pt x="1221189" y="10737"/>
                      </a:cubicBezTo>
                      <a:cubicBezTo>
                        <a:pt x="1327523" y="6096"/>
                        <a:pt x="1477360" y="762"/>
                        <a:pt x="1583971" y="138"/>
                      </a:cubicBezTo>
                      <a:cubicBezTo>
                        <a:pt x="1707553" y="-623"/>
                        <a:pt x="1796014" y="-900"/>
                        <a:pt x="1796777" y="75785"/>
                      </a:cubicBezTo>
                      <a:cubicBezTo>
                        <a:pt x="1797262" y="130579"/>
                        <a:pt x="1744337" y="138268"/>
                        <a:pt x="1678528" y="137853"/>
                      </a:cubicBezTo>
                      <a:cubicBezTo>
                        <a:pt x="1598864" y="137298"/>
                        <a:pt x="1441546" y="132311"/>
                        <a:pt x="1343110" y="137853"/>
                      </a:cubicBezTo>
                      <a:cubicBezTo>
                        <a:pt x="1258666" y="142633"/>
                        <a:pt x="1154757" y="156972"/>
                        <a:pt x="1080566" y="199852"/>
                      </a:cubicBezTo>
                      <a:cubicBezTo>
                        <a:pt x="984762" y="255270"/>
                        <a:pt x="913341" y="316369"/>
                        <a:pt x="837557" y="392430"/>
                      </a:cubicBezTo>
                      <a:cubicBezTo>
                        <a:pt x="779922" y="450273"/>
                        <a:pt x="733232" y="519823"/>
                        <a:pt x="677052" y="578843"/>
                      </a:cubicBezTo>
                      <a:cubicBezTo>
                        <a:pt x="626206" y="632045"/>
                        <a:pt x="431827" y="775162"/>
                        <a:pt x="293212" y="828156"/>
                      </a:cubicBezTo>
                      <a:lnTo>
                        <a:pt x="293212" y="828156"/>
                      </a:lnTo>
                      <a:close/>
                    </a:path>
                  </a:pathLst>
                </a:custGeom>
                <a:solidFill>
                  <a:srgbClr val="D1E3F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779C38C3-75D9-4CF9-B17A-C81FA90A906F}"/>
                    </a:ext>
                  </a:extLst>
                </p:cNvPr>
                <p:cNvSpPr/>
                <p:nvPr/>
              </p:nvSpPr>
              <p:spPr>
                <a:xfrm>
                  <a:off x="7221765" y="3638746"/>
                  <a:ext cx="315969" cy="709662"/>
                </a:xfrm>
                <a:custGeom>
                  <a:avLst/>
                  <a:gdLst>
                    <a:gd name="connsiteX0" fmla="*/ 495035 w 501324"/>
                    <a:gd name="connsiteY0" fmla="*/ 25942 h 1162670"/>
                    <a:gd name="connsiteX1" fmla="*/ 301903 w 501324"/>
                    <a:gd name="connsiteY1" fmla="*/ 25942 h 1162670"/>
                    <a:gd name="connsiteX2" fmla="*/ 90898 w 501324"/>
                    <a:gd name="connsiteY2" fmla="*/ 141004 h 1162670"/>
                    <a:gd name="connsiteX3" fmla="*/ 1121 w 501324"/>
                    <a:gd name="connsiteY3" fmla="*/ 396898 h 1162670"/>
                    <a:gd name="connsiteX4" fmla="*/ 132600 w 501324"/>
                    <a:gd name="connsiteY4" fmla="*/ 1142480 h 1162670"/>
                    <a:gd name="connsiteX5" fmla="*/ 203813 w 501324"/>
                    <a:gd name="connsiteY5" fmla="*/ 1154811 h 1162670"/>
                    <a:gd name="connsiteX6" fmla="*/ 255005 w 501324"/>
                    <a:gd name="connsiteY6" fmla="*/ 1144350 h 1162670"/>
                    <a:gd name="connsiteX7" fmla="*/ 461438 w 501324"/>
                    <a:gd name="connsiteY7" fmla="*/ 762173 h 1162670"/>
                    <a:gd name="connsiteX8" fmla="*/ 495035 w 501324"/>
                    <a:gd name="connsiteY8" fmla="*/ 25942 h 1162670"/>
                    <a:gd name="connsiteX9" fmla="*/ 495035 w 501324"/>
                    <a:gd name="connsiteY9" fmla="*/ 25942 h 1162670"/>
                    <a:gd name="connsiteX0" fmla="*/ 495035 w 501322"/>
                    <a:gd name="connsiteY0" fmla="*/ 25942 h 1185080"/>
                    <a:gd name="connsiteX1" fmla="*/ 301903 w 501322"/>
                    <a:gd name="connsiteY1" fmla="*/ 25942 h 1185080"/>
                    <a:gd name="connsiteX2" fmla="*/ 90898 w 501322"/>
                    <a:gd name="connsiteY2" fmla="*/ 141004 h 1185080"/>
                    <a:gd name="connsiteX3" fmla="*/ 1121 w 501322"/>
                    <a:gd name="connsiteY3" fmla="*/ 396898 h 1185080"/>
                    <a:gd name="connsiteX4" fmla="*/ 132600 w 501322"/>
                    <a:gd name="connsiteY4" fmla="*/ 1142480 h 1185080"/>
                    <a:gd name="connsiteX5" fmla="*/ 203813 w 501322"/>
                    <a:gd name="connsiteY5" fmla="*/ 1154811 h 1185080"/>
                    <a:gd name="connsiteX6" fmla="*/ 461438 w 501322"/>
                    <a:gd name="connsiteY6" fmla="*/ 762173 h 1185080"/>
                    <a:gd name="connsiteX7" fmla="*/ 495035 w 501322"/>
                    <a:gd name="connsiteY7" fmla="*/ 25942 h 1185080"/>
                    <a:gd name="connsiteX8" fmla="*/ 495035 w 501322"/>
                    <a:gd name="connsiteY8" fmla="*/ 25942 h 1185080"/>
                    <a:gd name="connsiteX0" fmla="*/ 495035 w 509387"/>
                    <a:gd name="connsiteY0" fmla="*/ 25942 h 1182297"/>
                    <a:gd name="connsiteX1" fmla="*/ 301903 w 509387"/>
                    <a:gd name="connsiteY1" fmla="*/ 25942 h 1182297"/>
                    <a:gd name="connsiteX2" fmla="*/ 90898 w 509387"/>
                    <a:gd name="connsiteY2" fmla="*/ 141004 h 1182297"/>
                    <a:gd name="connsiteX3" fmla="*/ 1121 w 509387"/>
                    <a:gd name="connsiteY3" fmla="*/ 396898 h 1182297"/>
                    <a:gd name="connsiteX4" fmla="*/ 132600 w 509387"/>
                    <a:gd name="connsiteY4" fmla="*/ 1142480 h 1182297"/>
                    <a:gd name="connsiteX5" fmla="*/ 203813 w 509387"/>
                    <a:gd name="connsiteY5" fmla="*/ 1154811 h 1182297"/>
                    <a:gd name="connsiteX6" fmla="*/ 492824 w 509387"/>
                    <a:gd name="connsiteY6" fmla="*/ 799837 h 1182297"/>
                    <a:gd name="connsiteX7" fmla="*/ 495035 w 509387"/>
                    <a:gd name="connsiteY7" fmla="*/ 25942 h 1182297"/>
                    <a:gd name="connsiteX8" fmla="*/ 495035 w 509387"/>
                    <a:gd name="connsiteY8" fmla="*/ 25942 h 1182297"/>
                    <a:gd name="connsiteX0" fmla="*/ 495035 w 509387"/>
                    <a:gd name="connsiteY0" fmla="*/ 25942 h 1150633"/>
                    <a:gd name="connsiteX1" fmla="*/ 301903 w 509387"/>
                    <a:gd name="connsiteY1" fmla="*/ 25942 h 1150633"/>
                    <a:gd name="connsiteX2" fmla="*/ 90898 w 509387"/>
                    <a:gd name="connsiteY2" fmla="*/ 141004 h 1150633"/>
                    <a:gd name="connsiteX3" fmla="*/ 1121 w 509387"/>
                    <a:gd name="connsiteY3" fmla="*/ 396898 h 1150633"/>
                    <a:gd name="connsiteX4" fmla="*/ 132600 w 509387"/>
                    <a:gd name="connsiteY4" fmla="*/ 1142480 h 1150633"/>
                    <a:gd name="connsiteX5" fmla="*/ 304250 w 509387"/>
                    <a:gd name="connsiteY5" fmla="*/ 1079483 h 1150633"/>
                    <a:gd name="connsiteX6" fmla="*/ 492824 w 509387"/>
                    <a:gd name="connsiteY6" fmla="*/ 799837 h 1150633"/>
                    <a:gd name="connsiteX7" fmla="*/ 495035 w 509387"/>
                    <a:gd name="connsiteY7" fmla="*/ 25942 h 1150633"/>
                    <a:gd name="connsiteX8" fmla="*/ 495035 w 509387"/>
                    <a:gd name="connsiteY8" fmla="*/ 25942 h 1150633"/>
                    <a:gd name="connsiteX0" fmla="*/ 494460 w 508812"/>
                    <a:gd name="connsiteY0" fmla="*/ 25942 h 1145167"/>
                    <a:gd name="connsiteX1" fmla="*/ 301328 w 508812"/>
                    <a:gd name="connsiteY1" fmla="*/ 25942 h 1145167"/>
                    <a:gd name="connsiteX2" fmla="*/ 90323 w 508812"/>
                    <a:gd name="connsiteY2" fmla="*/ 141004 h 1145167"/>
                    <a:gd name="connsiteX3" fmla="*/ 546 w 508812"/>
                    <a:gd name="connsiteY3" fmla="*/ 396898 h 1145167"/>
                    <a:gd name="connsiteX4" fmla="*/ 226185 w 508812"/>
                    <a:gd name="connsiteY4" fmla="*/ 1136204 h 1145167"/>
                    <a:gd name="connsiteX5" fmla="*/ 303675 w 508812"/>
                    <a:gd name="connsiteY5" fmla="*/ 1079483 h 1145167"/>
                    <a:gd name="connsiteX6" fmla="*/ 492249 w 508812"/>
                    <a:gd name="connsiteY6" fmla="*/ 799837 h 1145167"/>
                    <a:gd name="connsiteX7" fmla="*/ 494460 w 508812"/>
                    <a:gd name="connsiteY7" fmla="*/ 25942 h 1145167"/>
                    <a:gd name="connsiteX8" fmla="*/ 494460 w 508812"/>
                    <a:gd name="connsiteY8" fmla="*/ 25942 h 1145167"/>
                    <a:gd name="connsiteX0" fmla="*/ 494460 w 508812"/>
                    <a:gd name="connsiteY0" fmla="*/ 25942 h 1142784"/>
                    <a:gd name="connsiteX1" fmla="*/ 301328 w 508812"/>
                    <a:gd name="connsiteY1" fmla="*/ 25942 h 1142784"/>
                    <a:gd name="connsiteX2" fmla="*/ 90323 w 508812"/>
                    <a:gd name="connsiteY2" fmla="*/ 141004 h 1142784"/>
                    <a:gd name="connsiteX3" fmla="*/ 546 w 508812"/>
                    <a:gd name="connsiteY3" fmla="*/ 396898 h 1142784"/>
                    <a:gd name="connsiteX4" fmla="*/ 226185 w 508812"/>
                    <a:gd name="connsiteY4" fmla="*/ 1136204 h 1142784"/>
                    <a:gd name="connsiteX5" fmla="*/ 347616 w 508812"/>
                    <a:gd name="connsiteY5" fmla="*/ 1060650 h 1142784"/>
                    <a:gd name="connsiteX6" fmla="*/ 492249 w 508812"/>
                    <a:gd name="connsiteY6" fmla="*/ 799837 h 1142784"/>
                    <a:gd name="connsiteX7" fmla="*/ 494460 w 508812"/>
                    <a:gd name="connsiteY7" fmla="*/ 25942 h 1142784"/>
                    <a:gd name="connsiteX8" fmla="*/ 494460 w 508812"/>
                    <a:gd name="connsiteY8" fmla="*/ 25942 h 1142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8812" h="1142784">
                      <a:moveTo>
                        <a:pt x="494460" y="25942"/>
                      </a:moveTo>
                      <a:cubicBezTo>
                        <a:pt x="490581" y="-17076"/>
                        <a:pt x="429275" y="935"/>
                        <a:pt x="301328" y="25942"/>
                      </a:cubicBezTo>
                      <a:cubicBezTo>
                        <a:pt x="202822" y="45200"/>
                        <a:pt x="143178" y="76234"/>
                        <a:pt x="90323" y="141004"/>
                      </a:cubicBezTo>
                      <a:cubicBezTo>
                        <a:pt x="28532" y="216719"/>
                        <a:pt x="5048" y="304419"/>
                        <a:pt x="546" y="396898"/>
                      </a:cubicBezTo>
                      <a:cubicBezTo>
                        <a:pt x="-10954" y="628061"/>
                        <a:pt x="162524" y="914600"/>
                        <a:pt x="226185" y="1136204"/>
                      </a:cubicBezTo>
                      <a:cubicBezTo>
                        <a:pt x="232974" y="1159757"/>
                        <a:pt x="303272" y="1116711"/>
                        <a:pt x="347616" y="1060650"/>
                      </a:cubicBezTo>
                      <a:cubicBezTo>
                        <a:pt x="391960" y="1004589"/>
                        <a:pt x="443712" y="987982"/>
                        <a:pt x="492249" y="799837"/>
                      </a:cubicBezTo>
                      <a:cubicBezTo>
                        <a:pt x="513308" y="589871"/>
                        <a:pt x="514549" y="138718"/>
                        <a:pt x="494460" y="25942"/>
                      </a:cubicBezTo>
                      <a:lnTo>
                        <a:pt x="494460" y="25942"/>
                      </a:lnTo>
                      <a:close/>
                    </a:path>
                  </a:pathLst>
                </a:custGeom>
                <a:solidFill>
                  <a:srgbClr val="3A161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C29BC259-5BCA-4981-8236-1E985A67AE6B}"/>
                    </a:ext>
                  </a:extLst>
                </p:cNvPr>
                <p:cNvSpPr/>
                <p:nvPr/>
              </p:nvSpPr>
              <p:spPr>
                <a:xfrm rot="19173505">
                  <a:off x="8942874" y="4253571"/>
                  <a:ext cx="157710" cy="107549"/>
                </a:xfrm>
                <a:custGeom>
                  <a:avLst/>
                  <a:gdLst>
                    <a:gd name="connsiteX0" fmla="*/ 253965 w 253964"/>
                    <a:gd name="connsiteY0" fmla="*/ 86594 h 173189"/>
                    <a:gd name="connsiteX1" fmla="*/ 126982 w 253964"/>
                    <a:gd name="connsiteY1" fmla="*/ 173189 h 173189"/>
                    <a:gd name="connsiteX2" fmla="*/ 0 w 253964"/>
                    <a:gd name="connsiteY2" fmla="*/ 86594 h 173189"/>
                    <a:gd name="connsiteX3" fmla="*/ 126982 w 253964"/>
                    <a:gd name="connsiteY3" fmla="*/ 0 h 173189"/>
                    <a:gd name="connsiteX4" fmla="*/ 253965 w 253964"/>
                    <a:gd name="connsiteY4" fmla="*/ 86594 h 17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964" h="173189">
                      <a:moveTo>
                        <a:pt x="253965" y="86594"/>
                      </a:moveTo>
                      <a:cubicBezTo>
                        <a:pt x="253965" y="134419"/>
                        <a:pt x="197113" y="173189"/>
                        <a:pt x="126982" y="173189"/>
                      </a:cubicBezTo>
                      <a:cubicBezTo>
                        <a:pt x="56852" y="173189"/>
                        <a:pt x="0" y="134419"/>
                        <a:pt x="0" y="86594"/>
                      </a:cubicBezTo>
                      <a:cubicBezTo>
                        <a:pt x="0" y="38770"/>
                        <a:pt x="56852" y="0"/>
                        <a:pt x="126982" y="0"/>
                      </a:cubicBezTo>
                      <a:cubicBezTo>
                        <a:pt x="197113" y="0"/>
                        <a:pt x="253965" y="38770"/>
                        <a:pt x="253965" y="86594"/>
                      </a:cubicBezTo>
                      <a:close/>
                    </a:path>
                  </a:pathLst>
                </a:custGeom>
                <a:solidFill>
                  <a:srgbClr val="8DA5B6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CA3B99FC-1749-4437-B068-00375EF6AEAA}"/>
                    </a:ext>
                  </a:extLst>
                </p:cNvPr>
                <p:cNvSpPr/>
                <p:nvPr/>
              </p:nvSpPr>
              <p:spPr>
                <a:xfrm>
                  <a:off x="6043757" y="4247040"/>
                  <a:ext cx="1092699" cy="160801"/>
                </a:xfrm>
                <a:custGeom>
                  <a:avLst/>
                  <a:gdLst>
                    <a:gd name="connsiteX0" fmla="*/ 1630126 w 1759596"/>
                    <a:gd name="connsiteY0" fmla="*/ 258941 h 258941"/>
                    <a:gd name="connsiteX1" fmla="*/ 129471 w 1759596"/>
                    <a:gd name="connsiteY1" fmla="*/ 258941 h 258941"/>
                    <a:gd name="connsiteX2" fmla="*/ 0 w 1759596"/>
                    <a:gd name="connsiteY2" fmla="*/ 129471 h 258941"/>
                    <a:gd name="connsiteX3" fmla="*/ 0 w 1759596"/>
                    <a:gd name="connsiteY3" fmla="*/ 129471 h 258941"/>
                    <a:gd name="connsiteX4" fmla="*/ 129471 w 1759596"/>
                    <a:gd name="connsiteY4" fmla="*/ 0 h 258941"/>
                    <a:gd name="connsiteX5" fmla="*/ 1630126 w 1759596"/>
                    <a:gd name="connsiteY5" fmla="*/ 0 h 258941"/>
                    <a:gd name="connsiteX6" fmla="*/ 1759597 w 1759596"/>
                    <a:gd name="connsiteY6" fmla="*/ 129471 h 258941"/>
                    <a:gd name="connsiteX7" fmla="*/ 1759597 w 1759596"/>
                    <a:gd name="connsiteY7" fmla="*/ 129471 h 258941"/>
                    <a:gd name="connsiteX8" fmla="*/ 1630126 w 1759596"/>
                    <a:gd name="connsiteY8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9596" h="258941">
                      <a:moveTo>
                        <a:pt x="1630126" y="258941"/>
                      </a:moveTo>
                      <a:lnTo>
                        <a:pt x="129471" y="258941"/>
                      </a:lnTo>
                      <a:cubicBezTo>
                        <a:pt x="57981" y="258941"/>
                        <a:pt x="0" y="200960"/>
                        <a:pt x="0" y="129471"/>
                      </a:cubicBezTo>
                      <a:lnTo>
                        <a:pt x="0" y="129471"/>
                      </a:lnTo>
                      <a:cubicBezTo>
                        <a:pt x="0" y="57981"/>
                        <a:pt x="57981" y="0"/>
                        <a:pt x="129471" y="0"/>
                      </a:cubicBezTo>
                      <a:lnTo>
                        <a:pt x="1630126" y="0"/>
                      </a:lnTo>
                      <a:cubicBezTo>
                        <a:pt x="1701615" y="0"/>
                        <a:pt x="1759597" y="57981"/>
                        <a:pt x="1759597" y="129471"/>
                      </a:cubicBezTo>
                      <a:lnTo>
                        <a:pt x="1759597" y="129471"/>
                      </a:lnTo>
                      <a:cubicBezTo>
                        <a:pt x="1759528" y="200960"/>
                        <a:pt x="1701615" y="258941"/>
                        <a:pt x="1630126" y="258941"/>
                      </a:cubicBezTo>
                      <a:close/>
                    </a:path>
                  </a:pathLst>
                </a:custGeom>
                <a:solidFill>
                  <a:srgbClr val="B0CBD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5AEFE4C4-0C54-4B83-A61E-F86CC77730D8}"/>
                    </a:ext>
                  </a:extLst>
                </p:cNvPr>
                <p:cNvSpPr/>
                <p:nvPr/>
              </p:nvSpPr>
              <p:spPr>
                <a:xfrm>
                  <a:off x="6147214" y="4291556"/>
                  <a:ext cx="755825" cy="68398"/>
                </a:xfrm>
                <a:custGeom>
                  <a:avLst/>
                  <a:gdLst>
                    <a:gd name="connsiteX0" fmla="*/ 1162050 w 1217121"/>
                    <a:gd name="connsiteY0" fmla="*/ 110144 h 110143"/>
                    <a:gd name="connsiteX1" fmla="*/ 55072 w 1217121"/>
                    <a:gd name="connsiteY1" fmla="*/ 110144 h 110143"/>
                    <a:gd name="connsiteX2" fmla="*/ 0 w 1217121"/>
                    <a:gd name="connsiteY2" fmla="*/ 55072 h 110143"/>
                    <a:gd name="connsiteX3" fmla="*/ 0 w 1217121"/>
                    <a:gd name="connsiteY3" fmla="*/ 55072 h 110143"/>
                    <a:gd name="connsiteX4" fmla="*/ 55072 w 1217121"/>
                    <a:gd name="connsiteY4" fmla="*/ 0 h 110143"/>
                    <a:gd name="connsiteX5" fmla="*/ 1162050 w 1217121"/>
                    <a:gd name="connsiteY5" fmla="*/ 0 h 110143"/>
                    <a:gd name="connsiteX6" fmla="*/ 1217122 w 1217121"/>
                    <a:gd name="connsiteY6" fmla="*/ 55072 h 110143"/>
                    <a:gd name="connsiteX7" fmla="*/ 1217122 w 1217121"/>
                    <a:gd name="connsiteY7" fmla="*/ 55072 h 110143"/>
                    <a:gd name="connsiteX8" fmla="*/ 1162050 w 1217121"/>
                    <a:gd name="connsiteY8" fmla="*/ 110144 h 110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17121" h="110143">
                      <a:moveTo>
                        <a:pt x="1162050" y="110144"/>
                      </a:moveTo>
                      <a:lnTo>
                        <a:pt x="55072" y="110144"/>
                      </a:lnTo>
                      <a:cubicBezTo>
                        <a:pt x="24661" y="110144"/>
                        <a:pt x="0" y="85483"/>
                        <a:pt x="0" y="55072"/>
                      </a:cubicBezTo>
                      <a:lnTo>
                        <a:pt x="0" y="55072"/>
                      </a:lnTo>
                      <a:cubicBezTo>
                        <a:pt x="0" y="24661"/>
                        <a:pt x="24661" y="0"/>
                        <a:pt x="55072" y="0"/>
                      </a:cubicBezTo>
                      <a:lnTo>
                        <a:pt x="1162050" y="0"/>
                      </a:lnTo>
                      <a:cubicBezTo>
                        <a:pt x="1192461" y="0"/>
                        <a:pt x="1217122" y="24661"/>
                        <a:pt x="1217122" y="55072"/>
                      </a:cubicBezTo>
                      <a:lnTo>
                        <a:pt x="1217122" y="55072"/>
                      </a:lnTo>
                      <a:cubicBezTo>
                        <a:pt x="1217122" y="85483"/>
                        <a:pt x="1192461" y="110144"/>
                        <a:pt x="1162050" y="110144"/>
                      </a:cubicBezTo>
                      <a:close/>
                    </a:path>
                  </a:pathLst>
                </a:custGeom>
                <a:solidFill>
                  <a:srgbClr val="91AEC4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6C8B4B7-374C-4190-9B53-951707A2A6D4}"/>
              </a:ext>
            </a:extLst>
          </p:cNvPr>
          <p:cNvGrpSpPr/>
          <p:nvPr/>
        </p:nvGrpSpPr>
        <p:grpSpPr>
          <a:xfrm>
            <a:off x="7527011" y="913862"/>
            <a:ext cx="4047788" cy="707886"/>
            <a:chOff x="6475587" y="1411926"/>
            <a:chExt cx="4507692" cy="70788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AF6FCD2-F70C-4323-9FCE-259AC09CF270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987C2B3-21A8-4800-AAE7-1217A0A6FF45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4000" b="1" dirty="0">
                  <a:solidFill>
                    <a:schemeClr val="bg1"/>
                  </a:solidFill>
                  <a:cs typeface="Arial" pitchFamily="34" charset="0"/>
                </a:rPr>
                <a:t>Abstract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266FD1C-6946-4C13-9CBC-04FBF91AAEAC}"/>
              </a:ext>
            </a:extLst>
          </p:cNvPr>
          <p:cNvGrpSpPr/>
          <p:nvPr/>
        </p:nvGrpSpPr>
        <p:grpSpPr>
          <a:xfrm>
            <a:off x="7527011" y="1994314"/>
            <a:ext cx="4047788" cy="707886"/>
            <a:chOff x="6475587" y="1411926"/>
            <a:chExt cx="4507692" cy="70788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30A430D-E560-43F8-91F7-E72E6926B7C8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206D417-F843-41FD-9923-E6D368A9A445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40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E52128A-2288-4025-827B-FF5F8A59522A}"/>
              </a:ext>
            </a:extLst>
          </p:cNvPr>
          <p:cNvGrpSpPr/>
          <p:nvPr/>
        </p:nvGrpSpPr>
        <p:grpSpPr>
          <a:xfrm>
            <a:off x="7501397" y="3121005"/>
            <a:ext cx="4047788" cy="721462"/>
            <a:chOff x="6475587" y="1750480"/>
            <a:chExt cx="4507692" cy="721462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C4F1EF-DCBB-40E9-9532-B2B2F265F689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410BEC2-230F-450C-89DF-769FE19CF9BA}"/>
                </a:ext>
              </a:extLst>
            </p:cNvPr>
            <p:cNvSpPr txBox="1"/>
            <p:nvPr/>
          </p:nvSpPr>
          <p:spPr>
            <a:xfrm>
              <a:off x="6475587" y="1764056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4000" b="1" dirty="0">
                  <a:solidFill>
                    <a:schemeClr val="bg1"/>
                  </a:solidFill>
                  <a:cs typeface="Arial" pitchFamily="34" charset="0"/>
                </a:rPr>
                <a:t>Implementation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2BBF06E-4409-4051-9B44-E14E7302C2C4}"/>
              </a:ext>
            </a:extLst>
          </p:cNvPr>
          <p:cNvGrpSpPr/>
          <p:nvPr/>
        </p:nvGrpSpPr>
        <p:grpSpPr>
          <a:xfrm>
            <a:off x="7527011" y="4182516"/>
            <a:ext cx="4047788" cy="707886"/>
            <a:chOff x="6475587" y="1411926"/>
            <a:chExt cx="4507692" cy="70788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E4D6D24-79D3-4D71-9B2D-1BDD4EB75452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F2427CA-44DE-4330-B12E-7B85F2D7CFA6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4000" b="1" dirty="0">
                  <a:solidFill>
                    <a:schemeClr val="bg1"/>
                  </a:solidFill>
                  <a:cs typeface="Arial" pitchFamily="34" charset="0"/>
                </a:rPr>
                <a:t>Simulation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137D27F-AC65-4220-AA64-18FDD8205830}"/>
              </a:ext>
            </a:extLst>
          </p:cNvPr>
          <p:cNvGrpSpPr/>
          <p:nvPr/>
        </p:nvGrpSpPr>
        <p:grpSpPr>
          <a:xfrm>
            <a:off x="7527011" y="5275347"/>
            <a:ext cx="4047788" cy="707886"/>
            <a:chOff x="6475587" y="1411926"/>
            <a:chExt cx="4507692" cy="707886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63D403C-CC41-4BE6-B091-C27C98631275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CDAD635-3BC1-429F-BAA4-A19C18FC4B82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4000" b="1" dirty="0">
                  <a:solidFill>
                    <a:schemeClr val="bg1"/>
                  </a:solidFill>
                  <a:cs typeface="Arial" pitchFamily="34" charset="0"/>
                </a:rPr>
                <a:t>Future Scope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4CE25-6927-4E32-8AC3-570F9AE706ED}"/>
              </a:ext>
            </a:extLst>
          </p:cNvPr>
          <p:cNvGrpSpPr/>
          <p:nvPr/>
        </p:nvGrpSpPr>
        <p:grpSpPr>
          <a:xfrm>
            <a:off x="6321678" y="923574"/>
            <a:ext cx="959008" cy="5142280"/>
            <a:chOff x="6321678" y="923574"/>
            <a:chExt cx="959008" cy="514228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4C50E7F-8290-46D8-90E6-891F47AC96CF}"/>
                </a:ext>
              </a:extLst>
            </p:cNvPr>
            <p:cNvGrpSpPr/>
            <p:nvPr/>
          </p:nvGrpSpPr>
          <p:grpSpPr>
            <a:xfrm>
              <a:off x="6322590" y="923574"/>
              <a:ext cx="958096" cy="780795"/>
              <a:chOff x="5324331" y="1449052"/>
              <a:chExt cx="958096" cy="780795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5592AB28-88DD-4874-8859-A6EFFBDF3916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9A410EB-01F5-4847-B1E5-0E3AD8B3808D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3676BF5-B57A-47BC-9312-D768553CF781}"/>
                </a:ext>
              </a:extLst>
            </p:cNvPr>
            <p:cNvGrpSpPr/>
            <p:nvPr/>
          </p:nvGrpSpPr>
          <p:grpSpPr>
            <a:xfrm>
              <a:off x="6322590" y="2004026"/>
              <a:ext cx="958096" cy="780795"/>
              <a:chOff x="5324331" y="1449052"/>
              <a:chExt cx="958096" cy="780795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DD95A4C-BCB0-4B9C-B7C7-D13CB2073E8B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E5F98EC-5AB6-408A-BFB2-9726EEFBE2C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2D124A6-1A35-4B47-87EA-55FECD0F47D4}"/>
                </a:ext>
              </a:extLst>
            </p:cNvPr>
            <p:cNvGrpSpPr/>
            <p:nvPr/>
          </p:nvGrpSpPr>
          <p:grpSpPr>
            <a:xfrm>
              <a:off x="6322590" y="3098127"/>
              <a:ext cx="958096" cy="780795"/>
              <a:chOff x="5324331" y="1449052"/>
              <a:chExt cx="958096" cy="780795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ED5FC2F-24B6-4BFE-ADB5-1C384C151D62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0AB0F95-F00F-4BAD-BC26-A78B0214F196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A491CC0-FCA7-4CE8-A3EE-99E2892AA42D}"/>
                </a:ext>
              </a:extLst>
            </p:cNvPr>
            <p:cNvGrpSpPr/>
            <p:nvPr/>
          </p:nvGrpSpPr>
          <p:grpSpPr>
            <a:xfrm>
              <a:off x="6322590" y="4192228"/>
              <a:ext cx="958096" cy="780795"/>
              <a:chOff x="5324331" y="1449052"/>
              <a:chExt cx="958096" cy="780795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AFC81C87-F6D2-4558-9DE0-DC6AD56683B9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E071D7A-17A9-4E31-B441-90A08E7421C8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B4696B1-80CF-4ABB-BAFC-0FCC3A8FE6DA}"/>
                </a:ext>
              </a:extLst>
            </p:cNvPr>
            <p:cNvGrpSpPr/>
            <p:nvPr/>
          </p:nvGrpSpPr>
          <p:grpSpPr>
            <a:xfrm>
              <a:off x="6321678" y="5285059"/>
              <a:ext cx="958096" cy="780795"/>
              <a:chOff x="5324331" y="1449052"/>
              <a:chExt cx="958096" cy="780795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DE68B9C-430A-4A44-838B-993408AA482C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7DE7F60-4AB0-42DF-BB85-147F3F16E3BB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Placeholder 1">
            <a:extLst>
              <a:ext uri="{FF2B5EF4-FFF2-40B4-BE49-F238E27FC236}">
                <a16:creationId xmlns:a16="http://schemas.microsoft.com/office/drawing/2014/main" id="{DC2411C1-F65F-9901-D844-8913D0A2B03B}"/>
              </a:ext>
            </a:extLst>
          </p:cNvPr>
          <p:cNvSpPr txBox="1">
            <a:spLocks/>
          </p:cNvSpPr>
          <p:nvPr/>
        </p:nvSpPr>
        <p:spPr>
          <a:xfrm>
            <a:off x="380010" y="373385"/>
            <a:ext cx="4345489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4DB1519-533A-CA2A-5517-FBBFCA3E255F}"/>
              </a:ext>
            </a:extLst>
          </p:cNvPr>
          <p:cNvSpPr txBox="1"/>
          <p:nvPr/>
        </p:nvSpPr>
        <p:spPr>
          <a:xfrm>
            <a:off x="1306403" y="2539328"/>
            <a:ext cx="90534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b="1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A safe place to buy and sell your goods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7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21091A-EAD7-B71B-E75A-5185489EC3A8}"/>
              </a:ext>
            </a:extLst>
          </p:cNvPr>
          <p:cNvSpPr txBox="1"/>
          <p:nvPr/>
        </p:nvSpPr>
        <p:spPr>
          <a:xfrm>
            <a:off x="669604" y="505524"/>
            <a:ext cx="55119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Introduction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9B964-03E9-1C24-EF39-A753364168CD}"/>
              </a:ext>
            </a:extLst>
          </p:cNvPr>
          <p:cNvSpPr txBox="1"/>
          <p:nvPr/>
        </p:nvSpPr>
        <p:spPr>
          <a:xfrm>
            <a:off x="1887878" y="2619714"/>
            <a:ext cx="103041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Just drop your item and receive your payment.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DBE0-8EA1-F5A6-7833-EB3BE8F3FC4A}"/>
              </a:ext>
            </a:extLst>
          </p:cNvPr>
          <p:cNvSpPr txBox="1"/>
          <p:nvPr/>
        </p:nvSpPr>
        <p:spPr>
          <a:xfrm>
            <a:off x="1887878" y="3641297"/>
            <a:ext cx="90534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Receive your item at your door step.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B49D-14D9-EA51-B38B-0CB474BC38C3}"/>
              </a:ext>
            </a:extLst>
          </p:cNvPr>
          <p:cNvSpPr txBox="1"/>
          <p:nvPr/>
        </p:nvSpPr>
        <p:spPr>
          <a:xfrm>
            <a:off x="1848611" y="4662880"/>
            <a:ext cx="90534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We will deal with all the hassle for you both.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38;p36">
            <a:extLst>
              <a:ext uri="{FF2B5EF4-FFF2-40B4-BE49-F238E27FC236}">
                <a16:creationId xmlns:a16="http://schemas.microsoft.com/office/drawing/2014/main" id="{3D308400-AA31-3EC4-8F4E-F877829DC724}"/>
              </a:ext>
            </a:extLst>
          </p:cNvPr>
          <p:cNvSpPr/>
          <p:nvPr/>
        </p:nvSpPr>
        <p:spPr>
          <a:xfrm>
            <a:off x="1076374" y="2665468"/>
            <a:ext cx="1221885" cy="117499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86" name="Google Shape;839;p36">
            <a:extLst>
              <a:ext uri="{FF2B5EF4-FFF2-40B4-BE49-F238E27FC236}">
                <a16:creationId xmlns:a16="http://schemas.microsoft.com/office/drawing/2014/main" id="{563B28CA-9B04-CB17-5054-F2C3AC3AFD72}"/>
              </a:ext>
            </a:extLst>
          </p:cNvPr>
          <p:cNvSpPr/>
          <p:nvPr/>
        </p:nvSpPr>
        <p:spPr>
          <a:xfrm>
            <a:off x="3403331" y="2665468"/>
            <a:ext cx="1221885" cy="117499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87" name="Google Shape;840;p36">
            <a:extLst>
              <a:ext uri="{FF2B5EF4-FFF2-40B4-BE49-F238E27FC236}">
                <a16:creationId xmlns:a16="http://schemas.microsoft.com/office/drawing/2014/main" id="{DAF4F32A-FB5C-68FD-5713-D89410D15348}"/>
              </a:ext>
            </a:extLst>
          </p:cNvPr>
          <p:cNvSpPr/>
          <p:nvPr/>
        </p:nvSpPr>
        <p:spPr>
          <a:xfrm>
            <a:off x="5411858" y="2671954"/>
            <a:ext cx="1221885" cy="117499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88" name="Google Shape;841;p36">
            <a:extLst>
              <a:ext uri="{FF2B5EF4-FFF2-40B4-BE49-F238E27FC236}">
                <a16:creationId xmlns:a16="http://schemas.microsoft.com/office/drawing/2014/main" id="{4FBC832F-4318-F37C-E72B-8DAACBC2BAB7}"/>
              </a:ext>
            </a:extLst>
          </p:cNvPr>
          <p:cNvSpPr txBox="1">
            <a:spLocks/>
          </p:cNvSpPr>
          <p:nvPr/>
        </p:nvSpPr>
        <p:spPr>
          <a:xfrm>
            <a:off x="683974" y="3788344"/>
            <a:ext cx="2104393" cy="66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jalla One"/>
                <a:sym typeface="Fjalla One"/>
              </a:rPr>
              <a:t>HTML | CSS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jalla One"/>
              <a:sym typeface="Fjalla One"/>
            </a:endParaRPr>
          </a:p>
        </p:txBody>
      </p:sp>
      <p:sp>
        <p:nvSpPr>
          <p:cNvPr id="89" name="Google Shape;842;p36">
            <a:extLst>
              <a:ext uri="{FF2B5EF4-FFF2-40B4-BE49-F238E27FC236}">
                <a16:creationId xmlns:a16="http://schemas.microsoft.com/office/drawing/2014/main" id="{FF4EEEEE-D225-D6C5-DDD4-BBFC78409A6D}"/>
              </a:ext>
            </a:extLst>
          </p:cNvPr>
          <p:cNvSpPr txBox="1">
            <a:spLocks/>
          </p:cNvSpPr>
          <p:nvPr/>
        </p:nvSpPr>
        <p:spPr>
          <a:xfrm>
            <a:off x="683975" y="4377093"/>
            <a:ext cx="2104394" cy="92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sym typeface="Abel"/>
              </a:rPr>
              <a:t>To built the skeleton of the Website.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sym typeface="Abel"/>
            </a:endParaRPr>
          </a:p>
        </p:txBody>
      </p:sp>
      <p:sp>
        <p:nvSpPr>
          <p:cNvPr id="90" name="Google Shape;843;p36">
            <a:extLst>
              <a:ext uri="{FF2B5EF4-FFF2-40B4-BE49-F238E27FC236}">
                <a16:creationId xmlns:a16="http://schemas.microsoft.com/office/drawing/2014/main" id="{F618C8A8-941C-A1A6-B408-12D1AED687D4}"/>
              </a:ext>
            </a:extLst>
          </p:cNvPr>
          <p:cNvSpPr txBox="1">
            <a:spLocks/>
          </p:cNvSpPr>
          <p:nvPr/>
        </p:nvSpPr>
        <p:spPr>
          <a:xfrm>
            <a:off x="3010930" y="3788344"/>
            <a:ext cx="2104393" cy="66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jalla One"/>
                <a:sym typeface="Fjalla One"/>
              </a:rPr>
              <a:t>Bootstrap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jalla One"/>
              <a:sym typeface="Fjalla One"/>
            </a:endParaRPr>
          </a:p>
        </p:txBody>
      </p:sp>
      <p:sp>
        <p:nvSpPr>
          <p:cNvPr id="91" name="Google Shape;844;p36">
            <a:extLst>
              <a:ext uri="{FF2B5EF4-FFF2-40B4-BE49-F238E27FC236}">
                <a16:creationId xmlns:a16="http://schemas.microsoft.com/office/drawing/2014/main" id="{E68FB804-495C-787E-CBC5-444702518F36}"/>
              </a:ext>
            </a:extLst>
          </p:cNvPr>
          <p:cNvSpPr txBox="1">
            <a:spLocks/>
          </p:cNvSpPr>
          <p:nvPr/>
        </p:nvSpPr>
        <p:spPr>
          <a:xfrm>
            <a:off x="3010931" y="4377093"/>
            <a:ext cx="2104394" cy="92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sym typeface="Abel"/>
              </a:rPr>
              <a:t>For the front-end development.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sym typeface="Abel"/>
            </a:endParaRPr>
          </a:p>
        </p:txBody>
      </p:sp>
      <p:sp>
        <p:nvSpPr>
          <p:cNvPr id="92" name="Google Shape;845;p36">
            <a:extLst>
              <a:ext uri="{FF2B5EF4-FFF2-40B4-BE49-F238E27FC236}">
                <a16:creationId xmlns:a16="http://schemas.microsoft.com/office/drawing/2014/main" id="{A85ABE52-B206-58BE-E5F9-B59AD6D837E2}"/>
              </a:ext>
            </a:extLst>
          </p:cNvPr>
          <p:cNvSpPr txBox="1">
            <a:spLocks/>
          </p:cNvSpPr>
          <p:nvPr/>
        </p:nvSpPr>
        <p:spPr>
          <a:xfrm>
            <a:off x="5019456" y="3794830"/>
            <a:ext cx="2104393" cy="66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jalla One"/>
                <a:sym typeface="Fjalla One"/>
              </a:rPr>
              <a:t>SqlLite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jalla One"/>
              <a:sym typeface="Fjalla One"/>
            </a:endParaRPr>
          </a:p>
        </p:txBody>
      </p:sp>
      <p:sp>
        <p:nvSpPr>
          <p:cNvPr id="93" name="Google Shape;846;p36">
            <a:extLst>
              <a:ext uri="{FF2B5EF4-FFF2-40B4-BE49-F238E27FC236}">
                <a16:creationId xmlns:a16="http://schemas.microsoft.com/office/drawing/2014/main" id="{ACC04D26-9788-8430-C2A6-20D7FE898487}"/>
              </a:ext>
            </a:extLst>
          </p:cNvPr>
          <p:cNvSpPr txBox="1">
            <a:spLocks/>
          </p:cNvSpPr>
          <p:nvPr/>
        </p:nvSpPr>
        <p:spPr>
          <a:xfrm>
            <a:off x="5019457" y="4383579"/>
            <a:ext cx="2104394" cy="92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sym typeface="Abel"/>
              </a:rPr>
              <a:t>For the Database.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sym typeface="Abel"/>
            </a:endParaRPr>
          </a:p>
        </p:txBody>
      </p:sp>
      <p:grpSp>
        <p:nvGrpSpPr>
          <p:cNvPr id="94" name="Google Shape;847;p36">
            <a:extLst>
              <a:ext uri="{FF2B5EF4-FFF2-40B4-BE49-F238E27FC236}">
                <a16:creationId xmlns:a16="http://schemas.microsoft.com/office/drawing/2014/main" id="{B541B8B1-655E-4626-43D7-3D46D78041B8}"/>
              </a:ext>
            </a:extLst>
          </p:cNvPr>
          <p:cNvGrpSpPr/>
          <p:nvPr/>
        </p:nvGrpSpPr>
        <p:grpSpPr>
          <a:xfrm>
            <a:off x="1446622" y="2894354"/>
            <a:ext cx="389207" cy="660235"/>
            <a:chOff x="4956450" y="3451568"/>
            <a:chExt cx="269288" cy="456808"/>
          </a:xfrm>
        </p:grpSpPr>
        <p:sp>
          <p:nvSpPr>
            <p:cNvPr id="95" name="Google Shape;848;p36">
              <a:extLst>
                <a:ext uri="{FF2B5EF4-FFF2-40B4-BE49-F238E27FC236}">
                  <a16:creationId xmlns:a16="http://schemas.microsoft.com/office/drawing/2014/main" id="{8970863D-B51D-1348-37B6-9DD635EAF3F4}"/>
                </a:ext>
              </a:extLst>
            </p:cNvPr>
            <p:cNvSpPr/>
            <p:nvPr/>
          </p:nvSpPr>
          <p:spPr>
            <a:xfrm>
              <a:off x="4956450" y="3451568"/>
              <a:ext cx="269288" cy="456808"/>
            </a:xfrm>
            <a:custGeom>
              <a:avLst/>
              <a:gdLst/>
              <a:ahLst/>
              <a:cxnLst/>
              <a:rect l="l" t="t" r="r" b="b"/>
              <a:pathLst>
                <a:path w="12900" h="21883" extrusionOk="0">
                  <a:moveTo>
                    <a:pt x="11319" y="1582"/>
                  </a:moveTo>
                  <a:lnTo>
                    <a:pt x="11319" y="3178"/>
                  </a:lnTo>
                  <a:lnTo>
                    <a:pt x="1582" y="3178"/>
                  </a:lnTo>
                  <a:lnTo>
                    <a:pt x="1582" y="1582"/>
                  </a:lnTo>
                  <a:close/>
                  <a:moveTo>
                    <a:pt x="11319" y="4760"/>
                  </a:moveTo>
                  <a:lnTo>
                    <a:pt x="11319" y="15541"/>
                  </a:lnTo>
                  <a:lnTo>
                    <a:pt x="1582" y="15541"/>
                  </a:lnTo>
                  <a:lnTo>
                    <a:pt x="1582" y="4760"/>
                  </a:lnTo>
                  <a:close/>
                  <a:moveTo>
                    <a:pt x="11319" y="17121"/>
                  </a:moveTo>
                  <a:lnTo>
                    <a:pt x="11319" y="20300"/>
                  </a:lnTo>
                  <a:lnTo>
                    <a:pt x="1582" y="20300"/>
                  </a:lnTo>
                  <a:lnTo>
                    <a:pt x="1582" y="17121"/>
                  </a:lnTo>
                  <a:close/>
                  <a:moveTo>
                    <a:pt x="791" y="1"/>
                  </a:moveTo>
                  <a:cubicBezTo>
                    <a:pt x="355" y="1"/>
                    <a:pt x="0" y="354"/>
                    <a:pt x="0" y="791"/>
                  </a:cubicBezTo>
                  <a:lnTo>
                    <a:pt x="0" y="21092"/>
                  </a:lnTo>
                  <a:cubicBezTo>
                    <a:pt x="0" y="21528"/>
                    <a:pt x="355" y="21882"/>
                    <a:pt x="791" y="21882"/>
                  </a:cubicBezTo>
                  <a:lnTo>
                    <a:pt x="12109" y="21882"/>
                  </a:lnTo>
                  <a:cubicBezTo>
                    <a:pt x="12546" y="21882"/>
                    <a:pt x="12899" y="21528"/>
                    <a:pt x="12899" y="21092"/>
                  </a:cubicBezTo>
                  <a:lnTo>
                    <a:pt x="12899" y="791"/>
                  </a:lnTo>
                  <a:cubicBezTo>
                    <a:pt x="12899" y="354"/>
                    <a:pt x="12546" y="1"/>
                    <a:pt x="12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96" name="Google Shape;849;p36">
              <a:extLst>
                <a:ext uri="{FF2B5EF4-FFF2-40B4-BE49-F238E27FC236}">
                  <a16:creationId xmlns:a16="http://schemas.microsoft.com/office/drawing/2014/main" id="{CCD77E59-B7C3-9742-2C8E-9CC58665C9A6}"/>
                </a:ext>
              </a:extLst>
            </p:cNvPr>
            <p:cNvSpPr/>
            <p:nvPr/>
          </p:nvSpPr>
          <p:spPr>
            <a:xfrm>
              <a:off x="5063455" y="3813144"/>
              <a:ext cx="55298" cy="50371"/>
            </a:xfrm>
            <a:custGeom>
              <a:avLst/>
              <a:gdLst/>
              <a:ahLst/>
              <a:cxnLst/>
              <a:rect l="l" t="t" r="r" b="b"/>
              <a:pathLst>
                <a:path w="2649" h="2413" extrusionOk="0">
                  <a:moveTo>
                    <a:pt x="1324" y="0"/>
                  </a:moveTo>
                  <a:cubicBezTo>
                    <a:pt x="1015" y="0"/>
                    <a:pt x="707" y="118"/>
                    <a:pt x="472" y="353"/>
                  </a:cubicBezTo>
                  <a:cubicBezTo>
                    <a:pt x="1" y="824"/>
                    <a:pt x="1" y="1588"/>
                    <a:pt x="472" y="2059"/>
                  </a:cubicBezTo>
                  <a:cubicBezTo>
                    <a:pt x="707" y="2295"/>
                    <a:pt x="1015" y="2412"/>
                    <a:pt x="1324" y="2412"/>
                  </a:cubicBezTo>
                  <a:cubicBezTo>
                    <a:pt x="1632" y="2412"/>
                    <a:pt x="1941" y="2295"/>
                    <a:pt x="2176" y="2059"/>
                  </a:cubicBezTo>
                  <a:cubicBezTo>
                    <a:pt x="2648" y="1588"/>
                    <a:pt x="2648" y="824"/>
                    <a:pt x="2176" y="353"/>
                  </a:cubicBezTo>
                  <a:cubicBezTo>
                    <a:pt x="1941" y="118"/>
                    <a:pt x="1632" y="0"/>
                    <a:pt x="1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97" name="Google Shape;850;p36">
            <a:extLst>
              <a:ext uri="{FF2B5EF4-FFF2-40B4-BE49-F238E27FC236}">
                <a16:creationId xmlns:a16="http://schemas.microsoft.com/office/drawing/2014/main" id="{D82D9975-08EA-6F0F-A939-4AD770D59EE2}"/>
              </a:ext>
            </a:extLst>
          </p:cNvPr>
          <p:cNvGrpSpPr/>
          <p:nvPr/>
        </p:nvGrpSpPr>
        <p:grpSpPr>
          <a:xfrm>
            <a:off x="3653062" y="2951668"/>
            <a:ext cx="660235" cy="531343"/>
            <a:chOff x="4370697" y="3488934"/>
            <a:chExt cx="456808" cy="367630"/>
          </a:xfrm>
        </p:grpSpPr>
        <p:sp>
          <p:nvSpPr>
            <p:cNvPr id="98" name="Google Shape;851;p36">
              <a:extLst>
                <a:ext uri="{FF2B5EF4-FFF2-40B4-BE49-F238E27FC236}">
                  <a16:creationId xmlns:a16="http://schemas.microsoft.com/office/drawing/2014/main" id="{216195A0-805D-2086-95FA-9264329A306D}"/>
                </a:ext>
              </a:extLst>
            </p:cNvPr>
            <p:cNvSpPr/>
            <p:nvPr/>
          </p:nvSpPr>
          <p:spPr>
            <a:xfrm>
              <a:off x="4390800" y="3488934"/>
              <a:ext cx="417103" cy="319450"/>
            </a:xfrm>
            <a:custGeom>
              <a:avLst/>
              <a:gdLst/>
              <a:ahLst/>
              <a:cxnLst/>
              <a:rect l="l" t="t" r="r" b="b"/>
              <a:pathLst>
                <a:path w="19981" h="15303" extrusionOk="0">
                  <a:moveTo>
                    <a:pt x="18518" y="1462"/>
                  </a:moveTo>
                  <a:lnTo>
                    <a:pt x="18518" y="13839"/>
                  </a:lnTo>
                  <a:lnTo>
                    <a:pt x="1463" y="13839"/>
                  </a:lnTo>
                  <a:lnTo>
                    <a:pt x="1463" y="1462"/>
                  </a:lnTo>
                  <a:close/>
                  <a:moveTo>
                    <a:pt x="731" y="0"/>
                  </a:moveTo>
                  <a:cubicBezTo>
                    <a:pt x="327" y="0"/>
                    <a:pt x="0" y="327"/>
                    <a:pt x="0" y="731"/>
                  </a:cubicBezTo>
                  <a:lnTo>
                    <a:pt x="0" y="14570"/>
                  </a:lnTo>
                  <a:cubicBezTo>
                    <a:pt x="0" y="14975"/>
                    <a:pt x="327" y="15302"/>
                    <a:pt x="731" y="15302"/>
                  </a:cubicBezTo>
                  <a:lnTo>
                    <a:pt x="19250" y="15302"/>
                  </a:lnTo>
                  <a:cubicBezTo>
                    <a:pt x="19654" y="15302"/>
                    <a:pt x="19981" y="14973"/>
                    <a:pt x="19981" y="14570"/>
                  </a:cubicBezTo>
                  <a:lnTo>
                    <a:pt x="19981" y="731"/>
                  </a:lnTo>
                  <a:cubicBezTo>
                    <a:pt x="19981" y="327"/>
                    <a:pt x="19654" y="0"/>
                    <a:pt x="19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99" name="Google Shape;852;p36">
              <a:extLst>
                <a:ext uri="{FF2B5EF4-FFF2-40B4-BE49-F238E27FC236}">
                  <a16:creationId xmlns:a16="http://schemas.microsoft.com/office/drawing/2014/main" id="{4B0F8A32-28AE-E1B2-8165-154991DCDC1E}"/>
                </a:ext>
              </a:extLst>
            </p:cNvPr>
            <p:cNvSpPr/>
            <p:nvPr/>
          </p:nvSpPr>
          <p:spPr>
            <a:xfrm>
              <a:off x="4370697" y="3826024"/>
              <a:ext cx="456808" cy="30540"/>
            </a:xfrm>
            <a:custGeom>
              <a:avLst/>
              <a:gdLst/>
              <a:ahLst/>
              <a:cxnLst/>
              <a:rect l="l" t="t" r="r" b="b"/>
              <a:pathLst>
                <a:path w="21883" h="1463" extrusionOk="0">
                  <a:moveTo>
                    <a:pt x="729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6"/>
                    <a:pt x="329" y="1462"/>
                    <a:pt x="732" y="1462"/>
                  </a:cubicBezTo>
                  <a:cubicBezTo>
                    <a:pt x="736" y="1462"/>
                    <a:pt x="739" y="1462"/>
                    <a:pt x="743" y="1462"/>
                  </a:cubicBezTo>
                  <a:lnTo>
                    <a:pt x="21164" y="1462"/>
                  </a:lnTo>
                  <a:cubicBezTo>
                    <a:pt x="21563" y="1456"/>
                    <a:pt x="21882" y="1130"/>
                    <a:pt x="21882" y="731"/>
                  </a:cubicBezTo>
                  <a:cubicBezTo>
                    <a:pt x="21882" y="333"/>
                    <a:pt x="21563" y="7"/>
                    <a:pt x="21164" y="1"/>
                  </a:cubicBezTo>
                  <a:lnTo>
                    <a:pt x="743" y="1"/>
                  </a:lnTo>
                  <a:cubicBezTo>
                    <a:pt x="738" y="1"/>
                    <a:pt x="734" y="1"/>
                    <a:pt x="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00" name="Google Shape;853;p36">
              <a:extLst>
                <a:ext uri="{FF2B5EF4-FFF2-40B4-BE49-F238E27FC236}">
                  <a16:creationId xmlns:a16="http://schemas.microsoft.com/office/drawing/2014/main" id="{65E98B18-3E56-538A-9350-F5311C9201E1}"/>
                </a:ext>
              </a:extLst>
            </p:cNvPr>
            <p:cNvSpPr/>
            <p:nvPr/>
          </p:nvSpPr>
          <p:spPr>
            <a:xfrm>
              <a:off x="4583059" y="3561162"/>
              <a:ext cx="175016" cy="174974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4192" y="1462"/>
                  </a:moveTo>
                  <a:cubicBezTo>
                    <a:pt x="4265" y="1462"/>
                    <a:pt x="4337" y="1467"/>
                    <a:pt x="4411" y="1471"/>
                  </a:cubicBezTo>
                  <a:lnTo>
                    <a:pt x="3682" y="3460"/>
                  </a:lnTo>
                  <a:lnTo>
                    <a:pt x="1563" y="3460"/>
                  </a:lnTo>
                  <a:cubicBezTo>
                    <a:pt x="1882" y="2309"/>
                    <a:pt x="2940" y="1462"/>
                    <a:pt x="4192" y="1462"/>
                  </a:cubicBezTo>
                  <a:close/>
                  <a:moveTo>
                    <a:pt x="5782" y="1976"/>
                  </a:moveTo>
                  <a:cubicBezTo>
                    <a:pt x="6497" y="2488"/>
                    <a:pt x="6920" y="3313"/>
                    <a:pt x="6920" y="4190"/>
                  </a:cubicBezTo>
                  <a:cubicBezTo>
                    <a:pt x="6920" y="5696"/>
                    <a:pt x="5696" y="6920"/>
                    <a:pt x="4192" y="6920"/>
                  </a:cubicBezTo>
                  <a:cubicBezTo>
                    <a:pt x="2940" y="6920"/>
                    <a:pt x="1882" y="6074"/>
                    <a:pt x="1563" y="4923"/>
                  </a:cubicBezTo>
                  <a:lnTo>
                    <a:pt x="4192" y="4923"/>
                  </a:lnTo>
                  <a:cubicBezTo>
                    <a:pt x="4498" y="4923"/>
                    <a:pt x="4773" y="4730"/>
                    <a:pt x="4878" y="4443"/>
                  </a:cubicBezTo>
                  <a:lnTo>
                    <a:pt x="5782" y="1976"/>
                  </a:lnTo>
                  <a:close/>
                  <a:moveTo>
                    <a:pt x="4192" y="1"/>
                  </a:moveTo>
                  <a:cubicBezTo>
                    <a:pt x="1881" y="1"/>
                    <a:pt x="1" y="1881"/>
                    <a:pt x="1" y="4190"/>
                  </a:cubicBezTo>
                  <a:cubicBezTo>
                    <a:pt x="1" y="6502"/>
                    <a:pt x="1881" y="8382"/>
                    <a:pt x="4192" y="8382"/>
                  </a:cubicBezTo>
                  <a:cubicBezTo>
                    <a:pt x="6502" y="8382"/>
                    <a:pt x="8383" y="6502"/>
                    <a:pt x="8383" y="4190"/>
                  </a:cubicBezTo>
                  <a:cubicBezTo>
                    <a:pt x="8383" y="1881"/>
                    <a:pt x="6503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01" name="Google Shape;854;p36">
              <a:extLst>
                <a:ext uri="{FF2B5EF4-FFF2-40B4-BE49-F238E27FC236}">
                  <a16:creationId xmlns:a16="http://schemas.microsoft.com/office/drawing/2014/main" id="{AEB0E6FA-F896-29F6-C8D1-CF0A226EBCE4}"/>
                </a:ext>
              </a:extLst>
            </p:cNvPr>
            <p:cNvSpPr/>
            <p:nvPr/>
          </p:nvSpPr>
          <p:spPr>
            <a:xfrm>
              <a:off x="4446495" y="3588967"/>
              <a:ext cx="123601" cy="30519"/>
            </a:xfrm>
            <a:custGeom>
              <a:avLst/>
              <a:gdLst/>
              <a:ahLst/>
              <a:cxnLst/>
              <a:rect l="l" t="t" r="r" b="b"/>
              <a:pathLst>
                <a:path w="5921" h="1462" extrusionOk="0">
                  <a:moveTo>
                    <a:pt x="730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5"/>
                    <a:pt x="330" y="1462"/>
                    <a:pt x="733" y="1462"/>
                  </a:cubicBezTo>
                  <a:cubicBezTo>
                    <a:pt x="736" y="1462"/>
                    <a:pt x="740" y="1461"/>
                    <a:pt x="744" y="1461"/>
                  </a:cubicBezTo>
                  <a:lnTo>
                    <a:pt x="5178" y="1461"/>
                  </a:lnTo>
                  <a:cubicBezTo>
                    <a:pt x="5182" y="1461"/>
                    <a:pt x="5185" y="1462"/>
                    <a:pt x="5189" y="1462"/>
                  </a:cubicBezTo>
                  <a:cubicBezTo>
                    <a:pt x="5592" y="1462"/>
                    <a:pt x="5921" y="1135"/>
                    <a:pt x="5921" y="731"/>
                  </a:cubicBezTo>
                  <a:cubicBezTo>
                    <a:pt x="5921" y="327"/>
                    <a:pt x="5594" y="0"/>
                    <a:pt x="5192" y="0"/>
                  </a:cubicBezTo>
                  <a:cubicBezTo>
                    <a:pt x="5187" y="0"/>
                    <a:pt x="5183" y="0"/>
                    <a:pt x="5178" y="0"/>
                  </a:cubicBezTo>
                  <a:lnTo>
                    <a:pt x="744" y="0"/>
                  </a:lnTo>
                  <a:cubicBezTo>
                    <a:pt x="739" y="0"/>
                    <a:pt x="735" y="0"/>
                    <a:pt x="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02" name="Google Shape;855;p36">
              <a:extLst>
                <a:ext uri="{FF2B5EF4-FFF2-40B4-BE49-F238E27FC236}">
                  <a16:creationId xmlns:a16="http://schemas.microsoft.com/office/drawing/2014/main" id="{49D2E155-9A4D-74E1-6D03-E6D01B5698F4}"/>
                </a:ext>
              </a:extLst>
            </p:cNvPr>
            <p:cNvSpPr/>
            <p:nvPr/>
          </p:nvSpPr>
          <p:spPr>
            <a:xfrm>
              <a:off x="4446495" y="3633368"/>
              <a:ext cx="123601" cy="30540"/>
            </a:xfrm>
            <a:custGeom>
              <a:avLst/>
              <a:gdLst/>
              <a:ahLst/>
              <a:cxnLst/>
              <a:rect l="l" t="t" r="r" b="b"/>
              <a:pathLst>
                <a:path w="5921" h="1463" extrusionOk="0">
                  <a:moveTo>
                    <a:pt x="733" y="1"/>
                  </a:moveTo>
                  <a:cubicBezTo>
                    <a:pt x="330" y="1"/>
                    <a:pt x="1" y="327"/>
                    <a:pt x="1" y="731"/>
                  </a:cubicBezTo>
                  <a:cubicBezTo>
                    <a:pt x="1" y="1135"/>
                    <a:pt x="328" y="1462"/>
                    <a:pt x="730" y="1462"/>
                  </a:cubicBezTo>
                  <a:cubicBezTo>
                    <a:pt x="735" y="1462"/>
                    <a:pt x="739" y="1462"/>
                    <a:pt x="744" y="1462"/>
                  </a:cubicBezTo>
                  <a:lnTo>
                    <a:pt x="5178" y="1462"/>
                  </a:lnTo>
                  <a:cubicBezTo>
                    <a:pt x="5183" y="1462"/>
                    <a:pt x="5187" y="1462"/>
                    <a:pt x="5192" y="1462"/>
                  </a:cubicBezTo>
                  <a:cubicBezTo>
                    <a:pt x="5594" y="1462"/>
                    <a:pt x="5921" y="1135"/>
                    <a:pt x="5921" y="731"/>
                  </a:cubicBezTo>
                  <a:cubicBezTo>
                    <a:pt x="5921" y="327"/>
                    <a:pt x="5592" y="1"/>
                    <a:pt x="5189" y="1"/>
                  </a:cubicBezTo>
                  <a:cubicBezTo>
                    <a:pt x="5185" y="1"/>
                    <a:pt x="5182" y="1"/>
                    <a:pt x="5178" y="1"/>
                  </a:cubicBezTo>
                  <a:lnTo>
                    <a:pt x="744" y="1"/>
                  </a:lnTo>
                  <a:cubicBezTo>
                    <a:pt x="740" y="1"/>
                    <a:pt x="736" y="1"/>
                    <a:pt x="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03" name="Google Shape;856;p36">
              <a:extLst>
                <a:ext uri="{FF2B5EF4-FFF2-40B4-BE49-F238E27FC236}">
                  <a16:creationId xmlns:a16="http://schemas.microsoft.com/office/drawing/2014/main" id="{CC4F0D0E-B36D-D2A7-EDBB-BD12866E3EB6}"/>
                </a:ext>
              </a:extLst>
            </p:cNvPr>
            <p:cNvSpPr/>
            <p:nvPr/>
          </p:nvSpPr>
          <p:spPr>
            <a:xfrm>
              <a:off x="4446495" y="3677790"/>
              <a:ext cx="123601" cy="30561"/>
            </a:xfrm>
            <a:custGeom>
              <a:avLst/>
              <a:gdLst/>
              <a:ahLst/>
              <a:cxnLst/>
              <a:rect l="l" t="t" r="r" b="b"/>
              <a:pathLst>
                <a:path w="5921" h="1464" extrusionOk="0">
                  <a:moveTo>
                    <a:pt x="733" y="0"/>
                  </a:moveTo>
                  <a:cubicBezTo>
                    <a:pt x="330" y="0"/>
                    <a:pt x="1" y="327"/>
                    <a:pt x="1" y="731"/>
                  </a:cubicBezTo>
                  <a:cubicBezTo>
                    <a:pt x="1" y="1137"/>
                    <a:pt x="330" y="1463"/>
                    <a:pt x="733" y="1463"/>
                  </a:cubicBezTo>
                  <a:cubicBezTo>
                    <a:pt x="736" y="1463"/>
                    <a:pt x="740" y="1463"/>
                    <a:pt x="744" y="1463"/>
                  </a:cubicBezTo>
                  <a:lnTo>
                    <a:pt x="5178" y="1463"/>
                  </a:lnTo>
                  <a:cubicBezTo>
                    <a:pt x="5182" y="1463"/>
                    <a:pt x="5185" y="1463"/>
                    <a:pt x="5189" y="1463"/>
                  </a:cubicBezTo>
                  <a:cubicBezTo>
                    <a:pt x="5592" y="1463"/>
                    <a:pt x="5921" y="1137"/>
                    <a:pt x="5921" y="731"/>
                  </a:cubicBezTo>
                  <a:cubicBezTo>
                    <a:pt x="5921" y="327"/>
                    <a:pt x="5592" y="0"/>
                    <a:pt x="5189" y="0"/>
                  </a:cubicBezTo>
                  <a:cubicBezTo>
                    <a:pt x="5185" y="0"/>
                    <a:pt x="5182" y="0"/>
                    <a:pt x="5178" y="1"/>
                  </a:cubicBezTo>
                  <a:lnTo>
                    <a:pt x="744" y="1"/>
                  </a:lnTo>
                  <a:cubicBezTo>
                    <a:pt x="740" y="0"/>
                    <a:pt x="736" y="0"/>
                    <a:pt x="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104" name="Google Shape;857;p36">
            <a:extLst>
              <a:ext uri="{FF2B5EF4-FFF2-40B4-BE49-F238E27FC236}">
                <a16:creationId xmlns:a16="http://schemas.microsoft.com/office/drawing/2014/main" id="{28C3DB45-C3F0-5064-3561-721646CFD9F5}"/>
              </a:ext>
            </a:extLst>
          </p:cNvPr>
          <p:cNvGrpSpPr/>
          <p:nvPr/>
        </p:nvGrpSpPr>
        <p:grpSpPr>
          <a:xfrm>
            <a:off x="5661598" y="2926151"/>
            <a:ext cx="660235" cy="603301"/>
            <a:chOff x="3758642" y="4150442"/>
            <a:chExt cx="456808" cy="417417"/>
          </a:xfrm>
        </p:grpSpPr>
        <p:sp>
          <p:nvSpPr>
            <p:cNvPr id="105" name="Google Shape;858;p36">
              <a:extLst>
                <a:ext uri="{FF2B5EF4-FFF2-40B4-BE49-F238E27FC236}">
                  <a16:creationId xmlns:a16="http://schemas.microsoft.com/office/drawing/2014/main" id="{C510AA9C-03AC-AD4B-119B-8877BCE978AE}"/>
                </a:ext>
              </a:extLst>
            </p:cNvPr>
            <p:cNvSpPr/>
            <p:nvPr/>
          </p:nvSpPr>
          <p:spPr>
            <a:xfrm>
              <a:off x="3837049" y="4350007"/>
              <a:ext cx="120470" cy="28432"/>
            </a:xfrm>
            <a:custGeom>
              <a:avLst/>
              <a:gdLst/>
              <a:ahLst/>
              <a:cxnLst/>
              <a:rect l="l" t="t" r="r" b="b"/>
              <a:pathLst>
                <a:path w="5771" h="1362" extrusionOk="0">
                  <a:moveTo>
                    <a:pt x="679" y="1"/>
                  </a:moveTo>
                  <a:cubicBezTo>
                    <a:pt x="305" y="1"/>
                    <a:pt x="0" y="305"/>
                    <a:pt x="0" y="681"/>
                  </a:cubicBezTo>
                  <a:cubicBezTo>
                    <a:pt x="0" y="1058"/>
                    <a:pt x="306" y="1361"/>
                    <a:pt x="681" y="1361"/>
                  </a:cubicBezTo>
                  <a:cubicBezTo>
                    <a:pt x="685" y="1361"/>
                    <a:pt x="689" y="1361"/>
                    <a:pt x="693" y="1361"/>
                  </a:cubicBezTo>
                  <a:lnTo>
                    <a:pt x="5078" y="1361"/>
                  </a:lnTo>
                  <a:cubicBezTo>
                    <a:pt x="5082" y="1361"/>
                    <a:pt x="5085" y="1361"/>
                    <a:pt x="5089" y="1361"/>
                  </a:cubicBezTo>
                  <a:cubicBezTo>
                    <a:pt x="5465" y="1361"/>
                    <a:pt x="5770" y="1058"/>
                    <a:pt x="5770" y="681"/>
                  </a:cubicBezTo>
                  <a:cubicBezTo>
                    <a:pt x="5770" y="305"/>
                    <a:pt x="5466" y="1"/>
                    <a:pt x="5092" y="1"/>
                  </a:cubicBezTo>
                  <a:cubicBezTo>
                    <a:pt x="5087" y="1"/>
                    <a:pt x="5083" y="1"/>
                    <a:pt x="5078" y="1"/>
                  </a:cubicBezTo>
                  <a:lnTo>
                    <a:pt x="693" y="1"/>
                  </a:lnTo>
                  <a:cubicBezTo>
                    <a:pt x="688" y="1"/>
                    <a:pt x="683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06" name="Google Shape;859;p36">
              <a:extLst>
                <a:ext uri="{FF2B5EF4-FFF2-40B4-BE49-F238E27FC236}">
                  <a16:creationId xmlns:a16="http://schemas.microsoft.com/office/drawing/2014/main" id="{5C650AF2-89F1-1EC1-C4C6-E494586BC775}"/>
                </a:ext>
              </a:extLst>
            </p:cNvPr>
            <p:cNvSpPr/>
            <p:nvPr/>
          </p:nvSpPr>
          <p:spPr>
            <a:xfrm>
              <a:off x="3837299" y="4399397"/>
              <a:ext cx="119969" cy="28453"/>
            </a:xfrm>
            <a:custGeom>
              <a:avLst/>
              <a:gdLst/>
              <a:ahLst/>
              <a:cxnLst/>
              <a:rect l="l" t="t" r="r" b="b"/>
              <a:pathLst>
                <a:path w="5747" h="1363" extrusionOk="0">
                  <a:moveTo>
                    <a:pt x="681" y="1"/>
                  </a:moveTo>
                  <a:cubicBezTo>
                    <a:pt x="305" y="1"/>
                    <a:pt x="0" y="305"/>
                    <a:pt x="0" y="681"/>
                  </a:cubicBezTo>
                  <a:cubicBezTo>
                    <a:pt x="0" y="1057"/>
                    <a:pt x="305" y="1363"/>
                    <a:pt x="681" y="1363"/>
                  </a:cubicBezTo>
                  <a:lnTo>
                    <a:pt x="5066" y="1363"/>
                  </a:lnTo>
                  <a:cubicBezTo>
                    <a:pt x="5442" y="1363"/>
                    <a:pt x="5746" y="1057"/>
                    <a:pt x="5746" y="681"/>
                  </a:cubicBezTo>
                  <a:cubicBezTo>
                    <a:pt x="5746" y="305"/>
                    <a:pt x="5442" y="1"/>
                    <a:pt x="5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07" name="Google Shape;860;p36">
              <a:extLst>
                <a:ext uri="{FF2B5EF4-FFF2-40B4-BE49-F238E27FC236}">
                  <a16:creationId xmlns:a16="http://schemas.microsoft.com/office/drawing/2014/main" id="{5FC327CA-76AC-B306-4B7D-0B759275F7C7}"/>
                </a:ext>
              </a:extLst>
            </p:cNvPr>
            <p:cNvSpPr/>
            <p:nvPr/>
          </p:nvSpPr>
          <p:spPr>
            <a:xfrm>
              <a:off x="3837049" y="4448788"/>
              <a:ext cx="120470" cy="28453"/>
            </a:xfrm>
            <a:custGeom>
              <a:avLst/>
              <a:gdLst/>
              <a:ahLst/>
              <a:cxnLst/>
              <a:rect l="l" t="t" r="r" b="b"/>
              <a:pathLst>
                <a:path w="5771" h="1363" extrusionOk="0">
                  <a:moveTo>
                    <a:pt x="681" y="1"/>
                  </a:moveTo>
                  <a:cubicBezTo>
                    <a:pt x="306" y="1"/>
                    <a:pt x="0" y="306"/>
                    <a:pt x="0" y="683"/>
                  </a:cubicBezTo>
                  <a:cubicBezTo>
                    <a:pt x="0" y="1058"/>
                    <a:pt x="306" y="1363"/>
                    <a:pt x="681" y="1363"/>
                  </a:cubicBezTo>
                  <a:cubicBezTo>
                    <a:pt x="685" y="1363"/>
                    <a:pt x="689" y="1363"/>
                    <a:pt x="693" y="1363"/>
                  </a:cubicBezTo>
                  <a:lnTo>
                    <a:pt x="5078" y="1363"/>
                  </a:lnTo>
                  <a:cubicBezTo>
                    <a:pt x="5082" y="1363"/>
                    <a:pt x="5085" y="1363"/>
                    <a:pt x="5089" y="1363"/>
                  </a:cubicBezTo>
                  <a:cubicBezTo>
                    <a:pt x="5465" y="1363"/>
                    <a:pt x="5770" y="1058"/>
                    <a:pt x="5770" y="683"/>
                  </a:cubicBezTo>
                  <a:cubicBezTo>
                    <a:pt x="5770" y="306"/>
                    <a:pt x="5465" y="1"/>
                    <a:pt x="5089" y="1"/>
                  </a:cubicBezTo>
                  <a:cubicBezTo>
                    <a:pt x="5085" y="1"/>
                    <a:pt x="5082" y="1"/>
                    <a:pt x="5078" y="1"/>
                  </a:cubicBezTo>
                  <a:lnTo>
                    <a:pt x="693" y="1"/>
                  </a:lnTo>
                  <a:cubicBezTo>
                    <a:pt x="689" y="1"/>
                    <a:pt x="685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08" name="Google Shape;861;p36">
              <a:extLst>
                <a:ext uri="{FF2B5EF4-FFF2-40B4-BE49-F238E27FC236}">
                  <a16:creationId xmlns:a16="http://schemas.microsoft.com/office/drawing/2014/main" id="{80085853-BD87-958E-3456-E00AE92692AF}"/>
                </a:ext>
              </a:extLst>
            </p:cNvPr>
            <p:cNvSpPr/>
            <p:nvPr/>
          </p:nvSpPr>
          <p:spPr>
            <a:xfrm>
              <a:off x="3982610" y="4350007"/>
              <a:ext cx="131638" cy="127233"/>
            </a:xfrm>
            <a:custGeom>
              <a:avLst/>
              <a:gdLst/>
              <a:ahLst/>
              <a:cxnLst/>
              <a:rect l="l" t="t" r="r" b="b"/>
              <a:pathLst>
                <a:path w="6306" h="6095" extrusionOk="0">
                  <a:moveTo>
                    <a:pt x="4943" y="1361"/>
                  </a:moveTo>
                  <a:lnTo>
                    <a:pt x="4943" y="4733"/>
                  </a:lnTo>
                  <a:lnTo>
                    <a:pt x="1362" y="4733"/>
                  </a:lnTo>
                  <a:lnTo>
                    <a:pt x="1362" y="1361"/>
                  </a:lnTo>
                  <a:close/>
                  <a:moveTo>
                    <a:pt x="682" y="1"/>
                  </a:moveTo>
                  <a:cubicBezTo>
                    <a:pt x="306" y="1"/>
                    <a:pt x="0" y="305"/>
                    <a:pt x="2" y="681"/>
                  </a:cubicBezTo>
                  <a:lnTo>
                    <a:pt x="2" y="5415"/>
                  </a:lnTo>
                  <a:cubicBezTo>
                    <a:pt x="0" y="5791"/>
                    <a:pt x="306" y="6095"/>
                    <a:pt x="682" y="6095"/>
                  </a:cubicBezTo>
                  <a:lnTo>
                    <a:pt x="5624" y="6095"/>
                  </a:lnTo>
                  <a:cubicBezTo>
                    <a:pt x="6000" y="6095"/>
                    <a:pt x="6304" y="5791"/>
                    <a:pt x="6304" y="5415"/>
                  </a:cubicBezTo>
                  <a:lnTo>
                    <a:pt x="6304" y="681"/>
                  </a:lnTo>
                  <a:cubicBezTo>
                    <a:pt x="6305" y="305"/>
                    <a:pt x="6000" y="1"/>
                    <a:pt x="5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09" name="Google Shape;862;p36">
              <a:extLst>
                <a:ext uri="{FF2B5EF4-FFF2-40B4-BE49-F238E27FC236}">
                  <a16:creationId xmlns:a16="http://schemas.microsoft.com/office/drawing/2014/main" id="{C3978AA8-DBBC-4481-F114-100B5FEAF817}"/>
                </a:ext>
              </a:extLst>
            </p:cNvPr>
            <p:cNvSpPr/>
            <p:nvPr/>
          </p:nvSpPr>
          <p:spPr>
            <a:xfrm>
              <a:off x="3758642" y="4150442"/>
              <a:ext cx="456808" cy="417417"/>
            </a:xfrm>
            <a:custGeom>
              <a:avLst/>
              <a:gdLst/>
              <a:ahLst/>
              <a:cxnLst/>
              <a:rect l="l" t="t" r="r" b="b"/>
              <a:pathLst>
                <a:path w="21883" h="19996" extrusionOk="0">
                  <a:moveTo>
                    <a:pt x="4149" y="1360"/>
                  </a:moveTo>
                  <a:cubicBezTo>
                    <a:pt x="5685" y="1360"/>
                    <a:pt x="6936" y="2611"/>
                    <a:pt x="6936" y="4148"/>
                  </a:cubicBezTo>
                  <a:cubicBezTo>
                    <a:pt x="6936" y="5684"/>
                    <a:pt x="5685" y="6935"/>
                    <a:pt x="4149" y="6935"/>
                  </a:cubicBezTo>
                  <a:cubicBezTo>
                    <a:pt x="2613" y="6935"/>
                    <a:pt x="1363" y="5684"/>
                    <a:pt x="1363" y="4148"/>
                  </a:cubicBezTo>
                  <a:cubicBezTo>
                    <a:pt x="1363" y="2611"/>
                    <a:pt x="2611" y="1360"/>
                    <a:pt x="4149" y="1360"/>
                  </a:cubicBezTo>
                  <a:close/>
                  <a:moveTo>
                    <a:pt x="17855" y="2666"/>
                  </a:moveTo>
                  <a:lnTo>
                    <a:pt x="17855" y="18382"/>
                  </a:lnTo>
                  <a:cubicBezTo>
                    <a:pt x="17855" y="18466"/>
                    <a:pt x="17861" y="18550"/>
                    <a:pt x="17873" y="18632"/>
                  </a:cubicBezTo>
                  <a:lnTo>
                    <a:pt x="3691" y="18632"/>
                  </a:lnTo>
                  <a:cubicBezTo>
                    <a:pt x="3281" y="18632"/>
                    <a:pt x="2948" y="18299"/>
                    <a:pt x="2948" y="17889"/>
                  </a:cubicBezTo>
                  <a:lnTo>
                    <a:pt x="2948" y="8119"/>
                  </a:lnTo>
                  <a:cubicBezTo>
                    <a:pt x="3340" y="8238"/>
                    <a:pt x="3744" y="8297"/>
                    <a:pt x="4147" y="8297"/>
                  </a:cubicBezTo>
                  <a:cubicBezTo>
                    <a:pt x="4662" y="8297"/>
                    <a:pt x="5175" y="8201"/>
                    <a:pt x="5661" y="8011"/>
                  </a:cubicBezTo>
                  <a:lnTo>
                    <a:pt x="16353" y="8011"/>
                  </a:lnTo>
                  <a:cubicBezTo>
                    <a:pt x="16356" y="8011"/>
                    <a:pt x="16360" y="8011"/>
                    <a:pt x="16364" y="8011"/>
                  </a:cubicBezTo>
                  <a:cubicBezTo>
                    <a:pt x="16739" y="8011"/>
                    <a:pt x="17045" y="7706"/>
                    <a:pt x="17045" y="7331"/>
                  </a:cubicBezTo>
                  <a:cubicBezTo>
                    <a:pt x="17045" y="6954"/>
                    <a:pt x="16739" y="6649"/>
                    <a:pt x="16364" y="6649"/>
                  </a:cubicBezTo>
                  <a:cubicBezTo>
                    <a:pt x="16360" y="6649"/>
                    <a:pt x="16356" y="6649"/>
                    <a:pt x="16353" y="6649"/>
                  </a:cubicBezTo>
                  <a:lnTo>
                    <a:pt x="7455" y="6649"/>
                  </a:lnTo>
                  <a:cubicBezTo>
                    <a:pt x="7726" y="6294"/>
                    <a:pt x="7935" y="5898"/>
                    <a:pt x="8079" y="5477"/>
                  </a:cubicBezTo>
                  <a:lnTo>
                    <a:pt x="12877" y="5477"/>
                  </a:lnTo>
                  <a:cubicBezTo>
                    <a:pt x="13253" y="5477"/>
                    <a:pt x="13557" y="5171"/>
                    <a:pt x="13557" y="4795"/>
                  </a:cubicBezTo>
                  <a:cubicBezTo>
                    <a:pt x="13557" y="4419"/>
                    <a:pt x="13253" y="4115"/>
                    <a:pt x="12877" y="4115"/>
                  </a:cubicBezTo>
                  <a:lnTo>
                    <a:pt x="8296" y="4115"/>
                  </a:lnTo>
                  <a:cubicBezTo>
                    <a:pt x="8293" y="3619"/>
                    <a:pt x="8200" y="3129"/>
                    <a:pt x="8022" y="2666"/>
                  </a:cubicBezTo>
                  <a:close/>
                  <a:moveTo>
                    <a:pt x="20522" y="5671"/>
                  </a:moveTo>
                  <a:lnTo>
                    <a:pt x="20522" y="17889"/>
                  </a:lnTo>
                  <a:lnTo>
                    <a:pt x="20521" y="17889"/>
                  </a:lnTo>
                  <a:cubicBezTo>
                    <a:pt x="20521" y="18299"/>
                    <a:pt x="20188" y="18631"/>
                    <a:pt x="19778" y="18632"/>
                  </a:cubicBezTo>
                  <a:lnTo>
                    <a:pt x="19468" y="18632"/>
                  </a:lnTo>
                  <a:cubicBezTo>
                    <a:pt x="19329" y="18632"/>
                    <a:pt x="19217" y="18521"/>
                    <a:pt x="19217" y="18382"/>
                  </a:cubicBezTo>
                  <a:lnTo>
                    <a:pt x="19217" y="5671"/>
                  </a:lnTo>
                  <a:close/>
                  <a:moveTo>
                    <a:pt x="4149" y="0"/>
                  </a:moveTo>
                  <a:cubicBezTo>
                    <a:pt x="1862" y="0"/>
                    <a:pt x="1" y="1862"/>
                    <a:pt x="1" y="4148"/>
                  </a:cubicBezTo>
                  <a:cubicBezTo>
                    <a:pt x="1" y="5420"/>
                    <a:pt x="586" y="6623"/>
                    <a:pt x="1587" y="7407"/>
                  </a:cubicBezTo>
                  <a:lnTo>
                    <a:pt x="1587" y="17889"/>
                  </a:lnTo>
                  <a:cubicBezTo>
                    <a:pt x="1587" y="19051"/>
                    <a:pt x="2529" y="19993"/>
                    <a:pt x="3691" y="19996"/>
                  </a:cubicBezTo>
                  <a:lnTo>
                    <a:pt x="19778" y="19996"/>
                  </a:lnTo>
                  <a:cubicBezTo>
                    <a:pt x="20940" y="19994"/>
                    <a:pt x="21881" y="19053"/>
                    <a:pt x="21883" y="17889"/>
                  </a:cubicBezTo>
                  <a:lnTo>
                    <a:pt x="21883" y="4991"/>
                  </a:lnTo>
                  <a:cubicBezTo>
                    <a:pt x="21883" y="4613"/>
                    <a:pt x="21578" y="4309"/>
                    <a:pt x="21202" y="4309"/>
                  </a:cubicBezTo>
                  <a:lnTo>
                    <a:pt x="19217" y="4309"/>
                  </a:lnTo>
                  <a:lnTo>
                    <a:pt x="19217" y="1986"/>
                  </a:lnTo>
                  <a:cubicBezTo>
                    <a:pt x="19217" y="1610"/>
                    <a:pt x="18911" y="1304"/>
                    <a:pt x="18535" y="1304"/>
                  </a:cubicBezTo>
                  <a:lnTo>
                    <a:pt x="7165" y="1304"/>
                  </a:lnTo>
                  <a:cubicBezTo>
                    <a:pt x="6382" y="472"/>
                    <a:pt x="5291" y="0"/>
                    <a:pt x="4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10" name="Google Shape;863;p36">
              <a:extLst>
                <a:ext uri="{FF2B5EF4-FFF2-40B4-BE49-F238E27FC236}">
                  <a16:creationId xmlns:a16="http://schemas.microsoft.com/office/drawing/2014/main" id="{ADA24A3C-AB89-8AE2-7B67-68FF19729B27}"/>
                </a:ext>
              </a:extLst>
            </p:cNvPr>
            <p:cNvSpPr/>
            <p:nvPr/>
          </p:nvSpPr>
          <p:spPr>
            <a:xfrm>
              <a:off x="3822499" y="4206074"/>
              <a:ext cx="54484" cy="51812"/>
            </a:xfrm>
            <a:custGeom>
              <a:avLst/>
              <a:gdLst/>
              <a:ahLst/>
              <a:cxnLst/>
              <a:rect l="l" t="t" r="r" b="b"/>
              <a:pathLst>
                <a:path w="2610" h="2482" extrusionOk="0">
                  <a:moveTo>
                    <a:pt x="682" y="1"/>
                  </a:moveTo>
                  <a:cubicBezTo>
                    <a:pt x="306" y="1"/>
                    <a:pt x="0" y="305"/>
                    <a:pt x="0" y="681"/>
                  </a:cubicBezTo>
                  <a:lnTo>
                    <a:pt x="0" y="1801"/>
                  </a:lnTo>
                  <a:cubicBezTo>
                    <a:pt x="0" y="2176"/>
                    <a:pt x="306" y="2481"/>
                    <a:pt x="682" y="2481"/>
                  </a:cubicBezTo>
                  <a:lnTo>
                    <a:pt x="1917" y="2481"/>
                  </a:lnTo>
                  <a:cubicBezTo>
                    <a:pt x="1921" y="2481"/>
                    <a:pt x="1924" y="2482"/>
                    <a:pt x="1928" y="2482"/>
                  </a:cubicBezTo>
                  <a:cubicBezTo>
                    <a:pt x="2304" y="2482"/>
                    <a:pt x="2609" y="2177"/>
                    <a:pt x="2609" y="1800"/>
                  </a:cubicBezTo>
                  <a:cubicBezTo>
                    <a:pt x="2609" y="1424"/>
                    <a:pt x="2304" y="1119"/>
                    <a:pt x="1928" y="1119"/>
                  </a:cubicBezTo>
                  <a:cubicBezTo>
                    <a:pt x="1924" y="1119"/>
                    <a:pt x="1921" y="1119"/>
                    <a:pt x="1917" y="1120"/>
                  </a:cubicBezTo>
                  <a:lnTo>
                    <a:pt x="1362" y="1120"/>
                  </a:lnTo>
                  <a:lnTo>
                    <a:pt x="1362" y="681"/>
                  </a:lnTo>
                  <a:cubicBezTo>
                    <a:pt x="1362" y="305"/>
                    <a:pt x="1056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sp>
        <p:nvSpPr>
          <p:cNvPr id="111" name="Google Shape;840;p36">
            <a:extLst>
              <a:ext uri="{FF2B5EF4-FFF2-40B4-BE49-F238E27FC236}">
                <a16:creationId xmlns:a16="http://schemas.microsoft.com/office/drawing/2014/main" id="{FA9E6E8E-57DE-45D3-9D84-52D34E99E0D7}"/>
              </a:ext>
            </a:extLst>
          </p:cNvPr>
          <p:cNvSpPr/>
          <p:nvPr/>
        </p:nvSpPr>
        <p:spPr>
          <a:xfrm>
            <a:off x="7613958" y="2711234"/>
            <a:ext cx="1221885" cy="117499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12" name="Google Shape;845;p36">
            <a:extLst>
              <a:ext uri="{FF2B5EF4-FFF2-40B4-BE49-F238E27FC236}">
                <a16:creationId xmlns:a16="http://schemas.microsoft.com/office/drawing/2014/main" id="{00D8B9DA-0763-5189-0BE7-E27E52190736}"/>
              </a:ext>
            </a:extLst>
          </p:cNvPr>
          <p:cNvSpPr txBox="1">
            <a:spLocks/>
          </p:cNvSpPr>
          <p:nvPr/>
        </p:nvSpPr>
        <p:spPr>
          <a:xfrm>
            <a:off x="7221556" y="3834110"/>
            <a:ext cx="2104393" cy="66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jalla One"/>
                <a:sym typeface="Fjalla One"/>
              </a:rPr>
              <a:t>Python | Django</a:t>
            </a:r>
          </a:p>
        </p:txBody>
      </p:sp>
      <p:sp>
        <p:nvSpPr>
          <p:cNvPr id="113" name="Google Shape;846;p36">
            <a:extLst>
              <a:ext uri="{FF2B5EF4-FFF2-40B4-BE49-F238E27FC236}">
                <a16:creationId xmlns:a16="http://schemas.microsoft.com/office/drawing/2014/main" id="{4908D927-FDD8-9C17-4887-A8E23B532E46}"/>
              </a:ext>
            </a:extLst>
          </p:cNvPr>
          <p:cNvSpPr txBox="1">
            <a:spLocks/>
          </p:cNvSpPr>
          <p:nvPr/>
        </p:nvSpPr>
        <p:spPr>
          <a:xfrm>
            <a:off x="7221557" y="4422859"/>
            <a:ext cx="2104394" cy="92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sym typeface="Abel"/>
              </a:rPr>
              <a:t>For the back-end implementation.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el"/>
              <a:sym typeface="Abel"/>
            </a:endParaRPr>
          </a:p>
        </p:txBody>
      </p:sp>
      <p:sp>
        <p:nvSpPr>
          <p:cNvPr id="114" name="Google Shape;840;p36">
            <a:extLst>
              <a:ext uri="{FF2B5EF4-FFF2-40B4-BE49-F238E27FC236}">
                <a16:creationId xmlns:a16="http://schemas.microsoft.com/office/drawing/2014/main" id="{94BB9492-29CD-87FF-993F-2FA4C28D4D46}"/>
              </a:ext>
            </a:extLst>
          </p:cNvPr>
          <p:cNvSpPr/>
          <p:nvPr/>
        </p:nvSpPr>
        <p:spPr>
          <a:xfrm>
            <a:off x="9919014" y="2711234"/>
            <a:ext cx="1221885" cy="117499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15" name="Google Shape;845;p36">
            <a:extLst>
              <a:ext uri="{FF2B5EF4-FFF2-40B4-BE49-F238E27FC236}">
                <a16:creationId xmlns:a16="http://schemas.microsoft.com/office/drawing/2014/main" id="{538221D8-1FB0-240F-4A0E-C50BC585B29A}"/>
              </a:ext>
            </a:extLst>
          </p:cNvPr>
          <p:cNvSpPr txBox="1">
            <a:spLocks/>
          </p:cNvSpPr>
          <p:nvPr/>
        </p:nvSpPr>
        <p:spPr>
          <a:xfrm>
            <a:off x="9526612" y="3834110"/>
            <a:ext cx="2104393" cy="66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jalla One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jalla One"/>
                <a:sym typeface="Fjalla One"/>
              </a:rPr>
              <a:t>Heroku</a:t>
            </a:r>
          </a:p>
        </p:txBody>
      </p:sp>
      <p:sp>
        <p:nvSpPr>
          <p:cNvPr id="116" name="Google Shape;846;p36">
            <a:extLst>
              <a:ext uri="{FF2B5EF4-FFF2-40B4-BE49-F238E27FC236}">
                <a16:creationId xmlns:a16="http://schemas.microsoft.com/office/drawing/2014/main" id="{E195DF63-552B-18DC-B499-869ED6D6F1EA}"/>
              </a:ext>
            </a:extLst>
          </p:cNvPr>
          <p:cNvSpPr txBox="1">
            <a:spLocks/>
          </p:cNvSpPr>
          <p:nvPr/>
        </p:nvSpPr>
        <p:spPr>
          <a:xfrm>
            <a:off x="9526613" y="4422859"/>
            <a:ext cx="2104394" cy="92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el"/>
                <a:sym typeface="Abel"/>
              </a:rPr>
              <a:t>For the deployment of the web application.</a:t>
            </a:r>
          </a:p>
        </p:txBody>
      </p:sp>
      <p:grpSp>
        <p:nvGrpSpPr>
          <p:cNvPr id="117" name="Google Shape;10674;p63">
            <a:extLst>
              <a:ext uri="{FF2B5EF4-FFF2-40B4-BE49-F238E27FC236}">
                <a16:creationId xmlns:a16="http://schemas.microsoft.com/office/drawing/2014/main" id="{F29A45FE-7B76-C647-E5D1-B08B1A2B0FE0}"/>
              </a:ext>
            </a:extLst>
          </p:cNvPr>
          <p:cNvGrpSpPr/>
          <p:nvPr/>
        </p:nvGrpSpPr>
        <p:grpSpPr>
          <a:xfrm>
            <a:off x="7867291" y="2909595"/>
            <a:ext cx="747360" cy="666089"/>
            <a:chOff x="-41694200" y="2382950"/>
            <a:chExt cx="317425" cy="248900"/>
          </a:xfrm>
          <a:solidFill>
            <a:srgbClr val="FFFFFF"/>
          </a:solidFill>
        </p:grpSpPr>
        <p:sp>
          <p:nvSpPr>
            <p:cNvPr id="118" name="Google Shape;10675;p63">
              <a:extLst>
                <a:ext uri="{FF2B5EF4-FFF2-40B4-BE49-F238E27FC236}">
                  <a16:creationId xmlns:a16="http://schemas.microsoft.com/office/drawing/2014/main" id="{8436A08D-847B-05FB-1A8E-187B72BD4367}"/>
                </a:ext>
              </a:extLst>
            </p:cNvPr>
            <p:cNvSpPr/>
            <p:nvPr/>
          </p:nvSpPr>
          <p:spPr>
            <a:xfrm>
              <a:off x="-41694200" y="2382950"/>
              <a:ext cx="317425" cy="248900"/>
            </a:xfrm>
            <a:custGeom>
              <a:avLst/>
              <a:gdLst/>
              <a:ahLst/>
              <a:cxnLst/>
              <a:rect l="l" t="t" r="r" b="b"/>
              <a:pathLst>
                <a:path w="12697" h="9956" extrusionOk="0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19" name="Google Shape;10676;p63">
              <a:extLst>
                <a:ext uri="{FF2B5EF4-FFF2-40B4-BE49-F238E27FC236}">
                  <a16:creationId xmlns:a16="http://schemas.microsoft.com/office/drawing/2014/main" id="{F0C3409A-A8E7-A985-0573-F099E8CBA9F1}"/>
                </a:ext>
              </a:extLst>
            </p:cNvPr>
            <p:cNvSpPr/>
            <p:nvPr/>
          </p:nvSpPr>
          <p:spPr>
            <a:xfrm>
              <a:off x="-41586600" y="2425550"/>
              <a:ext cx="107450" cy="102925"/>
            </a:xfrm>
            <a:custGeom>
              <a:avLst/>
              <a:gdLst/>
              <a:ahLst/>
              <a:cxnLst/>
              <a:rect l="l" t="t" r="r" b="b"/>
              <a:pathLst>
                <a:path w="4298" h="4117" extrusionOk="0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sp>
        <p:nvSpPr>
          <p:cNvPr id="120" name="Google Shape;10599;p63">
            <a:extLst>
              <a:ext uri="{FF2B5EF4-FFF2-40B4-BE49-F238E27FC236}">
                <a16:creationId xmlns:a16="http://schemas.microsoft.com/office/drawing/2014/main" id="{36F07B09-F35C-5926-204C-DFAB5AB5261F}"/>
              </a:ext>
            </a:extLst>
          </p:cNvPr>
          <p:cNvSpPr/>
          <p:nvPr/>
        </p:nvSpPr>
        <p:spPr>
          <a:xfrm>
            <a:off x="10320335" y="3007000"/>
            <a:ext cx="419241" cy="420631"/>
          </a:xfrm>
          <a:custGeom>
            <a:avLst/>
            <a:gdLst/>
            <a:ahLst/>
            <a:cxnLst/>
            <a:rect l="l" t="t" r="r" b="b"/>
            <a:pathLst>
              <a:path w="12666" h="12708" extrusionOk="0">
                <a:moveTo>
                  <a:pt x="6347" y="841"/>
                </a:moveTo>
                <a:cubicBezTo>
                  <a:pt x="6876" y="841"/>
                  <a:pt x="7350" y="1172"/>
                  <a:pt x="7530" y="1712"/>
                </a:cubicBezTo>
                <a:cubicBezTo>
                  <a:pt x="7719" y="2405"/>
                  <a:pt x="7372" y="3067"/>
                  <a:pt x="6679" y="3256"/>
                </a:cubicBezTo>
                <a:cubicBezTo>
                  <a:pt x="6569" y="3289"/>
                  <a:pt x="6457" y="3305"/>
                  <a:pt x="6345" y="3305"/>
                </a:cubicBezTo>
                <a:cubicBezTo>
                  <a:pt x="5822" y="3305"/>
                  <a:pt x="5323" y="2956"/>
                  <a:pt x="5167" y="2437"/>
                </a:cubicBezTo>
                <a:cubicBezTo>
                  <a:pt x="4947" y="1775"/>
                  <a:pt x="5325" y="1082"/>
                  <a:pt x="5986" y="893"/>
                </a:cubicBezTo>
                <a:cubicBezTo>
                  <a:pt x="6108" y="858"/>
                  <a:pt x="6229" y="841"/>
                  <a:pt x="6347" y="841"/>
                </a:cubicBezTo>
                <a:close/>
                <a:moveTo>
                  <a:pt x="6353" y="5919"/>
                </a:moveTo>
                <a:cubicBezTo>
                  <a:pt x="7021" y="5919"/>
                  <a:pt x="7624" y="6459"/>
                  <a:pt x="7624" y="7162"/>
                </a:cubicBezTo>
                <a:cubicBezTo>
                  <a:pt x="7593" y="7698"/>
                  <a:pt x="7215" y="8170"/>
                  <a:pt x="6742" y="8328"/>
                </a:cubicBezTo>
                <a:cubicBezTo>
                  <a:pt x="6608" y="8371"/>
                  <a:pt x="6474" y="8391"/>
                  <a:pt x="6345" y="8391"/>
                </a:cubicBezTo>
                <a:cubicBezTo>
                  <a:pt x="5810" y="8391"/>
                  <a:pt x="5351" y="8042"/>
                  <a:pt x="5199" y="7509"/>
                </a:cubicBezTo>
                <a:cubicBezTo>
                  <a:pt x="5010" y="6847"/>
                  <a:pt x="5356" y="6186"/>
                  <a:pt x="6018" y="5965"/>
                </a:cubicBezTo>
                <a:cubicBezTo>
                  <a:pt x="6130" y="5934"/>
                  <a:pt x="6242" y="5919"/>
                  <a:pt x="6353" y="5919"/>
                </a:cubicBezTo>
                <a:close/>
                <a:moveTo>
                  <a:pt x="2079" y="9351"/>
                </a:moveTo>
                <a:cubicBezTo>
                  <a:pt x="2744" y="9351"/>
                  <a:pt x="3340" y="9871"/>
                  <a:pt x="3340" y="10596"/>
                </a:cubicBezTo>
                <a:cubicBezTo>
                  <a:pt x="3308" y="11163"/>
                  <a:pt x="2962" y="11604"/>
                  <a:pt x="2426" y="11762"/>
                </a:cubicBezTo>
                <a:cubicBezTo>
                  <a:pt x="2305" y="11797"/>
                  <a:pt x="2183" y="11813"/>
                  <a:pt x="2065" y="11813"/>
                </a:cubicBezTo>
                <a:cubicBezTo>
                  <a:pt x="1538" y="11813"/>
                  <a:pt x="1068" y="11483"/>
                  <a:pt x="914" y="10943"/>
                </a:cubicBezTo>
                <a:cubicBezTo>
                  <a:pt x="693" y="10281"/>
                  <a:pt x="1071" y="9588"/>
                  <a:pt x="1733" y="9399"/>
                </a:cubicBezTo>
                <a:cubicBezTo>
                  <a:pt x="1849" y="9367"/>
                  <a:pt x="1965" y="9351"/>
                  <a:pt x="2079" y="9351"/>
                </a:cubicBezTo>
                <a:close/>
                <a:moveTo>
                  <a:pt x="10617" y="9351"/>
                </a:moveTo>
                <a:cubicBezTo>
                  <a:pt x="11281" y="9351"/>
                  <a:pt x="11878" y="9871"/>
                  <a:pt x="11878" y="10596"/>
                </a:cubicBezTo>
                <a:cubicBezTo>
                  <a:pt x="11846" y="11163"/>
                  <a:pt x="11500" y="11604"/>
                  <a:pt x="10995" y="11762"/>
                </a:cubicBezTo>
                <a:cubicBezTo>
                  <a:pt x="10868" y="11797"/>
                  <a:pt x="10742" y="11813"/>
                  <a:pt x="10620" y="11813"/>
                </a:cubicBezTo>
                <a:cubicBezTo>
                  <a:pt x="10076" y="11813"/>
                  <a:pt x="9606" y="11483"/>
                  <a:pt x="9452" y="10943"/>
                </a:cubicBezTo>
                <a:cubicBezTo>
                  <a:pt x="9263" y="10281"/>
                  <a:pt x="9609" y="9588"/>
                  <a:pt x="10271" y="9399"/>
                </a:cubicBezTo>
                <a:cubicBezTo>
                  <a:pt x="10387" y="9367"/>
                  <a:pt x="10503" y="9351"/>
                  <a:pt x="10617" y="9351"/>
                </a:cubicBezTo>
                <a:close/>
                <a:moveTo>
                  <a:pt x="6344" y="0"/>
                </a:moveTo>
                <a:cubicBezTo>
                  <a:pt x="5677" y="0"/>
                  <a:pt x="5021" y="308"/>
                  <a:pt x="4631" y="893"/>
                </a:cubicBezTo>
                <a:cubicBezTo>
                  <a:pt x="3812" y="2122"/>
                  <a:pt x="4474" y="3760"/>
                  <a:pt x="5955" y="4075"/>
                </a:cubicBezTo>
                <a:lnTo>
                  <a:pt x="5955" y="5146"/>
                </a:lnTo>
                <a:cubicBezTo>
                  <a:pt x="4600" y="5430"/>
                  <a:pt x="3907" y="6910"/>
                  <a:pt x="4537" y="8107"/>
                </a:cubicBezTo>
                <a:lnTo>
                  <a:pt x="3434" y="9021"/>
                </a:lnTo>
                <a:cubicBezTo>
                  <a:pt x="3025" y="8706"/>
                  <a:pt x="2584" y="8548"/>
                  <a:pt x="2080" y="8548"/>
                </a:cubicBezTo>
                <a:cubicBezTo>
                  <a:pt x="945" y="8548"/>
                  <a:pt x="0" y="9494"/>
                  <a:pt x="0" y="10628"/>
                </a:cubicBezTo>
                <a:cubicBezTo>
                  <a:pt x="0" y="11762"/>
                  <a:pt x="945" y="12707"/>
                  <a:pt x="2080" y="12707"/>
                </a:cubicBezTo>
                <a:cubicBezTo>
                  <a:pt x="3214" y="12707"/>
                  <a:pt x="4159" y="11793"/>
                  <a:pt x="4159" y="10628"/>
                </a:cubicBezTo>
                <a:cubicBezTo>
                  <a:pt x="4159" y="10281"/>
                  <a:pt x="4096" y="9966"/>
                  <a:pt x="3938" y="9683"/>
                </a:cubicBezTo>
                <a:lnTo>
                  <a:pt x="5041" y="8769"/>
                </a:lnTo>
                <a:cubicBezTo>
                  <a:pt x="5435" y="9084"/>
                  <a:pt x="5907" y="9242"/>
                  <a:pt x="6376" y="9242"/>
                </a:cubicBezTo>
                <a:cubicBezTo>
                  <a:pt x="6845" y="9242"/>
                  <a:pt x="7309" y="9084"/>
                  <a:pt x="7687" y="8769"/>
                </a:cubicBezTo>
                <a:lnTo>
                  <a:pt x="8790" y="9683"/>
                </a:lnTo>
                <a:cubicBezTo>
                  <a:pt x="8318" y="10596"/>
                  <a:pt x="8570" y="11730"/>
                  <a:pt x="9452" y="12361"/>
                </a:cubicBezTo>
                <a:cubicBezTo>
                  <a:pt x="9803" y="12595"/>
                  <a:pt x="10203" y="12707"/>
                  <a:pt x="10598" y="12707"/>
                </a:cubicBezTo>
                <a:cubicBezTo>
                  <a:pt x="11266" y="12707"/>
                  <a:pt x="11923" y="12387"/>
                  <a:pt x="12319" y="11793"/>
                </a:cubicBezTo>
                <a:cubicBezTo>
                  <a:pt x="12571" y="11478"/>
                  <a:pt x="12665" y="11069"/>
                  <a:pt x="12665" y="10659"/>
                </a:cubicBezTo>
                <a:cubicBezTo>
                  <a:pt x="12665" y="9431"/>
                  <a:pt x="11783" y="8548"/>
                  <a:pt x="10617" y="8548"/>
                </a:cubicBezTo>
                <a:cubicBezTo>
                  <a:pt x="10113" y="8548"/>
                  <a:pt x="9672" y="8706"/>
                  <a:pt x="9294" y="9021"/>
                </a:cubicBezTo>
                <a:lnTo>
                  <a:pt x="8192" y="8107"/>
                </a:lnTo>
                <a:cubicBezTo>
                  <a:pt x="8822" y="6879"/>
                  <a:pt x="8097" y="5398"/>
                  <a:pt x="6774" y="5146"/>
                </a:cubicBezTo>
                <a:lnTo>
                  <a:pt x="6774" y="4075"/>
                </a:lnTo>
                <a:cubicBezTo>
                  <a:pt x="7530" y="3917"/>
                  <a:pt x="8097" y="3382"/>
                  <a:pt x="8349" y="2657"/>
                </a:cubicBezTo>
                <a:cubicBezTo>
                  <a:pt x="8633" y="1806"/>
                  <a:pt x="8318" y="861"/>
                  <a:pt x="7530" y="357"/>
                </a:cubicBezTo>
                <a:cubicBezTo>
                  <a:pt x="7170" y="117"/>
                  <a:pt x="6755" y="0"/>
                  <a:pt x="6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23DCA2-40EC-15B3-4BBB-840B32D40B95}"/>
              </a:ext>
            </a:extLst>
          </p:cNvPr>
          <p:cNvSpPr txBox="1"/>
          <p:nvPr/>
        </p:nvSpPr>
        <p:spPr>
          <a:xfrm>
            <a:off x="214706" y="465953"/>
            <a:ext cx="109261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Implementation Methodologies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5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6808F-D465-A1DB-CA0D-FF360E8E7D32}"/>
              </a:ext>
            </a:extLst>
          </p:cNvPr>
          <p:cNvSpPr txBox="1"/>
          <p:nvPr/>
        </p:nvSpPr>
        <p:spPr>
          <a:xfrm>
            <a:off x="487477" y="475478"/>
            <a:ext cx="109261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981AD-E4A7-6552-79C7-BF866A5783C4}"/>
              </a:ext>
            </a:extLst>
          </p:cNvPr>
          <p:cNvSpPr txBox="1"/>
          <p:nvPr/>
        </p:nvSpPr>
        <p:spPr>
          <a:xfrm>
            <a:off x="1774739" y="2151727"/>
            <a:ext cx="7003438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Trust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Quality of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Billing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Instant deal</a:t>
            </a:r>
          </a:p>
        </p:txBody>
      </p:sp>
    </p:spTree>
    <p:extLst>
      <p:ext uri="{BB962C8B-B14F-4D97-AF65-F5344CB8AC3E}">
        <p14:creationId xmlns:p14="http://schemas.microsoft.com/office/powerpoint/2010/main" val="30340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94484C-C07A-7BD9-C6A6-7E4360D0EEE9}"/>
              </a:ext>
            </a:extLst>
          </p:cNvPr>
          <p:cNvSpPr txBox="1"/>
          <p:nvPr/>
        </p:nvSpPr>
        <p:spPr>
          <a:xfrm>
            <a:off x="227476" y="231112"/>
            <a:ext cx="109261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E86EC-F057-38A3-0732-CE6737AD3D1C}"/>
              </a:ext>
            </a:extLst>
          </p:cNvPr>
          <p:cNvSpPr txBox="1"/>
          <p:nvPr/>
        </p:nvSpPr>
        <p:spPr>
          <a:xfrm>
            <a:off x="1899401" y="1948047"/>
            <a:ext cx="7003438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Trust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Proper Bill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20+ Quality check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No waiting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Contact us any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Repairing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Warehousing</a:t>
            </a:r>
          </a:p>
        </p:txBody>
      </p:sp>
    </p:spTree>
    <p:extLst>
      <p:ext uri="{BB962C8B-B14F-4D97-AF65-F5344CB8AC3E}">
        <p14:creationId xmlns:p14="http://schemas.microsoft.com/office/powerpoint/2010/main" val="15434033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6385</TotalTime>
  <Words>312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Abel</vt:lpstr>
      <vt:lpstr>Arial</vt:lpstr>
      <vt:lpstr>Calibri</vt:lpstr>
      <vt:lpstr>Fjalla One</vt:lpstr>
      <vt:lpstr>Times New Roman</vt:lpstr>
      <vt:lpstr>Wingdings 2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rahulrgd21@gmail.com</cp:lastModifiedBy>
  <cp:revision>94</cp:revision>
  <dcterms:created xsi:type="dcterms:W3CDTF">2020-01-20T05:08:25Z</dcterms:created>
  <dcterms:modified xsi:type="dcterms:W3CDTF">2023-04-09T12:27:46Z</dcterms:modified>
</cp:coreProperties>
</file>