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99" r:id="rId3"/>
    <p:sldId id="258" r:id="rId4"/>
    <p:sldId id="296" r:id="rId5"/>
    <p:sldId id="259" r:id="rId6"/>
    <p:sldId id="264" r:id="rId7"/>
    <p:sldId id="262" r:id="rId8"/>
    <p:sldId id="267" r:id="rId9"/>
    <p:sldId id="275" r:id="rId10"/>
    <p:sldId id="263" r:id="rId11"/>
    <p:sldId id="268" r:id="rId12"/>
    <p:sldId id="272" r:id="rId13"/>
    <p:sldId id="260" r:id="rId14"/>
    <p:sldId id="297" r:id="rId15"/>
    <p:sldId id="298" r:id="rId16"/>
  </p:sldIdLst>
  <p:sldSz cx="9144000" cy="5143500" type="screen16x9"/>
  <p:notesSz cx="6858000" cy="9144000"/>
  <p:embeddedFontLst>
    <p:embeddedFont>
      <p:font typeface="Abel" panose="02000506030000020004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jalla One" panose="02000506040000020004" pitchFamily="2" charset="0"/>
      <p:regular r:id="rId23"/>
    </p:embeddedFont>
    <p:embeddedFont>
      <p:font typeface="Wingdings 2" panose="05020102010507070707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DCB9EE-CE3C-4C29-84E8-B0094F9D8AD2}">
  <a:tblStyle styleId="{54DCB9EE-CE3C-4C29-84E8-B0094F9D8A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da30fc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da30fc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da30fcb9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6da30fcb9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6da4af27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6da4af27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936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59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da30fcb9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da30fcb9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80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78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da30fcb9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da30fcb9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30fcb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30fcb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da30fcb9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da30fcb9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6dd865c13b_0_2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6dd865c13b_0_2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3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2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1239050" y="38266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3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"/>
          </p:nvPr>
        </p:nvSpPr>
        <p:spPr>
          <a:xfrm>
            <a:off x="3636300" y="38266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5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6"/>
          </p:nvPr>
        </p:nvSpPr>
        <p:spPr>
          <a:xfrm>
            <a:off x="6033550" y="38266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3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4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5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6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7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8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9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3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4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5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2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5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6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7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8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6" r:id="rId11"/>
    <p:sldLayoutId id="2147483668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k3EYyt2l5L-C6yBxEvXMedqJPJ2OZd6_JTz7beUW4Q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311366" y="2125254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SORTING VISUALIZER</a:t>
            </a:r>
            <a:endParaRPr lang="en-IN"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296579" y="4086090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DEPARTMENT OF COMPUTER SCIENCE AND ENGINEERING</a:t>
            </a:r>
            <a:endParaRPr dirty="0"/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261743" y="-66385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Google Shape;780;p34">
            <a:extLst>
              <a:ext uri="{FF2B5EF4-FFF2-40B4-BE49-F238E27FC236}">
                <a16:creationId xmlns:a16="http://schemas.microsoft.com/office/drawing/2014/main" id="{0C95F622-7A69-40CA-A318-B6AFCFB49D2A}"/>
              </a:ext>
            </a:extLst>
          </p:cNvPr>
          <p:cNvSpPr txBox="1">
            <a:spLocks/>
          </p:cNvSpPr>
          <p:nvPr/>
        </p:nvSpPr>
        <p:spPr>
          <a:xfrm>
            <a:off x="254816" y="135636"/>
            <a:ext cx="8609192" cy="65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800" dirty="0"/>
              <a:t>BANSAL INSTITUTE OF SCIENCE AND TECHNOLOGY BHOPAL (M.P)</a:t>
            </a:r>
            <a:endParaRPr lang="en-IN" sz="2800" dirty="0"/>
          </a:p>
        </p:txBody>
      </p:sp>
      <p:pic>
        <p:nvPicPr>
          <p:cNvPr id="298" name="Picture 297">
            <a:extLst>
              <a:ext uri="{FF2B5EF4-FFF2-40B4-BE49-F238E27FC236}">
                <a16:creationId xmlns:a16="http://schemas.microsoft.com/office/drawing/2014/main" id="{3F83AC8B-CD3B-4E60-9855-88B2FF1C5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9" y="1028118"/>
            <a:ext cx="2377799" cy="79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COLOR SYMBOL </a:t>
            </a:r>
            <a:endParaRPr dirty="0"/>
          </a:p>
        </p:txBody>
      </p:sp>
      <p:pic>
        <p:nvPicPr>
          <p:cNvPr id="869" name="Google Shape;869;p3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523" r="19596"/>
          <a:stretch/>
        </p:blipFill>
        <p:spPr>
          <a:xfrm>
            <a:off x="785699" y="1384500"/>
            <a:ext cx="2708499" cy="27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7"/>
          <p:cNvSpPr txBox="1">
            <a:spLocks noGrp="1"/>
          </p:cNvSpPr>
          <p:nvPr>
            <p:ph type="title" idx="2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Blue - Comparing</a:t>
            </a:r>
            <a:endParaRPr dirty="0"/>
          </a:p>
        </p:txBody>
      </p:sp>
      <p:sp>
        <p:nvSpPr>
          <p:cNvPr id="872" name="Google Shape;872;p37"/>
          <p:cNvSpPr txBox="1">
            <a:spLocks noGrp="1"/>
          </p:cNvSpPr>
          <p:nvPr>
            <p:ph type="title" idx="3"/>
          </p:nvPr>
        </p:nvSpPr>
        <p:spPr>
          <a:xfrm>
            <a:off x="6669225" y="2596664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Yellow - Pivot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7"/>
          </p:nvPr>
        </p:nvSpPr>
        <p:spPr>
          <a:xfrm>
            <a:off x="4314381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Green - Sorted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subTitle" idx="8"/>
          </p:nvPr>
        </p:nvSpPr>
        <p:spPr>
          <a:xfrm>
            <a:off x="4314381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9"/>
          </p:nvPr>
        </p:nvSpPr>
        <p:spPr>
          <a:xfrm>
            <a:off x="4314381" y="2596664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Pink - Swapping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14"/>
          </p:nvPr>
        </p:nvSpPr>
        <p:spPr>
          <a:xfrm>
            <a:off x="4314381" y="3778029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Red - Current</a:t>
            </a:r>
            <a:endParaRPr dirty="0"/>
          </a:p>
        </p:txBody>
      </p:sp>
      <p:sp>
        <p:nvSpPr>
          <p:cNvPr id="882" name="Google Shape;882;p37"/>
          <p:cNvSpPr txBox="1"/>
          <p:nvPr/>
        </p:nvSpPr>
        <p:spPr>
          <a:xfrm>
            <a:off x="639950" y="4080038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Different colours are used for different purposes.</a:t>
            </a:r>
            <a:endParaRPr sz="11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3" name="Google Shape;883;p37"/>
          <p:cNvSpPr/>
          <p:nvPr/>
        </p:nvSpPr>
        <p:spPr>
          <a:xfrm>
            <a:off x="4062550" y="1483200"/>
            <a:ext cx="185100" cy="18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4062550" y="2667414"/>
            <a:ext cx="185100" cy="185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4062550" y="3851629"/>
            <a:ext cx="185100" cy="18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6434360" y="1483200"/>
            <a:ext cx="185100" cy="185100"/>
          </a:xfrm>
          <a:prstGeom prst="ellipse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6434360" y="2667414"/>
            <a:ext cx="185100" cy="1851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2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BOTTOM SECTION </a:t>
            </a:r>
            <a:endParaRPr dirty="0"/>
          </a:p>
        </p:txBody>
      </p:sp>
      <p:grpSp>
        <p:nvGrpSpPr>
          <p:cNvPr id="1163" name="Google Shape;1163;p42"/>
          <p:cNvGrpSpPr/>
          <p:nvPr/>
        </p:nvGrpSpPr>
        <p:grpSpPr>
          <a:xfrm>
            <a:off x="326989" y="1402803"/>
            <a:ext cx="4414384" cy="5181606"/>
            <a:chOff x="4786191" y="1531266"/>
            <a:chExt cx="2301076" cy="2701004"/>
          </a:xfrm>
        </p:grpSpPr>
        <p:sp>
          <p:nvSpPr>
            <p:cNvPr id="1164" name="Google Shape;1164;p42"/>
            <p:cNvSpPr/>
            <p:nvPr/>
          </p:nvSpPr>
          <p:spPr>
            <a:xfrm>
              <a:off x="5601334" y="3956642"/>
              <a:ext cx="663799" cy="178573"/>
            </a:xfrm>
            <a:custGeom>
              <a:avLst/>
              <a:gdLst/>
              <a:ahLst/>
              <a:cxnLst/>
              <a:rect l="l" t="t" r="r" b="b"/>
              <a:pathLst>
                <a:path w="39689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39689" y="10677"/>
                  </a:lnTo>
                  <a:lnTo>
                    <a:pt x="39689" y="0"/>
                  </a:lnTo>
                  <a:close/>
                </a:path>
              </a:pathLst>
            </a:custGeom>
            <a:solidFill>
              <a:srgbClr val="4A4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786191" y="2359454"/>
              <a:ext cx="2301076" cy="1655491"/>
            </a:xfrm>
            <a:custGeom>
              <a:avLst/>
              <a:gdLst/>
              <a:ahLst/>
              <a:cxnLst/>
              <a:rect l="l" t="t" r="r" b="b"/>
              <a:pathLst>
                <a:path w="137583" h="98983" extrusionOk="0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lnTo>
                    <a:pt x="1" y="98815"/>
                  </a:lnTo>
                  <a:cubicBezTo>
                    <a:pt x="1" y="98908"/>
                    <a:pt x="76" y="98982"/>
                    <a:pt x="169" y="98982"/>
                  </a:cubicBezTo>
                  <a:lnTo>
                    <a:pt x="137416" y="98982"/>
                  </a:lnTo>
                  <a:cubicBezTo>
                    <a:pt x="137509" y="98982"/>
                    <a:pt x="137583" y="98908"/>
                    <a:pt x="137583" y="98815"/>
                  </a:cubicBezTo>
                  <a:lnTo>
                    <a:pt x="137583" y="168"/>
                  </a:lnTo>
                  <a:cubicBezTo>
                    <a:pt x="137583" y="75"/>
                    <a:pt x="137509" y="1"/>
                    <a:pt x="137416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850466" y="2419815"/>
              <a:ext cx="2165536" cy="1436276"/>
            </a:xfrm>
            <a:custGeom>
              <a:avLst/>
              <a:gdLst/>
              <a:ahLst/>
              <a:cxnLst/>
              <a:rect l="l" t="t" r="r" b="b"/>
              <a:pathLst>
                <a:path w="129479" h="85876" extrusionOk="0">
                  <a:moveTo>
                    <a:pt x="104" y="1"/>
                  </a:moveTo>
                  <a:cubicBezTo>
                    <a:pt x="46" y="1"/>
                    <a:pt x="1" y="47"/>
                    <a:pt x="1" y="104"/>
                  </a:cubicBezTo>
                  <a:lnTo>
                    <a:pt x="1" y="85773"/>
                  </a:lnTo>
                  <a:cubicBezTo>
                    <a:pt x="1" y="85830"/>
                    <a:pt x="46" y="85876"/>
                    <a:pt x="104" y="85876"/>
                  </a:cubicBezTo>
                  <a:lnTo>
                    <a:pt x="129376" y="85876"/>
                  </a:lnTo>
                  <a:cubicBezTo>
                    <a:pt x="129433" y="85876"/>
                    <a:pt x="129479" y="85830"/>
                    <a:pt x="129479" y="85773"/>
                  </a:cubicBezTo>
                  <a:lnTo>
                    <a:pt x="129479" y="104"/>
                  </a:lnTo>
                  <a:cubicBezTo>
                    <a:pt x="129479" y="47"/>
                    <a:pt x="129433" y="1"/>
                    <a:pt x="12937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5316023" y="4119660"/>
              <a:ext cx="1234422" cy="112609"/>
            </a:xfrm>
            <a:custGeom>
              <a:avLst/>
              <a:gdLst/>
              <a:ahLst/>
              <a:cxnLst/>
              <a:rect l="l" t="t" r="r" b="b"/>
              <a:pathLst>
                <a:path w="73807" h="6733" extrusionOk="0">
                  <a:moveTo>
                    <a:pt x="132" y="1"/>
                  </a:moveTo>
                  <a:cubicBezTo>
                    <a:pt x="59" y="1"/>
                    <a:pt x="1" y="59"/>
                    <a:pt x="1" y="132"/>
                  </a:cubicBezTo>
                  <a:lnTo>
                    <a:pt x="1" y="6732"/>
                  </a:lnTo>
                  <a:lnTo>
                    <a:pt x="73806" y="6732"/>
                  </a:lnTo>
                  <a:lnTo>
                    <a:pt x="73806" y="132"/>
                  </a:lnTo>
                  <a:cubicBezTo>
                    <a:pt x="73806" y="59"/>
                    <a:pt x="73748" y="1"/>
                    <a:pt x="73677" y="1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5367636" y="2519028"/>
              <a:ext cx="1515235" cy="1018486"/>
            </a:xfrm>
            <a:custGeom>
              <a:avLst/>
              <a:gdLst/>
              <a:ahLst/>
              <a:cxnLst/>
              <a:rect l="l" t="t" r="r" b="b"/>
              <a:pathLst>
                <a:path w="90597" h="60896" extrusionOk="0">
                  <a:moveTo>
                    <a:pt x="3969" y="0"/>
                  </a:moveTo>
                  <a:cubicBezTo>
                    <a:pt x="1770" y="0"/>
                    <a:pt x="0" y="1770"/>
                    <a:pt x="0" y="3970"/>
                  </a:cubicBezTo>
                  <a:lnTo>
                    <a:pt x="0" y="56927"/>
                  </a:lnTo>
                  <a:cubicBezTo>
                    <a:pt x="0" y="59126"/>
                    <a:pt x="1770" y="60896"/>
                    <a:pt x="3969" y="60896"/>
                  </a:cubicBezTo>
                  <a:lnTo>
                    <a:pt x="86626" y="60896"/>
                  </a:lnTo>
                  <a:cubicBezTo>
                    <a:pt x="88825" y="60896"/>
                    <a:pt x="90596" y="59126"/>
                    <a:pt x="90596" y="56927"/>
                  </a:cubicBezTo>
                  <a:lnTo>
                    <a:pt x="90596" y="3970"/>
                  </a:lnTo>
                  <a:cubicBezTo>
                    <a:pt x="90596" y="1770"/>
                    <a:pt x="88825" y="0"/>
                    <a:pt x="8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511638" y="3263039"/>
              <a:ext cx="66014" cy="165711"/>
            </a:xfrm>
            <a:custGeom>
              <a:avLst/>
              <a:gdLst/>
              <a:ahLst/>
              <a:cxnLst/>
              <a:rect l="l" t="t" r="r" b="b"/>
              <a:pathLst>
                <a:path w="3947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3946" y="9907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660357" y="3117548"/>
              <a:ext cx="66014" cy="311202"/>
            </a:xfrm>
            <a:custGeom>
              <a:avLst/>
              <a:gdLst/>
              <a:ahLst/>
              <a:cxnLst/>
              <a:rect l="l" t="t" r="r" b="b"/>
              <a:pathLst>
                <a:path w="3947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7" y="18606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809092" y="3149727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3946" y="16682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957811" y="2992211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3947" y="26100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60357" y="3117548"/>
              <a:ext cx="30306" cy="311202"/>
            </a:xfrm>
            <a:custGeom>
              <a:avLst/>
              <a:gdLst/>
              <a:ahLst/>
              <a:cxnLst/>
              <a:rect l="l" t="t" r="r" b="b"/>
              <a:pathLst>
                <a:path w="1812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1812" y="18606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511638" y="3263039"/>
              <a:ext cx="30306" cy="165711"/>
            </a:xfrm>
            <a:custGeom>
              <a:avLst/>
              <a:gdLst/>
              <a:ahLst/>
              <a:cxnLst/>
              <a:rect l="l" t="t" r="r" b="b"/>
              <a:pathLst>
                <a:path w="1812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1811" y="9907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5957811" y="2992211"/>
              <a:ext cx="30306" cy="436539"/>
            </a:xfrm>
            <a:custGeom>
              <a:avLst/>
              <a:gdLst/>
              <a:ahLst/>
              <a:cxnLst/>
              <a:rect l="l" t="t" r="r" b="b"/>
              <a:pathLst>
                <a:path w="1812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1812" y="2610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5809092" y="3149727"/>
              <a:ext cx="30306" cy="279023"/>
            </a:xfrm>
            <a:custGeom>
              <a:avLst/>
              <a:gdLst/>
              <a:ahLst/>
              <a:cxnLst/>
              <a:rect l="l" t="t" r="r" b="b"/>
              <a:pathLst>
                <a:path w="1812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1811" y="1668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5468019" y="2845332"/>
              <a:ext cx="590744" cy="629027"/>
            </a:xfrm>
            <a:custGeom>
              <a:avLst/>
              <a:gdLst/>
              <a:ahLst/>
              <a:cxnLst/>
              <a:rect l="l" t="t" r="r" b="b"/>
              <a:pathLst>
                <a:path w="35321" h="37610" extrusionOk="0">
                  <a:moveTo>
                    <a:pt x="1" y="0"/>
                  </a:moveTo>
                  <a:lnTo>
                    <a:pt x="1" y="37610"/>
                  </a:lnTo>
                  <a:lnTo>
                    <a:pt x="35321" y="37610"/>
                  </a:lnTo>
                  <a:lnTo>
                    <a:pt x="35321" y="37070"/>
                  </a:lnTo>
                  <a:lnTo>
                    <a:pt x="540" y="3707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5522694" y="2898518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4" y="0"/>
                  </a:moveTo>
                  <a:lnTo>
                    <a:pt x="17798" y="10317"/>
                  </a:lnTo>
                  <a:lnTo>
                    <a:pt x="9239" y="8457"/>
                  </a:lnTo>
                  <a:lnTo>
                    <a:pt x="0" y="16755"/>
                  </a:lnTo>
                  <a:lnTo>
                    <a:pt x="360" y="17154"/>
                  </a:lnTo>
                  <a:lnTo>
                    <a:pt x="9395" y="9042"/>
                  </a:lnTo>
                  <a:lnTo>
                    <a:pt x="17989" y="10910"/>
                  </a:lnTo>
                  <a:lnTo>
                    <a:pt x="27465" y="361"/>
                  </a:lnTo>
                  <a:lnTo>
                    <a:pt x="27064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950469" y="2873012"/>
              <a:ext cx="56430" cy="57049"/>
            </a:xfrm>
            <a:custGeom>
              <a:avLst/>
              <a:gdLst/>
              <a:ahLst/>
              <a:cxnLst/>
              <a:rect l="l" t="t" r="r" b="b"/>
              <a:pathLst>
                <a:path w="3374" h="3411" extrusionOk="0">
                  <a:moveTo>
                    <a:pt x="3374" y="1"/>
                  </a:moveTo>
                  <a:lnTo>
                    <a:pt x="0" y="904"/>
                  </a:lnTo>
                  <a:lnTo>
                    <a:pt x="2613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114675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114675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172493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172493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381238" y="325126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381238" y="333067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439056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439056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621292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621292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679110" y="335024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6679110" y="327083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123154" y="2818188"/>
              <a:ext cx="650502" cy="11841"/>
            </a:xfrm>
            <a:custGeom>
              <a:avLst/>
              <a:gdLst/>
              <a:ahLst/>
              <a:cxnLst/>
              <a:rect l="l" t="t" r="r" b="b"/>
              <a:pathLst>
                <a:path w="38894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468019" y="2673048"/>
              <a:ext cx="1305637" cy="27078"/>
            </a:xfrm>
            <a:custGeom>
              <a:avLst/>
              <a:gdLst/>
              <a:ahLst/>
              <a:cxnLst/>
              <a:rect l="l" t="t" r="r" b="b"/>
              <a:pathLst>
                <a:path w="78065" h="1619" extrusionOk="0">
                  <a:moveTo>
                    <a:pt x="1" y="0"/>
                  </a:moveTo>
                  <a:lnTo>
                    <a:pt x="1" y="1619"/>
                  </a:lnTo>
                  <a:lnTo>
                    <a:pt x="78065" y="1619"/>
                  </a:lnTo>
                  <a:lnTo>
                    <a:pt x="78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121214" y="2854966"/>
              <a:ext cx="652442" cy="11841"/>
            </a:xfrm>
            <a:custGeom>
              <a:avLst/>
              <a:gdLst/>
              <a:ahLst/>
              <a:cxnLst/>
              <a:rect l="l" t="t" r="r" b="b"/>
              <a:pathLst>
                <a:path w="39010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121214" y="278140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6121214" y="2891761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6121214" y="292853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6121214" y="2965301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6121214" y="3002079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121214" y="3038857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121214" y="3075636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0" y="709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6201076" y="3112431"/>
              <a:ext cx="572580" cy="11825"/>
            </a:xfrm>
            <a:custGeom>
              <a:avLst/>
              <a:gdLst/>
              <a:ahLst/>
              <a:cxnLst/>
              <a:rect l="l" t="t" r="r" b="b"/>
              <a:pathLst>
                <a:path w="34235" h="707" extrusionOk="0">
                  <a:moveTo>
                    <a:pt x="1" y="0"/>
                  </a:moveTo>
                  <a:lnTo>
                    <a:pt x="1" y="706"/>
                  </a:lnTo>
                  <a:lnTo>
                    <a:pt x="34235" y="706"/>
                  </a:lnTo>
                  <a:lnTo>
                    <a:pt x="34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5367636" y="2519028"/>
              <a:ext cx="1515235" cy="124501"/>
            </a:xfrm>
            <a:custGeom>
              <a:avLst/>
              <a:gdLst/>
              <a:ahLst/>
              <a:cxnLst/>
              <a:rect l="l" t="t" r="r" b="b"/>
              <a:pathLst>
                <a:path w="90597" h="7444" extrusionOk="0">
                  <a:moveTo>
                    <a:pt x="3969" y="0"/>
                  </a:moveTo>
                  <a:cubicBezTo>
                    <a:pt x="1777" y="0"/>
                    <a:pt x="0" y="1777"/>
                    <a:pt x="0" y="3969"/>
                  </a:cubicBezTo>
                  <a:lnTo>
                    <a:pt x="0" y="7444"/>
                  </a:lnTo>
                  <a:lnTo>
                    <a:pt x="90596" y="7444"/>
                  </a:lnTo>
                  <a:lnTo>
                    <a:pt x="90596" y="3970"/>
                  </a:lnTo>
                  <a:cubicBezTo>
                    <a:pt x="90596" y="1777"/>
                    <a:pt x="88819" y="0"/>
                    <a:pt x="866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6648169" y="2564419"/>
              <a:ext cx="39805" cy="38300"/>
            </a:xfrm>
            <a:custGeom>
              <a:avLst/>
              <a:gdLst/>
              <a:ahLst/>
              <a:cxnLst/>
              <a:rect l="l" t="t" r="r" b="b"/>
              <a:pathLst>
                <a:path w="2380" h="2290" extrusionOk="0">
                  <a:moveTo>
                    <a:pt x="1231" y="0"/>
                  </a:moveTo>
                  <a:cubicBezTo>
                    <a:pt x="770" y="0"/>
                    <a:pt x="354" y="280"/>
                    <a:pt x="177" y="707"/>
                  </a:cubicBezTo>
                  <a:cubicBezTo>
                    <a:pt x="0" y="1134"/>
                    <a:pt x="98" y="1626"/>
                    <a:pt x="426" y="1954"/>
                  </a:cubicBezTo>
                  <a:cubicBezTo>
                    <a:pt x="645" y="2173"/>
                    <a:pt x="938" y="2289"/>
                    <a:pt x="1236" y="2289"/>
                  </a:cubicBezTo>
                  <a:cubicBezTo>
                    <a:pt x="1383" y="2289"/>
                    <a:pt x="1532" y="2261"/>
                    <a:pt x="1673" y="2203"/>
                  </a:cubicBezTo>
                  <a:cubicBezTo>
                    <a:pt x="2101" y="2024"/>
                    <a:pt x="2380" y="1607"/>
                    <a:pt x="2380" y="1145"/>
                  </a:cubicBezTo>
                  <a:cubicBezTo>
                    <a:pt x="2380" y="513"/>
                    <a:pt x="1867" y="0"/>
                    <a:pt x="1235" y="0"/>
                  </a:cubicBezTo>
                  <a:cubicBezTo>
                    <a:pt x="1234" y="0"/>
                    <a:pt x="1233" y="0"/>
                    <a:pt x="1231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727696" y="2564402"/>
              <a:ext cx="38300" cy="38300"/>
            </a:xfrm>
            <a:custGeom>
              <a:avLst/>
              <a:gdLst/>
              <a:ahLst/>
              <a:cxnLst/>
              <a:rect l="l" t="t" r="r" b="b"/>
              <a:pathLst>
                <a:path w="2290" h="2290" extrusionOk="0">
                  <a:moveTo>
                    <a:pt x="1145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5" y="2289"/>
                  </a:cubicBezTo>
                  <a:cubicBezTo>
                    <a:pt x="1777" y="2289"/>
                    <a:pt x="2290" y="1777"/>
                    <a:pt x="2290" y="1145"/>
                  </a:cubicBezTo>
                  <a:cubicBezTo>
                    <a:pt x="2290" y="514"/>
                    <a:pt x="1777" y="0"/>
                    <a:pt x="1145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805718" y="2564402"/>
              <a:ext cx="38317" cy="38300"/>
            </a:xfrm>
            <a:custGeom>
              <a:avLst/>
              <a:gdLst/>
              <a:ahLst/>
              <a:cxnLst/>
              <a:rect l="l" t="t" r="r" b="b"/>
              <a:pathLst>
                <a:path w="2291" h="2290" extrusionOk="0">
                  <a:moveTo>
                    <a:pt x="1146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6" y="2289"/>
                  </a:cubicBezTo>
                  <a:cubicBezTo>
                    <a:pt x="1778" y="2289"/>
                    <a:pt x="2290" y="1777"/>
                    <a:pt x="2290" y="1145"/>
                  </a:cubicBezTo>
                  <a:cubicBezTo>
                    <a:pt x="2290" y="514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965115" y="2744313"/>
              <a:ext cx="1515252" cy="1018502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1" y="1"/>
                    <a:pt x="0" y="1770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1" y="60896"/>
                    <a:pt x="3971" y="60896"/>
                  </a:cubicBezTo>
                  <a:lnTo>
                    <a:pt x="86627" y="60896"/>
                  </a:lnTo>
                  <a:cubicBezTo>
                    <a:pt x="88826" y="60896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0"/>
                    <a:pt x="88826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995856" y="2704642"/>
              <a:ext cx="1515252" cy="1018502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2" y="1"/>
                    <a:pt x="0" y="1771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2" y="60897"/>
                    <a:pt x="3971" y="60897"/>
                  </a:cubicBezTo>
                  <a:lnTo>
                    <a:pt x="86627" y="60897"/>
                  </a:lnTo>
                  <a:cubicBezTo>
                    <a:pt x="88826" y="60897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1"/>
                    <a:pt x="88826" y="1"/>
                    <a:pt x="86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139858" y="3448637"/>
              <a:ext cx="66014" cy="165745"/>
            </a:xfrm>
            <a:custGeom>
              <a:avLst/>
              <a:gdLst/>
              <a:ahLst/>
              <a:cxnLst/>
              <a:rect l="l" t="t" r="r" b="b"/>
              <a:pathLst>
                <a:path w="3947" h="9910" extrusionOk="0">
                  <a:moveTo>
                    <a:pt x="0" y="1"/>
                  </a:moveTo>
                  <a:lnTo>
                    <a:pt x="0" y="9909"/>
                  </a:lnTo>
                  <a:lnTo>
                    <a:pt x="3946" y="9909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288577" y="3303179"/>
              <a:ext cx="66047" cy="311202"/>
            </a:xfrm>
            <a:custGeom>
              <a:avLst/>
              <a:gdLst/>
              <a:ahLst/>
              <a:cxnLst/>
              <a:rect l="l" t="t" r="r" b="b"/>
              <a:pathLst>
                <a:path w="3949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8" y="18606"/>
                  </a:lnTo>
                  <a:lnTo>
                    <a:pt x="39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437329" y="3335358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1" y="0"/>
                  </a:moveTo>
                  <a:lnTo>
                    <a:pt x="1" y="16682"/>
                  </a:lnTo>
                  <a:lnTo>
                    <a:pt x="3947" y="16682"/>
                  </a:lnTo>
                  <a:lnTo>
                    <a:pt x="394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586065" y="3177842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0" y="1"/>
                  </a:moveTo>
                  <a:lnTo>
                    <a:pt x="0" y="26100"/>
                  </a:lnTo>
                  <a:lnTo>
                    <a:pt x="3946" y="26100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96273" y="3087142"/>
              <a:ext cx="590710" cy="572848"/>
            </a:xfrm>
            <a:custGeom>
              <a:avLst/>
              <a:gdLst/>
              <a:ahLst/>
              <a:cxnLst/>
              <a:rect l="l" t="t" r="r" b="b"/>
              <a:pathLst>
                <a:path w="35319" h="34251" extrusionOk="0">
                  <a:moveTo>
                    <a:pt x="0" y="1"/>
                  </a:moveTo>
                  <a:lnTo>
                    <a:pt x="0" y="34250"/>
                  </a:lnTo>
                  <a:lnTo>
                    <a:pt x="35319" y="34250"/>
                  </a:lnTo>
                  <a:lnTo>
                    <a:pt x="35319" y="33711"/>
                  </a:lnTo>
                  <a:lnTo>
                    <a:pt x="540" y="3371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150930" y="3084132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5" y="1"/>
                  </a:moveTo>
                  <a:lnTo>
                    <a:pt x="17797" y="10318"/>
                  </a:lnTo>
                  <a:lnTo>
                    <a:pt x="9240" y="8458"/>
                  </a:lnTo>
                  <a:lnTo>
                    <a:pt x="1" y="16755"/>
                  </a:lnTo>
                  <a:lnTo>
                    <a:pt x="360" y="17155"/>
                  </a:lnTo>
                  <a:lnTo>
                    <a:pt x="9395" y="9043"/>
                  </a:lnTo>
                  <a:lnTo>
                    <a:pt x="17989" y="10910"/>
                  </a:lnTo>
                  <a:lnTo>
                    <a:pt x="27466" y="362"/>
                  </a:lnTo>
                  <a:lnTo>
                    <a:pt x="27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578706" y="3058643"/>
              <a:ext cx="56447" cy="57049"/>
            </a:xfrm>
            <a:custGeom>
              <a:avLst/>
              <a:gdLst/>
              <a:ahLst/>
              <a:cxnLst/>
              <a:rect l="l" t="t" r="r" b="b"/>
              <a:pathLst>
                <a:path w="3375" h="3411" extrusionOk="0">
                  <a:moveTo>
                    <a:pt x="3374" y="1"/>
                  </a:moveTo>
                  <a:lnTo>
                    <a:pt x="1" y="904"/>
                  </a:lnTo>
                  <a:lnTo>
                    <a:pt x="2614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742928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742928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5800730" y="353587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5800730" y="345646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6009491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6009491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6067293" y="353587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6067293" y="345646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6249512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0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6249512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6307347" y="353587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6307347" y="345646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751391" y="3003818"/>
              <a:ext cx="650519" cy="11825"/>
            </a:xfrm>
            <a:custGeom>
              <a:avLst/>
              <a:gdLst/>
              <a:ahLst/>
              <a:cxnLst/>
              <a:rect l="l" t="t" r="r" b="b"/>
              <a:pathLst>
                <a:path w="38895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096273" y="2858645"/>
              <a:ext cx="1305637" cy="27111"/>
            </a:xfrm>
            <a:custGeom>
              <a:avLst/>
              <a:gdLst/>
              <a:ahLst/>
              <a:cxnLst/>
              <a:rect l="l" t="t" r="r" b="b"/>
              <a:pathLst>
                <a:path w="78065" h="1621" extrusionOk="0">
                  <a:moveTo>
                    <a:pt x="0" y="1"/>
                  </a:moveTo>
                  <a:lnTo>
                    <a:pt x="0" y="1621"/>
                  </a:lnTo>
                  <a:lnTo>
                    <a:pt x="78064" y="1621"/>
                  </a:lnTo>
                  <a:lnTo>
                    <a:pt x="78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749434" y="3040597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749434" y="296704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749434" y="3077375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5749434" y="3114170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5749434" y="3150915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1" y="709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5749434" y="318771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5749434" y="3224488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5749434" y="3261266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5829330" y="3298045"/>
              <a:ext cx="572580" cy="11841"/>
            </a:xfrm>
            <a:custGeom>
              <a:avLst/>
              <a:gdLst/>
              <a:ahLst/>
              <a:cxnLst/>
              <a:rect l="l" t="t" r="r" b="b"/>
              <a:pathLst>
                <a:path w="34235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4234" y="707"/>
                  </a:lnTo>
                  <a:lnTo>
                    <a:pt x="34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995856" y="2704642"/>
              <a:ext cx="1515252" cy="124518"/>
            </a:xfrm>
            <a:custGeom>
              <a:avLst/>
              <a:gdLst/>
              <a:ahLst/>
              <a:cxnLst/>
              <a:rect l="l" t="t" r="r" b="b"/>
              <a:pathLst>
                <a:path w="90598" h="7445" extrusionOk="0">
                  <a:moveTo>
                    <a:pt x="3971" y="1"/>
                  </a:moveTo>
                  <a:cubicBezTo>
                    <a:pt x="1779" y="1"/>
                    <a:pt x="0" y="1778"/>
                    <a:pt x="0" y="3970"/>
                  </a:cubicBezTo>
                  <a:lnTo>
                    <a:pt x="0" y="7445"/>
                  </a:lnTo>
                  <a:lnTo>
                    <a:pt x="90597" y="7445"/>
                  </a:lnTo>
                  <a:lnTo>
                    <a:pt x="90597" y="3970"/>
                  </a:lnTo>
                  <a:cubicBezTo>
                    <a:pt x="90597" y="1778"/>
                    <a:pt x="88819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6276406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2" y="1"/>
                    <a:pt x="355" y="281"/>
                    <a:pt x="178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5" y="2174"/>
                    <a:pt x="937" y="2290"/>
                    <a:pt x="1235" y="2290"/>
                  </a:cubicBezTo>
                  <a:cubicBezTo>
                    <a:pt x="1383" y="2290"/>
                    <a:pt x="1532" y="2262"/>
                    <a:pt x="1674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8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6354444" y="2750017"/>
              <a:ext cx="39806" cy="38334"/>
            </a:xfrm>
            <a:custGeom>
              <a:avLst/>
              <a:gdLst/>
              <a:ahLst/>
              <a:cxnLst/>
              <a:rect l="l" t="t" r="r" b="b"/>
              <a:pathLst>
                <a:path w="2380" h="2292" extrusionOk="0">
                  <a:moveTo>
                    <a:pt x="1235" y="1"/>
                  </a:moveTo>
                  <a:cubicBezTo>
                    <a:pt x="771" y="1"/>
                    <a:pt x="354" y="281"/>
                    <a:pt x="177" y="709"/>
                  </a:cubicBezTo>
                  <a:cubicBezTo>
                    <a:pt x="0" y="1135"/>
                    <a:pt x="97" y="1628"/>
                    <a:pt x="426" y="1956"/>
                  </a:cubicBezTo>
                  <a:cubicBezTo>
                    <a:pt x="644" y="2175"/>
                    <a:pt x="937" y="2291"/>
                    <a:pt x="1235" y="2291"/>
                  </a:cubicBezTo>
                  <a:cubicBezTo>
                    <a:pt x="1383" y="2291"/>
                    <a:pt x="1531" y="2263"/>
                    <a:pt x="1673" y="2204"/>
                  </a:cubicBezTo>
                  <a:cubicBezTo>
                    <a:pt x="2101" y="2026"/>
                    <a:pt x="2379" y="1609"/>
                    <a:pt x="2379" y="1145"/>
                  </a:cubicBezTo>
                  <a:cubicBezTo>
                    <a:pt x="2379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6432467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1" y="1"/>
                    <a:pt x="354" y="281"/>
                    <a:pt x="177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4" y="2174"/>
                    <a:pt x="937" y="2290"/>
                    <a:pt x="1235" y="2290"/>
                  </a:cubicBezTo>
                  <a:cubicBezTo>
                    <a:pt x="1382" y="2290"/>
                    <a:pt x="1531" y="2262"/>
                    <a:pt x="1673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6522029" y="2360625"/>
              <a:ext cx="482416" cy="530199"/>
            </a:xfrm>
            <a:custGeom>
              <a:avLst/>
              <a:gdLst/>
              <a:ahLst/>
              <a:cxnLst/>
              <a:rect l="l" t="t" r="r" b="b"/>
              <a:pathLst>
                <a:path w="28844" h="31701" extrusionOk="0">
                  <a:moveTo>
                    <a:pt x="25965" y="1"/>
                  </a:moveTo>
                  <a:cubicBezTo>
                    <a:pt x="25961" y="1"/>
                    <a:pt x="25957" y="1"/>
                    <a:pt x="25954" y="1"/>
                  </a:cubicBezTo>
                  <a:lnTo>
                    <a:pt x="4738" y="1"/>
                  </a:lnTo>
                  <a:cubicBezTo>
                    <a:pt x="4884" y="6879"/>
                    <a:pt x="5001" y="13760"/>
                    <a:pt x="5089" y="20640"/>
                  </a:cubicBezTo>
                  <a:cubicBezTo>
                    <a:pt x="5102" y="21693"/>
                    <a:pt x="5089" y="22779"/>
                    <a:pt x="4705" y="23750"/>
                  </a:cubicBezTo>
                  <a:cubicBezTo>
                    <a:pt x="4688" y="23750"/>
                    <a:pt x="4673" y="23748"/>
                    <a:pt x="4673" y="23748"/>
                  </a:cubicBezTo>
                  <a:cubicBezTo>
                    <a:pt x="4655" y="23747"/>
                    <a:pt x="4638" y="23747"/>
                    <a:pt x="4623" y="23747"/>
                  </a:cubicBezTo>
                  <a:cubicBezTo>
                    <a:pt x="4406" y="23747"/>
                    <a:pt x="4509" y="23853"/>
                    <a:pt x="4420" y="24325"/>
                  </a:cubicBezTo>
                  <a:cubicBezTo>
                    <a:pt x="4419" y="24332"/>
                    <a:pt x="4414" y="24340"/>
                    <a:pt x="4413" y="24348"/>
                  </a:cubicBezTo>
                  <a:cubicBezTo>
                    <a:pt x="3555" y="25749"/>
                    <a:pt x="1880" y="26514"/>
                    <a:pt x="251" y="26875"/>
                  </a:cubicBezTo>
                  <a:cubicBezTo>
                    <a:pt x="237" y="26952"/>
                    <a:pt x="247" y="27031"/>
                    <a:pt x="277" y="27103"/>
                  </a:cubicBezTo>
                  <a:cubicBezTo>
                    <a:pt x="87" y="27272"/>
                    <a:pt x="0" y="27481"/>
                    <a:pt x="113" y="27744"/>
                  </a:cubicBezTo>
                  <a:cubicBezTo>
                    <a:pt x="191" y="27926"/>
                    <a:pt x="974" y="28159"/>
                    <a:pt x="2120" y="28159"/>
                  </a:cubicBezTo>
                  <a:cubicBezTo>
                    <a:pt x="2419" y="28159"/>
                    <a:pt x="2744" y="28144"/>
                    <a:pt x="3087" y="28107"/>
                  </a:cubicBezTo>
                  <a:cubicBezTo>
                    <a:pt x="3561" y="28055"/>
                    <a:pt x="4493" y="27797"/>
                    <a:pt x="4925" y="27597"/>
                  </a:cubicBezTo>
                  <a:cubicBezTo>
                    <a:pt x="5185" y="27477"/>
                    <a:pt x="5419" y="27299"/>
                    <a:pt x="5602" y="27136"/>
                  </a:cubicBezTo>
                  <a:cubicBezTo>
                    <a:pt x="5817" y="27110"/>
                    <a:pt x="6028" y="27066"/>
                    <a:pt x="6222" y="26986"/>
                  </a:cubicBezTo>
                  <a:lnTo>
                    <a:pt x="6289" y="27049"/>
                  </a:lnTo>
                  <a:lnTo>
                    <a:pt x="8188" y="26223"/>
                  </a:lnTo>
                  <a:cubicBezTo>
                    <a:pt x="8188" y="26223"/>
                    <a:pt x="7981" y="25025"/>
                    <a:pt x="7817" y="24402"/>
                  </a:cubicBezTo>
                  <a:cubicBezTo>
                    <a:pt x="7789" y="24298"/>
                    <a:pt x="7747" y="24199"/>
                    <a:pt x="7691" y="24108"/>
                  </a:cubicBezTo>
                  <a:cubicBezTo>
                    <a:pt x="9272" y="19799"/>
                    <a:pt x="10534" y="15374"/>
                    <a:pt x="11416" y="10868"/>
                  </a:cubicBezTo>
                  <a:lnTo>
                    <a:pt x="11416" y="10868"/>
                  </a:lnTo>
                  <a:cubicBezTo>
                    <a:pt x="11070" y="16457"/>
                    <a:pt x="9062" y="27810"/>
                    <a:pt x="8914" y="28199"/>
                  </a:cubicBezTo>
                  <a:cubicBezTo>
                    <a:pt x="8661" y="28860"/>
                    <a:pt x="7792" y="29786"/>
                    <a:pt x="6501" y="29895"/>
                  </a:cubicBezTo>
                  <a:cubicBezTo>
                    <a:pt x="6051" y="29932"/>
                    <a:pt x="3842" y="29805"/>
                    <a:pt x="4080" y="30821"/>
                  </a:cubicBezTo>
                  <a:cubicBezTo>
                    <a:pt x="4137" y="31064"/>
                    <a:pt x="5285" y="31583"/>
                    <a:pt x="6947" y="31694"/>
                  </a:cubicBezTo>
                  <a:cubicBezTo>
                    <a:pt x="7011" y="31699"/>
                    <a:pt x="7083" y="31701"/>
                    <a:pt x="7161" y="31701"/>
                  </a:cubicBezTo>
                  <a:cubicBezTo>
                    <a:pt x="7670" y="31701"/>
                    <a:pt x="8446" y="31617"/>
                    <a:pt x="8844" y="31510"/>
                  </a:cubicBezTo>
                  <a:cubicBezTo>
                    <a:pt x="9465" y="31346"/>
                    <a:pt x="10027" y="30867"/>
                    <a:pt x="10027" y="30867"/>
                  </a:cubicBezTo>
                  <a:lnTo>
                    <a:pt x="10284" y="31208"/>
                  </a:lnTo>
                  <a:lnTo>
                    <a:pt x="12296" y="30723"/>
                  </a:lnTo>
                  <a:cubicBezTo>
                    <a:pt x="12296" y="30723"/>
                    <a:pt x="12293" y="30199"/>
                    <a:pt x="12281" y="29568"/>
                  </a:cubicBezTo>
                  <a:cubicBezTo>
                    <a:pt x="12268" y="28939"/>
                    <a:pt x="11850" y="28341"/>
                    <a:pt x="11850" y="28341"/>
                  </a:cubicBezTo>
                  <a:lnTo>
                    <a:pt x="11877" y="27196"/>
                  </a:lnTo>
                  <a:lnTo>
                    <a:pt x="12993" y="27065"/>
                  </a:lnTo>
                  <a:cubicBezTo>
                    <a:pt x="12993" y="27065"/>
                    <a:pt x="15233" y="19818"/>
                    <a:pt x="16298" y="17352"/>
                  </a:cubicBezTo>
                  <a:cubicBezTo>
                    <a:pt x="16736" y="16337"/>
                    <a:pt x="17223" y="15334"/>
                    <a:pt x="17501" y="14263"/>
                  </a:cubicBezTo>
                  <a:cubicBezTo>
                    <a:pt x="17829" y="13008"/>
                    <a:pt x="17861" y="11695"/>
                    <a:pt x="17963" y="10400"/>
                  </a:cubicBezTo>
                  <a:cubicBezTo>
                    <a:pt x="18153" y="8037"/>
                    <a:pt x="18587" y="5699"/>
                    <a:pt x="19259" y="3426"/>
                  </a:cubicBezTo>
                  <a:cubicBezTo>
                    <a:pt x="19302" y="3280"/>
                    <a:pt x="19349" y="3132"/>
                    <a:pt x="19450" y="3019"/>
                  </a:cubicBezTo>
                  <a:cubicBezTo>
                    <a:pt x="19626" y="2821"/>
                    <a:pt x="19919" y="2786"/>
                    <a:pt x="20183" y="2762"/>
                  </a:cubicBezTo>
                  <a:cubicBezTo>
                    <a:pt x="20894" y="2697"/>
                    <a:pt x="21509" y="2678"/>
                    <a:pt x="22059" y="2678"/>
                  </a:cubicBezTo>
                  <a:cubicBezTo>
                    <a:pt x="22805" y="2678"/>
                    <a:pt x="23431" y="2713"/>
                    <a:pt x="24017" y="2713"/>
                  </a:cubicBezTo>
                  <a:cubicBezTo>
                    <a:pt x="24734" y="2713"/>
                    <a:pt x="25390" y="2661"/>
                    <a:pt x="26127" y="2432"/>
                  </a:cubicBezTo>
                  <a:cubicBezTo>
                    <a:pt x="28478" y="1703"/>
                    <a:pt x="28730" y="636"/>
                    <a:pt x="28844" y="584"/>
                  </a:cubicBezTo>
                  <a:cubicBezTo>
                    <a:pt x="27932" y="199"/>
                    <a:pt x="26954" y="1"/>
                    <a:pt x="25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252154" y="1825643"/>
              <a:ext cx="163671" cy="131659"/>
            </a:xfrm>
            <a:custGeom>
              <a:avLst/>
              <a:gdLst/>
              <a:ahLst/>
              <a:cxnLst/>
              <a:rect l="l" t="t" r="r" b="b"/>
              <a:pathLst>
                <a:path w="9786" h="7872" extrusionOk="0">
                  <a:moveTo>
                    <a:pt x="2825" y="1"/>
                  </a:moveTo>
                  <a:cubicBezTo>
                    <a:pt x="2024" y="1"/>
                    <a:pt x="0" y="214"/>
                    <a:pt x="291" y="532"/>
                  </a:cubicBezTo>
                  <a:cubicBezTo>
                    <a:pt x="620" y="895"/>
                    <a:pt x="2334" y="762"/>
                    <a:pt x="2664" y="960"/>
                  </a:cubicBezTo>
                  <a:lnTo>
                    <a:pt x="2994" y="1159"/>
                  </a:lnTo>
                  <a:cubicBezTo>
                    <a:pt x="2994" y="1159"/>
                    <a:pt x="2664" y="1605"/>
                    <a:pt x="2797" y="1877"/>
                  </a:cubicBezTo>
                  <a:cubicBezTo>
                    <a:pt x="2929" y="2148"/>
                    <a:pt x="2230" y="2563"/>
                    <a:pt x="2494" y="3025"/>
                  </a:cubicBezTo>
                  <a:cubicBezTo>
                    <a:pt x="2758" y="3486"/>
                    <a:pt x="2387" y="3455"/>
                    <a:pt x="2624" y="3936"/>
                  </a:cubicBezTo>
                  <a:cubicBezTo>
                    <a:pt x="2947" y="4594"/>
                    <a:pt x="3686" y="5012"/>
                    <a:pt x="4081" y="5012"/>
                  </a:cubicBezTo>
                  <a:cubicBezTo>
                    <a:pt x="4163" y="5012"/>
                    <a:pt x="4230" y="4994"/>
                    <a:pt x="4275" y="4956"/>
                  </a:cubicBezTo>
                  <a:cubicBezTo>
                    <a:pt x="4467" y="5413"/>
                    <a:pt x="5181" y="6325"/>
                    <a:pt x="5869" y="6325"/>
                  </a:cubicBezTo>
                  <a:cubicBezTo>
                    <a:pt x="5893" y="6325"/>
                    <a:pt x="5916" y="6324"/>
                    <a:pt x="5939" y="6322"/>
                  </a:cubicBezTo>
                  <a:cubicBezTo>
                    <a:pt x="5953" y="6321"/>
                    <a:pt x="5968" y="6320"/>
                    <a:pt x="5983" y="6320"/>
                  </a:cubicBezTo>
                  <a:cubicBezTo>
                    <a:pt x="6717" y="6320"/>
                    <a:pt x="8373" y="7872"/>
                    <a:pt x="8373" y="7872"/>
                  </a:cubicBezTo>
                  <a:lnTo>
                    <a:pt x="9785" y="6324"/>
                  </a:lnTo>
                  <a:cubicBezTo>
                    <a:pt x="9785" y="6324"/>
                    <a:pt x="7940" y="5022"/>
                    <a:pt x="7873" y="4474"/>
                  </a:cubicBezTo>
                  <a:cubicBezTo>
                    <a:pt x="7807" y="3927"/>
                    <a:pt x="6520" y="1710"/>
                    <a:pt x="6109" y="1269"/>
                  </a:cubicBezTo>
                  <a:cubicBezTo>
                    <a:pt x="5698" y="828"/>
                    <a:pt x="3533" y="78"/>
                    <a:pt x="3072" y="13"/>
                  </a:cubicBezTo>
                  <a:cubicBezTo>
                    <a:pt x="3017" y="5"/>
                    <a:pt x="2932" y="1"/>
                    <a:pt x="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755410" y="1776387"/>
              <a:ext cx="161831" cy="148819"/>
            </a:xfrm>
            <a:custGeom>
              <a:avLst/>
              <a:gdLst/>
              <a:ahLst/>
              <a:cxnLst/>
              <a:rect l="l" t="t" r="r" b="b"/>
              <a:pathLst>
                <a:path w="9676" h="8898" extrusionOk="0">
                  <a:moveTo>
                    <a:pt x="7846" y="1"/>
                  </a:moveTo>
                  <a:lnTo>
                    <a:pt x="3120" y="2034"/>
                  </a:lnTo>
                  <a:cubicBezTo>
                    <a:pt x="3152" y="2598"/>
                    <a:pt x="3182" y="3162"/>
                    <a:pt x="3213" y="3724"/>
                  </a:cubicBezTo>
                  <a:cubicBezTo>
                    <a:pt x="3244" y="4288"/>
                    <a:pt x="2178" y="4245"/>
                    <a:pt x="1089" y="4449"/>
                  </a:cubicBezTo>
                  <a:cubicBezTo>
                    <a:pt x="1" y="4653"/>
                    <a:pt x="4846" y="8601"/>
                    <a:pt x="5212" y="8886"/>
                  </a:cubicBezTo>
                  <a:cubicBezTo>
                    <a:pt x="5222" y="8894"/>
                    <a:pt x="5235" y="8897"/>
                    <a:pt x="5250" y="8897"/>
                  </a:cubicBezTo>
                  <a:cubicBezTo>
                    <a:pt x="5795" y="8897"/>
                    <a:pt x="9675" y="3990"/>
                    <a:pt x="9675" y="3990"/>
                  </a:cubicBezTo>
                  <a:lnTo>
                    <a:pt x="9675" y="3990"/>
                  </a:lnTo>
                  <a:cubicBezTo>
                    <a:pt x="9675" y="3990"/>
                    <a:pt x="9610" y="3992"/>
                    <a:pt x="9506" y="3992"/>
                  </a:cubicBezTo>
                  <a:cubicBezTo>
                    <a:pt x="9174" y="3992"/>
                    <a:pt x="8445" y="3963"/>
                    <a:pt x="8175" y="3720"/>
                  </a:cubicBezTo>
                  <a:cubicBezTo>
                    <a:pt x="7820" y="3400"/>
                    <a:pt x="7908" y="1241"/>
                    <a:pt x="7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720471" y="1840762"/>
              <a:ext cx="299344" cy="414144"/>
            </a:xfrm>
            <a:custGeom>
              <a:avLst/>
              <a:gdLst/>
              <a:ahLst/>
              <a:cxnLst/>
              <a:rect l="l" t="t" r="r" b="b"/>
              <a:pathLst>
                <a:path w="17898" h="24762" extrusionOk="0">
                  <a:moveTo>
                    <a:pt x="10777" y="1"/>
                  </a:moveTo>
                  <a:cubicBezTo>
                    <a:pt x="10777" y="1"/>
                    <a:pt x="9960" y="1841"/>
                    <a:pt x="7341" y="1841"/>
                  </a:cubicBezTo>
                  <a:cubicBezTo>
                    <a:pt x="7317" y="1841"/>
                    <a:pt x="7293" y="1841"/>
                    <a:pt x="7269" y="1840"/>
                  </a:cubicBezTo>
                  <a:cubicBezTo>
                    <a:pt x="5268" y="1815"/>
                    <a:pt x="4774" y="346"/>
                    <a:pt x="4774" y="346"/>
                  </a:cubicBezTo>
                  <a:lnTo>
                    <a:pt x="0" y="4184"/>
                  </a:lnTo>
                  <a:cubicBezTo>
                    <a:pt x="728" y="8120"/>
                    <a:pt x="698" y="8729"/>
                    <a:pt x="1386" y="11919"/>
                  </a:cubicBezTo>
                  <a:cubicBezTo>
                    <a:pt x="1694" y="13354"/>
                    <a:pt x="1853" y="13911"/>
                    <a:pt x="2208" y="15422"/>
                  </a:cubicBezTo>
                  <a:cubicBezTo>
                    <a:pt x="2589" y="17039"/>
                    <a:pt x="2932" y="21812"/>
                    <a:pt x="3026" y="23837"/>
                  </a:cubicBezTo>
                  <a:cubicBezTo>
                    <a:pt x="3026" y="23837"/>
                    <a:pt x="2937" y="24761"/>
                    <a:pt x="4671" y="24761"/>
                  </a:cubicBezTo>
                  <a:cubicBezTo>
                    <a:pt x="4705" y="24761"/>
                    <a:pt x="4739" y="24761"/>
                    <a:pt x="4774" y="24760"/>
                  </a:cubicBezTo>
                  <a:cubicBezTo>
                    <a:pt x="6614" y="24721"/>
                    <a:pt x="14606" y="23814"/>
                    <a:pt x="14606" y="23814"/>
                  </a:cubicBezTo>
                  <a:lnTo>
                    <a:pt x="17119" y="23501"/>
                  </a:lnTo>
                  <a:lnTo>
                    <a:pt x="17898" y="14840"/>
                  </a:lnTo>
                  <a:lnTo>
                    <a:pt x="17287" y="4323"/>
                  </a:lnTo>
                  <a:lnTo>
                    <a:pt x="10777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748536" y="1640932"/>
              <a:ext cx="167049" cy="173907"/>
            </a:xfrm>
            <a:custGeom>
              <a:avLst/>
              <a:gdLst/>
              <a:ahLst/>
              <a:cxnLst/>
              <a:rect l="l" t="t" r="r" b="b"/>
              <a:pathLst>
                <a:path w="9988" h="10398" extrusionOk="0">
                  <a:moveTo>
                    <a:pt x="4393" y="0"/>
                  </a:moveTo>
                  <a:cubicBezTo>
                    <a:pt x="3085" y="0"/>
                    <a:pt x="1779" y="102"/>
                    <a:pt x="486" y="306"/>
                  </a:cubicBezTo>
                  <a:cubicBezTo>
                    <a:pt x="380" y="323"/>
                    <a:pt x="267" y="345"/>
                    <a:pt x="192" y="420"/>
                  </a:cubicBezTo>
                  <a:cubicBezTo>
                    <a:pt x="132" y="482"/>
                    <a:pt x="105" y="567"/>
                    <a:pt x="88" y="652"/>
                  </a:cubicBezTo>
                  <a:cubicBezTo>
                    <a:pt x="43" y="858"/>
                    <a:pt x="36" y="1071"/>
                    <a:pt x="32" y="1282"/>
                  </a:cubicBezTo>
                  <a:cubicBezTo>
                    <a:pt x="1" y="2819"/>
                    <a:pt x="73" y="4358"/>
                    <a:pt x="247" y="5886"/>
                  </a:cubicBezTo>
                  <a:cubicBezTo>
                    <a:pt x="337" y="6667"/>
                    <a:pt x="453" y="7443"/>
                    <a:pt x="596" y="8215"/>
                  </a:cubicBezTo>
                  <a:cubicBezTo>
                    <a:pt x="707" y="8819"/>
                    <a:pt x="717" y="9553"/>
                    <a:pt x="1219" y="9988"/>
                  </a:cubicBezTo>
                  <a:cubicBezTo>
                    <a:pt x="1628" y="10344"/>
                    <a:pt x="2217" y="10397"/>
                    <a:pt x="2759" y="10397"/>
                  </a:cubicBezTo>
                  <a:cubicBezTo>
                    <a:pt x="2886" y="10397"/>
                    <a:pt x="3011" y="10394"/>
                    <a:pt x="3130" y="10392"/>
                  </a:cubicBezTo>
                  <a:lnTo>
                    <a:pt x="5578" y="10333"/>
                  </a:lnTo>
                  <a:cubicBezTo>
                    <a:pt x="6738" y="10306"/>
                    <a:pt x="7360" y="9911"/>
                    <a:pt x="7783" y="8815"/>
                  </a:cubicBezTo>
                  <a:cubicBezTo>
                    <a:pt x="8012" y="8215"/>
                    <a:pt x="8201" y="7602"/>
                    <a:pt x="8346" y="6977"/>
                  </a:cubicBezTo>
                  <a:lnTo>
                    <a:pt x="9843" y="4129"/>
                  </a:lnTo>
                  <a:cubicBezTo>
                    <a:pt x="9988" y="4028"/>
                    <a:pt x="9943" y="3806"/>
                    <a:pt x="9883" y="3640"/>
                  </a:cubicBezTo>
                  <a:cubicBezTo>
                    <a:pt x="9512" y="2604"/>
                    <a:pt x="9099" y="1511"/>
                    <a:pt x="8228" y="837"/>
                  </a:cubicBezTo>
                  <a:cubicBezTo>
                    <a:pt x="7363" y="169"/>
                    <a:pt x="6204" y="42"/>
                    <a:pt x="5113" y="11"/>
                  </a:cubicBezTo>
                  <a:cubicBezTo>
                    <a:pt x="4873" y="4"/>
                    <a:pt x="4633" y="0"/>
                    <a:pt x="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588277" y="2697299"/>
              <a:ext cx="45308" cy="58287"/>
            </a:xfrm>
            <a:custGeom>
              <a:avLst/>
              <a:gdLst/>
              <a:ahLst/>
              <a:cxnLst/>
              <a:rect l="l" t="t" r="r" b="b"/>
              <a:pathLst>
                <a:path w="2709" h="3485" extrusionOk="0">
                  <a:moveTo>
                    <a:pt x="2029" y="0"/>
                  </a:moveTo>
                  <a:lnTo>
                    <a:pt x="1" y="1112"/>
                  </a:lnTo>
                  <a:cubicBezTo>
                    <a:pt x="1" y="1112"/>
                    <a:pt x="266" y="2702"/>
                    <a:pt x="477" y="3246"/>
                  </a:cubicBezTo>
                  <a:cubicBezTo>
                    <a:pt x="545" y="3418"/>
                    <a:pt x="770" y="3485"/>
                    <a:pt x="1051" y="3485"/>
                  </a:cubicBezTo>
                  <a:cubicBezTo>
                    <a:pt x="1654" y="3485"/>
                    <a:pt x="2510" y="3176"/>
                    <a:pt x="2591" y="2936"/>
                  </a:cubicBezTo>
                  <a:cubicBezTo>
                    <a:pt x="2708" y="2585"/>
                    <a:pt x="2029" y="0"/>
                    <a:pt x="2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514553" y="2743293"/>
              <a:ext cx="133282" cy="69660"/>
            </a:xfrm>
            <a:custGeom>
              <a:avLst/>
              <a:gdLst/>
              <a:ahLst/>
              <a:cxnLst/>
              <a:rect l="l" t="t" r="r" b="b"/>
              <a:pathLst>
                <a:path w="7969" h="4165" extrusionOk="0">
                  <a:moveTo>
                    <a:pt x="7010" y="0"/>
                  </a:moveTo>
                  <a:cubicBezTo>
                    <a:pt x="6871" y="244"/>
                    <a:pt x="6631" y="411"/>
                    <a:pt x="6380" y="526"/>
                  </a:cubicBezTo>
                  <a:cubicBezTo>
                    <a:pt x="6245" y="587"/>
                    <a:pt x="6105" y="615"/>
                    <a:pt x="5967" y="615"/>
                  </a:cubicBezTo>
                  <a:cubicBezTo>
                    <a:pt x="5651" y="615"/>
                    <a:pt x="5342" y="468"/>
                    <a:pt x="5112" y="232"/>
                  </a:cubicBezTo>
                  <a:cubicBezTo>
                    <a:pt x="4921" y="33"/>
                    <a:pt x="4715" y="23"/>
                    <a:pt x="4674" y="23"/>
                  </a:cubicBezTo>
                  <a:cubicBezTo>
                    <a:pt x="4670" y="23"/>
                    <a:pt x="4667" y="23"/>
                    <a:pt x="4667" y="23"/>
                  </a:cubicBezTo>
                  <a:cubicBezTo>
                    <a:pt x="4648" y="22"/>
                    <a:pt x="4631" y="22"/>
                    <a:pt x="4616" y="22"/>
                  </a:cubicBezTo>
                  <a:cubicBezTo>
                    <a:pt x="4419" y="22"/>
                    <a:pt x="4514" y="125"/>
                    <a:pt x="4429" y="564"/>
                  </a:cubicBezTo>
                  <a:cubicBezTo>
                    <a:pt x="4303" y="1215"/>
                    <a:pt x="3651" y="2214"/>
                    <a:pt x="2474" y="2524"/>
                  </a:cubicBezTo>
                  <a:cubicBezTo>
                    <a:pt x="2064" y="2631"/>
                    <a:pt x="0" y="2873"/>
                    <a:pt x="386" y="3774"/>
                  </a:cubicBezTo>
                  <a:cubicBezTo>
                    <a:pt x="459" y="3945"/>
                    <a:pt x="1195" y="4164"/>
                    <a:pt x="2273" y="4164"/>
                  </a:cubicBezTo>
                  <a:cubicBezTo>
                    <a:pt x="2553" y="4164"/>
                    <a:pt x="2857" y="4149"/>
                    <a:pt x="3179" y="4115"/>
                  </a:cubicBezTo>
                  <a:cubicBezTo>
                    <a:pt x="3624" y="4066"/>
                    <a:pt x="4499" y="3824"/>
                    <a:pt x="4904" y="3637"/>
                  </a:cubicBezTo>
                  <a:cubicBezTo>
                    <a:pt x="5451" y="3383"/>
                    <a:pt x="5893" y="2848"/>
                    <a:pt x="5893" y="2848"/>
                  </a:cubicBezTo>
                  <a:lnTo>
                    <a:pt x="6186" y="3123"/>
                  </a:lnTo>
                  <a:lnTo>
                    <a:pt x="7968" y="2347"/>
                  </a:lnTo>
                  <a:cubicBezTo>
                    <a:pt x="7968" y="2347"/>
                    <a:pt x="7774" y="1222"/>
                    <a:pt x="7618" y="635"/>
                  </a:cubicBezTo>
                  <a:cubicBezTo>
                    <a:pt x="7464" y="49"/>
                    <a:pt x="7012" y="0"/>
                    <a:pt x="70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6460080" y="2229116"/>
              <a:ext cx="280829" cy="500981"/>
            </a:xfrm>
            <a:custGeom>
              <a:avLst/>
              <a:gdLst/>
              <a:ahLst/>
              <a:cxnLst/>
              <a:rect l="l" t="t" r="r" b="b"/>
              <a:pathLst>
                <a:path w="16791" h="29954" extrusionOk="0">
                  <a:moveTo>
                    <a:pt x="16791" y="0"/>
                  </a:moveTo>
                  <a:cubicBezTo>
                    <a:pt x="9734" y="951"/>
                    <a:pt x="103" y="1883"/>
                    <a:pt x="46" y="5740"/>
                  </a:cubicBezTo>
                  <a:cubicBezTo>
                    <a:pt x="1" y="8771"/>
                    <a:pt x="4873" y="22741"/>
                    <a:pt x="7664" y="29633"/>
                  </a:cubicBezTo>
                  <a:cubicBezTo>
                    <a:pt x="8180" y="29869"/>
                    <a:pt x="8597" y="29954"/>
                    <a:pt x="8932" y="29954"/>
                  </a:cubicBezTo>
                  <a:cubicBezTo>
                    <a:pt x="9809" y="29954"/>
                    <a:pt x="10115" y="29366"/>
                    <a:pt x="10115" y="29366"/>
                  </a:cubicBezTo>
                  <a:cubicBezTo>
                    <a:pt x="9807" y="25005"/>
                    <a:pt x="9384" y="17955"/>
                    <a:pt x="8171" y="12706"/>
                  </a:cubicBezTo>
                  <a:cubicBezTo>
                    <a:pt x="7803" y="11118"/>
                    <a:pt x="6838" y="9670"/>
                    <a:pt x="6444" y="8543"/>
                  </a:cubicBezTo>
                  <a:lnTo>
                    <a:pt x="6444" y="8543"/>
                  </a:lnTo>
                  <a:cubicBezTo>
                    <a:pt x="7654" y="8702"/>
                    <a:pt x="8989" y="8786"/>
                    <a:pt x="10340" y="8786"/>
                  </a:cubicBezTo>
                  <a:cubicBezTo>
                    <a:pt x="12134" y="8786"/>
                    <a:pt x="13955" y="8639"/>
                    <a:pt x="15544" y="8326"/>
                  </a:cubicBezTo>
                  <a:lnTo>
                    <a:pt x="167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478511" y="2227009"/>
              <a:ext cx="484389" cy="148986"/>
            </a:xfrm>
            <a:custGeom>
              <a:avLst/>
              <a:gdLst/>
              <a:ahLst/>
              <a:cxnLst/>
              <a:rect l="l" t="t" r="r" b="b"/>
              <a:pathLst>
                <a:path w="28962" h="8908" extrusionOk="0">
                  <a:moveTo>
                    <a:pt x="17453" y="1"/>
                  </a:moveTo>
                  <a:cubicBezTo>
                    <a:pt x="13294" y="265"/>
                    <a:pt x="4365" y="686"/>
                    <a:pt x="0" y="3902"/>
                  </a:cubicBezTo>
                  <a:cubicBezTo>
                    <a:pt x="0" y="3902"/>
                    <a:pt x="1164" y="3827"/>
                    <a:pt x="2524" y="3827"/>
                  </a:cubicBezTo>
                  <a:cubicBezTo>
                    <a:pt x="3498" y="3827"/>
                    <a:pt x="4572" y="3866"/>
                    <a:pt x="5391" y="3998"/>
                  </a:cubicBezTo>
                  <a:cubicBezTo>
                    <a:pt x="6217" y="4131"/>
                    <a:pt x="7049" y="4332"/>
                    <a:pt x="7764" y="4766"/>
                  </a:cubicBezTo>
                  <a:cubicBezTo>
                    <a:pt x="8479" y="5201"/>
                    <a:pt x="9071" y="5897"/>
                    <a:pt x="9214" y="6721"/>
                  </a:cubicBezTo>
                  <a:cubicBezTo>
                    <a:pt x="9288" y="7146"/>
                    <a:pt x="9243" y="7584"/>
                    <a:pt x="9328" y="8005"/>
                  </a:cubicBezTo>
                  <a:cubicBezTo>
                    <a:pt x="9392" y="8324"/>
                    <a:pt x="9532" y="8619"/>
                    <a:pt x="9682" y="8907"/>
                  </a:cubicBezTo>
                  <a:cubicBezTo>
                    <a:pt x="9711" y="8907"/>
                    <a:pt x="9740" y="8907"/>
                    <a:pt x="9768" y="8907"/>
                  </a:cubicBezTo>
                  <a:cubicBezTo>
                    <a:pt x="11337" y="8907"/>
                    <a:pt x="12903" y="8755"/>
                    <a:pt x="14442" y="8452"/>
                  </a:cubicBezTo>
                  <a:cubicBezTo>
                    <a:pt x="14442" y="8452"/>
                    <a:pt x="28961" y="2348"/>
                    <a:pt x="26743" y="728"/>
                  </a:cubicBezTo>
                  <a:cubicBezTo>
                    <a:pt x="26699" y="696"/>
                    <a:pt x="26498" y="684"/>
                    <a:pt x="26185" y="684"/>
                  </a:cubicBezTo>
                  <a:cubicBezTo>
                    <a:pt x="25340" y="684"/>
                    <a:pt x="23676" y="770"/>
                    <a:pt x="22020" y="770"/>
                  </a:cubicBezTo>
                  <a:cubicBezTo>
                    <a:pt x="19920" y="770"/>
                    <a:pt x="17835" y="631"/>
                    <a:pt x="17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665028" y="2764801"/>
              <a:ext cx="40558" cy="55142"/>
            </a:xfrm>
            <a:custGeom>
              <a:avLst/>
              <a:gdLst/>
              <a:ahLst/>
              <a:cxnLst/>
              <a:rect l="l" t="t" r="r" b="b"/>
              <a:pathLst>
                <a:path w="2425" h="3297" extrusionOk="0">
                  <a:moveTo>
                    <a:pt x="2205" y="0"/>
                  </a:moveTo>
                  <a:lnTo>
                    <a:pt x="14" y="745"/>
                  </a:lnTo>
                  <a:cubicBezTo>
                    <a:pt x="14" y="745"/>
                    <a:pt x="0" y="2356"/>
                    <a:pt x="114" y="2927"/>
                  </a:cubicBezTo>
                  <a:cubicBezTo>
                    <a:pt x="168" y="3195"/>
                    <a:pt x="598" y="3297"/>
                    <a:pt x="1060" y="3297"/>
                  </a:cubicBezTo>
                  <a:cubicBezTo>
                    <a:pt x="1587" y="3297"/>
                    <a:pt x="2155" y="3164"/>
                    <a:pt x="2249" y="2990"/>
                  </a:cubicBezTo>
                  <a:cubicBezTo>
                    <a:pt x="2425" y="2665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579563" y="2805092"/>
              <a:ext cx="132847" cy="63455"/>
            </a:xfrm>
            <a:custGeom>
              <a:avLst/>
              <a:gdLst/>
              <a:ahLst/>
              <a:cxnLst/>
              <a:rect l="l" t="t" r="r" b="b"/>
              <a:pathLst>
                <a:path w="7943" h="3794" extrusionOk="0">
                  <a:moveTo>
                    <a:pt x="4989" y="0"/>
                  </a:moveTo>
                  <a:cubicBezTo>
                    <a:pt x="4861" y="0"/>
                    <a:pt x="4906" y="134"/>
                    <a:pt x="4763" y="508"/>
                  </a:cubicBezTo>
                  <a:cubicBezTo>
                    <a:pt x="4526" y="1128"/>
                    <a:pt x="3710" y="1997"/>
                    <a:pt x="2497" y="2098"/>
                  </a:cubicBezTo>
                  <a:cubicBezTo>
                    <a:pt x="2076" y="2134"/>
                    <a:pt x="1" y="2014"/>
                    <a:pt x="224" y="2969"/>
                  </a:cubicBezTo>
                  <a:cubicBezTo>
                    <a:pt x="278" y="3197"/>
                    <a:pt x="1355" y="3684"/>
                    <a:pt x="2917" y="3788"/>
                  </a:cubicBezTo>
                  <a:cubicBezTo>
                    <a:pt x="2977" y="3792"/>
                    <a:pt x="3045" y="3794"/>
                    <a:pt x="3120" y="3794"/>
                  </a:cubicBezTo>
                  <a:cubicBezTo>
                    <a:pt x="3597" y="3794"/>
                    <a:pt x="4325" y="3715"/>
                    <a:pt x="4698" y="3615"/>
                  </a:cubicBezTo>
                  <a:cubicBezTo>
                    <a:pt x="5281" y="3462"/>
                    <a:pt x="5809" y="3010"/>
                    <a:pt x="5809" y="3010"/>
                  </a:cubicBezTo>
                  <a:lnTo>
                    <a:pt x="6049" y="3331"/>
                  </a:lnTo>
                  <a:lnTo>
                    <a:pt x="7939" y="2876"/>
                  </a:lnTo>
                  <a:cubicBezTo>
                    <a:pt x="7939" y="2876"/>
                    <a:pt x="7943" y="1736"/>
                    <a:pt x="7893" y="1131"/>
                  </a:cubicBezTo>
                  <a:cubicBezTo>
                    <a:pt x="7842" y="527"/>
                    <a:pt x="7403" y="400"/>
                    <a:pt x="7403" y="400"/>
                  </a:cubicBezTo>
                  <a:cubicBezTo>
                    <a:pt x="7222" y="617"/>
                    <a:pt x="6958" y="740"/>
                    <a:pt x="6690" y="809"/>
                  </a:cubicBezTo>
                  <a:cubicBezTo>
                    <a:pt x="6607" y="831"/>
                    <a:pt x="6525" y="841"/>
                    <a:pt x="6443" y="841"/>
                  </a:cubicBezTo>
                  <a:cubicBezTo>
                    <a:pt x="6064" y="841"/>
                    <a:pt x="5713" y="622"/>
                    <a:pt x="5494" y="300"/>
                  </a:cubicBezTo>
                  <a:cubicBezTo>
                    <a:pt x="5321" y="45"/>
                    <a:pt x="5091" y="16"/>
                    <a:pt x="5091" y="16"/>
                  </a:cubicBezTo>
                  <a:cubicBezTo>
                    <a:pt x="5048" y="6"/>
                    <a:pt x="5015" y="0"/>
                    <a:pt x="498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6622111" y="2233816"/>
              <a:ext cx="402654" cy="557946"/>
            </a:xfrm>
            <a:custGeom>
              <a:avLst/>
              <a:gdLst/>
              <a:ahLst/>
              <a:cxnLst/>
              <a:rect l="l" t="t" r="r" b="b"/>
              <a:pathLst>
                <a:path w="24075" h="33360" extrusionOk="0">
                  <a:moveTo>
                    <a:pt x="23000" y="0"/>
                  </a:moveTo>
                  <a:cubicBezTo>
                    <a:pt x="23000" y="0"/>
                    <a:pt x="19609" y="336"/>
                    <a:pt x="15153" y="336"/>
                  </a:cubicBezTo>
                  <a:cubicBezTo>
                    <a:pt x="14510" y="336"/>
                    <a:pt x="13844" y="329"/>
                    <a:pt x="13162" y="313"/>
                  </a:cubicBezTo>
                  <a:cubicBezTo>
                    <a:pt x="11905" y="313"/>
                    <a:pt x="2403" y="2097"/>
                    <a:pt x="1494" y="3707"/>
                  </a:cubicBezTo>
                  <a:cubicBezTo>
                    <a:pt x="0" y="6355"/>
                    <a:pt x="2470" y="21835"/>
                    <a:pt x="2241" y="32919"/>
                  </a:cubicBezTo>
                  <a:cubicBezTo>
                    <a:pt x="2241" y="32919"/>
                    <a:pt x="2768" y="33359"/>
                    <a:pt x="3740" y="33359"/>
                  </a:cubicBezTo>
                  <a:cubicBezTo>
                    <a:pt x="4196" y="33359"/>
                    <a:pt x="4751" y="33262"/>
                    <a:pt x="5395" y="32976"/>
                  </a:cubicBezTo>
                  <a:cubicBezTo>
                    <a:pt x="5896" y="27531"/>
                    <a:pt x="9112" y="14688"/>
                    <a:pt x="6893" y="8692"/>
                  </a:cubicBezTo>
                  <a:lnTo>
                    <a:pt x="6893" y="8692"/>
                  </a:lnTo>
                  <a:cubicBezTo>
                    <a:pt x="9786" y="9076"/>
                    <a:pt x="12370" y="9459"/>
                    <a:pt x="14906" y="9459"/>
                  </a:cubicBezTo>
                  <a:cubicBezTo>
                    <a:pt x="16963" y="9459"/>
                    <a:pt x="18988" y="9207"/>
                    <a:pt x="21120" y="8500"/>
                  </a:cubicBezTo>
                  <a:cubicBezTo>
                    <a:pt x="22236" y="8131"/>
                    <a:pt x="23070" y="7343"/>
                    <a:pt x="23571" y="5901"/>
                  </a:cubicBezTo>
                  <a:cubicBezTo>
                    <a:pt x="24074" y="4456"/>
                    <a:pt x="23812" y="1293"/>
                    <a:pt x="230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6358760" y="1846549"/>
              <a:ext cx="441573" cy="240506"/>
            </a:xfrm>
            <a:custGeom>
              <a:avLst/>
              <a:gdLst/>
              <a:ahLst/>
              <a:cxnLst/>
              <a:rect l="l" t="t" r="r" b="b"/>
              <a:pathLst>
                <a:path w="26402" h="14380" extrusionOk="0">
                  <a:moveTo>
                    <a:pt x="26401" y="0"/>
                  </a:moveTo>
                  <a:cubicBezTo>
                    <a:pt x="26401" y="0"/>
                    <a:pt x="25259" y="63"/>
                    <a:pt x="25035" y="81"/>
                  </a:cubicBezTo>
                  <a:cubicBezTo>
                    <a:pt x="24083" y="157"/>
                    <a:pt x="23114" y="281"/>
                    <a:pt x="22214" y="615"/>
                  </a:cubicBezTo>
                  <a:cubicBezTo>
                    <a:pt x="20918" y="1095"/>
                    <a:pt x="20005" y="2299"/>
                    <a:pt x="18951" y="3241"/>
                  </a:cubicBezTo>
                  <a:cubicBezTo>
                    <a:pt x="17937" y="4147"/>
                    <a:pt x="12676" y="9159"/>
                    <a:pt x="11696" y="9345"/>
                  </a:cubicBezTo>
                  <a:cubicBezTo>
                    <a:pt x="11681" y="9348"/>
                    <a:pt x="11664" y="9349"/>
                    <a:pt x="11645" y="9349"/>
                  </a:cubicBezTo>
                  <a:cubicBezTo>
                    <a:pt x="10452" y="9349"/>
                    <a:pt x="2103" y="3626"/>
                    <a:pt x="2103" y="3626"/>
                  </a:cubicBezTo>
                  <a:lnTo>
                    <a:pt x="1" y="5730"/>
                  </a:lnTo>
                  <a:cubicBezTo>
                    <a:pt x="1" y="5730"/>
                    <a:pt x="9345" y="14364"/>
                    <a:pt x="12131" y="14380"/>
                  </a:cubicBezTo>
                  <a:cubicBezTo>
                    <a:pt x="12132" y="14380"/>
                    <a:pt x="12134" y="14380"/>
                    <a:pt x="12135" y="14380"/>
                  </a:cubicBezTo>
                  <a:cubicBezTo>
                    <a:pt x="13496" y="14380"/>
                    <a:pt x="20946" y="10458"/>
                    <a:pt x="23330" y="8934"/>
                  </a:cubicBezTo>
                  <a:lnTo>
                    <a:pt x="26401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6358760" y="1935542"/>
              <a:ext cx="377567" cy="151512"/>
            </a:xfrm>
            <a:custGeom>
              <a:avLst/>
              <a:gdLst/>
              <a:ahLst/>
              <a:cxnLst/>
              <a:rect l="l" t="t" r="r" b="b"/>
              <a:pathLst>
                <a:path w="22575" h="9059" extrusionOk="0">
                  <a:moveTo>
                    <a:pt x="409" y="1"/>
                  </a:moveTo>
                  <a:lnTo>
                    <a:pt x="1" y="409"/>
                  </a:lnTo>
                  <a:cubicBezTo>
                    <a:pt x="1" y="409"/>
                    <a:pt x="9345" y="9043"/>
                    <a:pt x="12131" y="9059"/>
                  </a:cubicBezTo>
                  <a:cubicBezTo>
                    <a:pt x="12132" y="9059"/>
                    <a:pt x="12134" y="9059"/>
                    <a:pt x="12135" y="9059"/>
                  </a:cubicBezTo>
                  <a:cubicBezTo>
                    <a:pt x="13270" y="9059"/>
                    <a:pt x="18628" y="6337"/>
                    <a:pt x="21761" y="4546"/>
                  </a:cubicBezTo>
                  <a:lnTo>
                    <a:pt x="22575" y="4075"/>
                  </a:lnTo>
                  <a:lnTo>
                    <a:pt x="22087" y="1173"/>
                  </a:lnTo>
                  <a:cubicBezTo>
                    <a:pt x="22087" y="1173"/>
                    <a:pt x="14193" y="7285"/>
                    <a:pt x="12153" y="7401"/>
                  </a:cubicBezTo>
                  <a:cubicBezTo>
                    <a:pt x="12137" y="7401"/>
                    <a:pt x="12121" y="7402"/>
                    <a:pt x="12105" y="7402"/>
                  </a:cubicBezTo>
                  <a:cubicBezTo>
                    <a:pt x="10093" y="7402"/>
                    <a:pt x="1421" y="780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6345497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2" y="0"/>
                    <a:pt x="0" y="694"/>
                    <a:pt x="210" y="1379"/>
                  </a:cubicBezTo>
                  <a:lnTo>
                    <a:pt x="3979" y="13665"/>
                  </a:ln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6335612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3" y="0"/>
                    <a:pt x="0" y="694"/>
                    <a:pt x="211" y="1379"/>
                  </a:cubicBezTo>
                  <a:lnTo>
                    <a:pt x="3886" y="13357"/>
                  </a:lnTo>
                  <a:cubicBezTo>
                    <a:pt x="3942" y="13541"/>
                    <a:pt x="4110" y="13665"/>
                    <a:pt x="4302" y="13665"/>
                  </a:cubicBez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6726241" y="1840762"/>
              <a:ext cx="316738" cy="424380"/>
            </a:xfrm>
            <a:custGeom>
              <a:avLst/>
              <a:gdLst/>
              <a:ahLst/>
              <a:cxnLst/>
              <a:rect l="l" t="t" r="r" b="b"/>
              <a:pathLst>
                <a:path w="18938" h="25374" extrusionOk="0">
                  <a:moveTo>
                    <a:pt x="10430" y="1"/>
                  </a:moveTo>
                  <a:lnTo>
                    <a:pt x="13838" y="6374"/>
                  </a:lnTo>
                  <a:cubicBezTo>
                    <a:pt x="12773" y="11188"/>
                    <a:pt x="12585" y="14954"/>
                    <a:pt x="12284" y="18396"/>
                  </a:cubicBezTo>
                  <a:cubicBezTo>
                    <a:pt x="8546" y="19846"/>
                    <a:pt x="7024" y="22007"/>
                    <a:pt x="3367" y="23635"/>
                  </a:cubicBezTo>
                  <a:cubicBezTo>
                    <a:pt x="3367" y="23635"/>
                    <a:pt x="2733" y="23530"/>
                    <a:pt x="2027" y="23530"/>
                  </a:cubicBezTo>
                  <a:cubicBezTo>
                    <a:pt x="1227" y="23530"/>
                    <a:pt x="336" y="23666"/>
                    <a:pt x="175" y="24245"/>
                  </a:cubicBezTo>
                  <a:cubicBezTo>
                    <a:pt x="1" y="24873"/>
                    <a:pt x="3557" y="25374"/>
                    <a:pt x="3557" y="25374"/>
                  </a:cubicBezTo>
                  <a:cubicBezTo>
                    <a:pt x="3568" y="25374"/>
                    <a:pt x="3579" y="25374"/>
                    <a:pt x="3589" y="25374"/>
                  </a:cubicBezTo>
                  <a:cubicBezTo>
                    <a:pt x="7003" y="25374"/>
                    <a:pt x="15888" y="22911"/>
                    <a:pt x="16491" y="22745"/>
                  </a:cubicBezTo>
                  <a:cubicBezTo>
                    <a:pt x="17096" y="22579"/>
                    <a:pt x="18857" y="11217"/>
                    <a:pt x="18927" y="5048"/>
                  </a:cubicBezTo>
                  <a:cubicBezTo>
                    <a:pt x="18937" y="4174"/>
                    <a:pt x="18907" y="3223"/>
                    <a:pt x="18359" y="2540"/>
                  </a:cubicBezTo>
                  <a:cubicBezTo>
                    <a:pt x="18071" y="2180"/>
                    <a:pt x="17666" y="1933"/>
                    <a:pt x="17256" y="1723"/>
                  </a:cubicBezTo>
                  <a:cubicBezTo>
                    <a:pt x="14870" y="504"/>
                    <a:pt x="13103" y="172"/>
                    <a:pt x="1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6690684" y="2239051"/>
              <a:ext cx="105769" cy="31627"/>
            </a:xfrm>
            <a:custGeom>
              <a:avLst/>
              <a:gdLst/>
              <a:ahLst/>
              <a:cxnLst/>
              <a:rect l="l" t="t" r="r" b="b"/>
              <a:pathLst>
                <a:path w="6324" h="1891" extrusionOk="0">
                  <a:moveTo>
                    <a:pt x="4368" y="1"/>
                  </a:moveTo>
                  <a:cubicBezTo>
                    <a:pt x="4317" y="1"/>
                    <a:pt x="4267" y="1"/>
                    <a:pt x="4217" y="3"/>
                  </a:cubicBezTo>
                  <a:cubicBezTo>
                    <a:pt x="3739" y="14"/>
                    <a:pt x="3263" y="53"/>
                    <a:pt x="2789" y="117"/>
                  </a:cubicBezTo>
                  <a:cubicBezTo>
                    <a:pt x="2572" y="145"/>
                    <a:pt x="2325" y="195"/>
                    <a:pt x="2301" y="431"/>
                  </a:cubicBezTo>
                  <a:cubicBezTo>
                    <a:pt x="2292" y="522"/>
                    <a:pt x="2450" y="542"/>
                    <a:pt x="2680" y="542"/>
                  </a:cubicBezTo>
                  <a:cubicBezTo>
                    <a:pt x="2857" y="542"/>
                    <a:pt x="3077" y="530"/>
                    <a:pt x="3296" y="530"/>
                  </a:cubicBezTo>
                  <a:cubicBezTo>
                    <a:pt x="3518" y="530"/>
                    <a:pt x="3738" y="543"/>
                    <a:pt x="3911" y="592"/>
                  </a:cubicBezTo>
                  <a:cubicBezTo>
                    <a:pt x="3110" y="661"/>
                    <a:pt x="2307" y="695"/>
                    <a:pt x="1505" y="695"/>
                  </a:cubicBezTo>
                  <a:cubicBezTo>
                    <a:pt x="1204" y="695"/>
                    <a:pt x="903" y="690"/>
                    <a:pt x="602" y="681"/>
                  </a:cubicBezTo>
                  <a:cubicBezTo>
                    <a:pt x="569" y="680"/>
                    <a:pt x="535" y="679"/>
                    <a:pt x="501" y="679"/>
                  </a:cubicBezTo>
                  <a:cubicBezTo>
                    <a:pt x="406" y="679"/>
                    <a:pt x="310" y="686"/>
                    <a:pt x="221" y="721"/>
                  </a:cubicBezTo>
                  <a:cubicBezTo>
                    <a:pt x="103" y="768"/>
                    <a:pt x="0" y="880"/>
                    <a:pt x="7" y="1010"/>
                  </a:cubicBezTo>
                  <a:cubicBezTo>
                    <a:pt x="14" y="1110"/>
                    <a:pt x="84" y="1194"/>
                    <a:pt x="159" y="1261"/>
                  </a:cubicBezTo>
                  <a:cubicBezTo>
                    <a:pt x="467" y="1538"/>
                    <a:pt x="889" y="1648"/>
                    <a:pt x="1297" y="1720"/>
                  </a:cubicBezTo>
                  <a:cubicBezTo>
                    <a:pt x="1920" y="1829"/>
                    <a:pt x="2554" y="1890"/>
                    <a:pt x="3185" y="1890"/>
                  </a:cubicBezTo>
                  <a:cubicBezTo>
                    <a:pt x="4265" y="1890"/>
                    <a:pt x="5335" y="1710"/>
                    <a:pt x="6324" y="1276"/>
                  </a:cubicBezTo>
                  <a:lnTo>
                    <a:pt x="5997" y="566"/>
                  </a:lnTo>
                  <a:cubicBezTo>
                    <a:pt x="5627" y="99"/>
                    <a:pt x="4974" y="1"/>
                    <a:pt x="4368" y="1"/>
                  </a:cubicBezTo>
                  <a:close/>
                </a:path>
              </a:pathLst>
            </a:custGeom>
            <a:solidFill>
              <a:srgbClr val="FFB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6780046" y="1840762"/>
              <a:ext cx="262934" cy="424397"/>
            </a:xfrm>
            <a:custGeom>
              <a:avLst/>
              <a:gdLst/>
              <a:ahLst/>
              <a:cxnLst/>
              <a:rect l="l" t="t" r="r" b="b"/>
              <a:pathLst>
                <a:path w="15721" h="25375" extrusionOk="0">
                  <a:moveTo>
                    <a:pt x="7213" y="1"/>
                  </a:moveTo>
                  <a:lnTo>
                    <a:pt x="10388" y="6283"/>
                  </a:lnTo>
                  <a:cubicBezTo>
                    <a:pt x="10300" y="11429"/>
                    <a:pt x="9935" y="13784"/>
                    <a:pt x="10036" y="18929"/>
                  </a:cubicBezTo>
                  <a:cubicBezTo>
                    <a:pt x="7451" y="19481"/>
                    <a:pt x="3876" y="22405"/>
                    <a:pt x="219" y="24034"/>
                  </a:cubicBezTo>
                  <a:cubicBezTo>
                    <a:pt x="219" y="24034"/>
                    <a:pt x="0" y="24760"/>
                    <a:pt x="340" y="25372"/>
                  </a:cubicBezTo>
                  <a:cubicBezTo>
                    <a:pt x="345" y="25374"/>
                    <a:pt x="353" y="25375"/>
                    <a:pt x="364" y="25375"/>
                  </a:cubicBezTo>
                  <a:cubicBezTo>
                    <a:pt x="1023" y="25375"/>
                    <a:pt x="12692" y="22523"/>
                    <a:pt x="13635" y="21655"/>
                  </a:cubicBezTo>
                  <a:cubicBezTo>
                    <a:pt x="14499" y="20860"/>
                    <a:pt x="15640" y="11215"/>
                    <a:pt x="15710" y="5048"/>
                  </a:cubicBezTo>
                  <a:cubicBezTo>
                    <a:pt x="15720" y="4172"/>
                    <a:pt x="15690" y="3222"/>
                    <a:pt x="15142" y="2538"/>
                  </a:cubicBezTo>
                  <a:cubicBezTo>
                    <a:pt x="14854" y="2179"/>
                    <a:pt x="14449" y="1932"/>
                    <a:pt x="14039" y="1723"/>
                  </a:cubicBezTo>
                  <a:cubicBezTo>
                    <a:pt x="11653" y="503"/>
                    <a:pt x="9888" y="171"/>
                    <a:pt x="721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6480735" y="2112175"/>
              <a:ext cx="115888" cy="79695"/>
            </a:xfrm>
            <a:custGeom>
              <a:avLst/>
              <a:gdLst/>
              <a:ahLst/>
              <a:cxnLst/>
              <a:rect l="l" t="t" r="r" b="b"/>
              <a:pathLst>
                <a:path w="6929" h="4765" extrusionOk="0">
                  <a:moveTo>
                    <a:pt x="3327" y="793"/>
                  </a:moveTo>
                  <a:cubicBezTo>
                    <a:pt x="4770" y="794"/>
                    <a:pt x="6041" y="1533"/>
                    <a:pt x="6103" y="2411"/>
                  </a:cubicBezTo>
                  <a:cubicBezTo>
                    <a:pt x="6123" y="2691"/>
                    <a:pt x="6017" y="2956"/>
                    <a:pt x="5789" y="3200"/>
                  </a:cubicBezTo>
                  <a:cubicBezTo>
                    <a:pt x="5345" y="3677"/>
                    <a:pt x="4507" y="3972"/>
                    <a:pt x="3604" y="3972"/>
                  </a:cubicBezTo>
                  <a:cubicBezTo>
                    <a:pt x="2159" y="3972"/>
                    <a:pt x="889" y="3232"/>
                    <a:pt x="828" y="2355"/>
                  </a:cubicBezTo>
                  <a:cubicBezTo>
                    <a:pt x="808" y="2076"/>
                    <a:pt x="914" y="1809"/>
                    <a:pt x="1142" y="1565"/>
                  </a:cubicBezTo>
                  <a:cubicBezTo>
                    <a:pt x="1586" y="1090"/>
                    <a:pt x="2422" y="793"/>
                    <a:pt x="3327" y="793"/>
                  </a:cubicBezTo>
                  <a:close/>
                  <a:moveTo>
                    <a:pt x="3325" y="1"/>
                  </a:moveTo>
                  <a:cubicBezTo>
                    <a:pt x="2192" y="1"/>
                    <a:pt x="1159" y="383"/>
                    <a:pt x="561" y="1024"/>
                  </a:cubicBezTo>
                  <a:cubicBezTo>
                    <a:pt x="183" y="1429"/>
                    <a:pt x="0" y="1909"/>
                    <a:pt x="36" y="2410"/>
                  </a:cubicBezTo>
                  <a:cubicBezTo>
                    <a:pt x="129" y="3730"/>
                    <a:pt x="1696" y="4764"/>
                    <a:pt x="3604" y="4764"/>
                  </a:cubicBezTo>
                  <a:cubicBezTo>
                    <a:pt x="4738" y="4764"/>
                    <a:pt x="5770" y="4382"/>
                    <a:pt x="6368" y="3741"/>
                  </a:cubicBezTo>
                  <a:cubicBezTo>
                    <a:pt x="6746" y="3336"/>
                    <a:pt x="6929" y="2856"/>
                    <a:pt x="6893" y="2355"/>
                  </a:cubicBezTo>
                  <a:cubicBezTo>
                    <a:pt x="6800" y="1035"/>
                    <a:pt x="5235" y="1"/>
                    <a:pt x="3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6505906" y="2133500"/>
              <a:ext cx="65278" cy="36979"/>
            </a:xfrm>
            <a:custGeom>
              <a:avLst/>
              <a:gdLst/>
              <a:ahLst/>
              <a:cxnLst/>
              <a:rect l="l" t="t" r="r" b="b"/>
              <a:pathLst>
                <a:path w="3903" h="2211" extrusionOk="0">
                  <a:moveTo>
                    <a:pt x="1862" y="0"/>
                  </a:moveTo>
                  <a:cubicBezTo>
                    <a:pt x="857" y="0"/>
                    <a:pt x="47" y="447"/>
                    <a:pt x="25" y="1030"/>
                  </a:cubicBezTo>
                  <a:cubicBezTo>
                    <a:pt x="1" y="1638"/>
                    <a:pt x="844" y="2166"/>
                    <a:pt x="1909" y="2208"/>
                  </a:cubicBezTo>
                  <a:cubicBezTo>
                    <a:pt x="1954" y="2210"/>
                    <a:pt x="1998" y="2210"/>
                    <a:pt x="2042" y="2210"/>
                  </a:cubicBezTo>
                  <a:cubicBezTo>
                    <a:pt x="3046" y="2210"/>
                    <a:pt x="3856" y="1764"/>
                    <a:pt x="3880" y="1180"/>
                  </a:cubicBezTo>
                  <a:cubicBezTo>
                    <a:pt x="3903" y="571"/>
                    <a:pt x="3059" y="44"/>
                    <a:pt x="1995" y="3"/>
                  </a:cubicBezTo>
                  <a:cubicBezTo>
                    <a:pt x="1950" y="1"/>
                    <a:pt x="190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6730523" y="1699252"/>
              <a:ext cx="105970" cy="47951"/>
            </a:xfrm>
            <a:custGeom>
              <a:avLst/>
              <a:gdLst/>
              <a:ahLst/>
              <a:cxnLst/>
              <a:rect l="l" t="t" r="r" b="b"/>
              <a:pathLst>
                <a:path w="6336" h="2867" extrusionOk="0">
                  <a:moveTo>
                    <a:pt x="4979" y="353"/>
                  </a:moveTo>
                  <a:cubicBezTo>
                    <a:pt x="5086" y="353"/>
                    <a:pt x="5162" y="366"/>
                    <a:pt x="5192" y="397"/>
                  </a:cubicBezTo>
                  <a:cubicBezTo>
                    <a:pt x="5296" y="508"/>
                    <a:pt x="5382" y="884"/>
                    <a:pt x="5303" y="1403"/>
                  </a:cubicBezTo>
                  <a:cubicBezTo>
                    <a:pt x="5215" y="2000"/>
                    <a:pt x="4995" y="2287"/>
                    <a:pt x="4400" y="2358"/>
                  </a:cubicBezTo>
                  <a:cubicBezTo>
                    <a:pt x="4297" y="2370"/>
                    <a:pt x="4203" y="2376"/>
                    <a:pt x="4119" y="2376"/>
                  </a:cubicBezTo>
                  <a:cubicBezTo>
                    <a:pt x="3519" y="2376"/>
                    <a:pt x="3380" y="2076"/>
                    <a:pt x="3270" y="1724"/>
                  </a:cubicBezTo>
                  <a:cubicBezTo>
                    <a:pt x="3145" y="1323"/>
                    <a:pt x="3103" y="988"/>
                    <a:pt x="3113" y="895"/>
                  </a:cubicBezTo>
                  <a:cubicBezTo>
                    <a:pt x="3138" y="644"/>
                    <a:pt x="3315" y="610"/>
                    <a:pt x="3846" y="510"/>
                  </a:cubicBezTo>
                  <a:cubicBezTo>
                    <a:pt x="4229" y="438"/>
                    <a:pt x="4704" y="353"/>
                    <a:pt x="4979" y="353"/>
                  </a:cubicBezTo>
                  <a:close/>
                  <a:moveTo>
                    <a:pt x="1754" y="805"/>
                  </a:moveTo>
                  <a:cubicBezTo>
                    <a:pt x="1997" y="805"/>
                    <a:pt x="2103" y="849"/>
                    <a:pt x="2164" y="1015"/>
                  </a:cubicBezTo>
                  <a:cubicBezTo>
                    <a:pt x="2196" y="1102"/>
                    <a:pt x="2238" y="1437"/>
                    <a:pt x="2216" y="1857"/>
                  </a:cubicBezTo>
                  <a:cubicBezTo>
                    <a:pt x="2195" y="2277"/>
                    <a:pt x="1985" y="2662"/>
                    <a:pt x="1519" y="2720"/>
                  </a:cubicBezTo>
                  <a:cubicBezTo>
                    <a:pt x="1477" y="2726"/>
                    <a:pt x="1438" y="2728"/>
                    <a:pt x="1401" y="2728"/>
                  </a:cubicBezTo>
                  <a:cubicBezTo>
                    <a:pt x="1047" y="2728"/>
                    <a:pt x="863" y="2492"/>
                    <a:pt x="651" y="1988"/>
                  </a:cubicBezTo>
                  <a:cubicBezTo>
                    <a:pt x="447" y="1504"/>
                    <a:pt x="437" y="1119"/>
                    <a:pt x="510" y="986"/>
                  </a:cubicBezTo>
                  <a:cubicBezTo>
                    <a:pt x="584" y="854"/>
                    <a:pt x="818" y="858"/>
                    <a:pt x="1357" y="824"/>
                  </a:cubicBezTo>
                  <a:cubicBezTo>
                    <a:pt x="1520" y="813"/>
                    <a:pt x="1650" y="805"/>
                    <a:pt x="1754" y="805"/>
                  </a:cubicBezTo>
                  <a:close/>
                  <a:moveTo>
                    <a:pt x="5097" y="1"/>
                  </a:moveTo>
                  <a:cubicBezTo>
                    <a:pt x="4989" y="1"/>
                    <a:pt x="4875" y="9"/>
                    <a:pt x="4760" y="23"/>
                  </a:cubicBezTo>
                  <a:cubicBezTo>
                    <a:pt x="4330" y="77"/>
                    <a:pt x="3185" y="221"/>
                    <a:pt x="2951" y="404"/>
                  </a:cubicBezTo>
                  <a:cubicBezTo>
                    <a:pt x="2716" y="587"/>
                    <a:pt x="2730" y="720"/>
                    <a:pt x="2603" y="732"/>
                  </a:cubicBezTo>
                  <a:cubicBezTo>
                    <a:pt x="2597" y="733"/>
                    <a:pt x="2591" y="733"/>
                    <a:pt x="2585" y="733"/>
                  </a:cubicBezTo>
                  <a:cubicBezTo>
                    <a:pt x="2480" y="733"/>
                    <a:pt x="2458" y="612"/>
                    <a:pt x="2199" y="498"/>
                  </a:cubicBezTo>
                  <a:cubicBezTo>
                    <a:pt x="2097" y="454"/>
                    <a:pt x="1940" y="438"/>
                    <a:pt x="1762" y="438"/>
                  </a:cubicBezTo>
                  <a:cubicBezTo>
                    <a:pt x="1464" y="438"/>
                    <a:pt x="1105" y="483"/>
                    <a:pt x="836" y="517"/>
                  </a:cubicBezTo>
                  <a:cubicBezTo>
                    <a:pt x="407" y="570"/>
                    <a:pt x="0" y="665"/>
                    <a:pt x="9" y="862"/>
                  </a:cubicBezTo>
                  <a:cubicBezTo>
                    <a:pt x="17" y="1058"/>
                    <a:pt x="93" y="1400"/>
                    <a:pt x="180" y="1455"/>
                  </a:cubicBezTo>
                  <a:cubicBezTo>
                    <a:pt x="267" y="1509"/>
                    <a:pt x="267" y="1500"/>
                    <a:pt x="605" y="2275"/>
                  </a:cubicBezTo>
                  <a:cubicBezTo>
                    <a:pt x="761" y="2635"/>
                    <a:pt x="987" y="2867"/>
                    <a:pt x="1376" y="2867"/>
                  </a:cubicBezTo>
                  <a:cubicBezTo>
                    <a:pt x="1456" y="2867"/>
                    <a:pt x="1543" y="2857"/>
                    <a:pt x="1638" y="2836"/>
                  </a:cubicBezTo>
                  <a:cubicBezTo>
                    <a:pt x="2343" y="2683"/>
                    <a:pt x="2389" y="1878"/>
                    <a:pt x="2443" y="1543"/>
                  </a:cubicBezTo>
                  <a:cubicBezTo>
                    <a:pt x="2498" y="1206"/>
                    <a:pt x="2549" y="1156"/>
                    <a:pt x="2656" y="1143"/>
                  </a:cubicBezTo>
                  <a:cubicBezTo>
                    <a:pt x="2668" y="1142"/>
                    <a:pt x="2680" y="1141"/>
                    <a:pt x="2692" y="1141"/>
                  </a:cubicBezTo>
                  <a:cubicBezTo>
                    <a:pt x="2781" y="1141"/>
                    <a:pt x="2852" y="1199"/>
                    <a:pt x="2973" y="1476"/>
                  </a:cubicBezTo>
                  <a:cubicBezTo>
                    <a:pt x="3108" y="1787"/>
                    <a:pt x="3207" y="2508"/>
                    <a:pt x="3930" y="2548"/>
                  </a:cubicBezTo>
                  <a:cubicBezTo>
                    <a:pt x="3999" y="2552"/>
                    <a:pt x="4064" y="2554"/>
                    <a:pt x="4127" y="2554"/>
                  </a:cubicBezTo>
                  <a:cubicBezTo>
                    <a:pt x="4936" y="2554"/>
                    <a:pt x="5297" y="2233"/>
                    <a:pt x="5419" y="1670"/>
                  </a:cubicBezTo>
                  <a:cubicBezTo>
                    <a:pt x="5597" y="847"/>
                    <a:pt x="5556" y="844"/>
                    <a:pt x="5627" y="769"/>
                  </a:cubicBezTo>
                  <a:cubicBezTo>
                    <a:pt x="5632" y="764"/>
                    <a:pt x="5653" y="762"/>
                    <a:pt x="5685" y="762"/>
                  </a:cubicBezTo>
                  <a:cubicBezTo>
                    <a:pt x="5856" y="762"/>
                    <a:pt x="6335" y="829"/>
                    <a:pt x="6335" y="829"/>
                  </a:cubicBezTo>
                  <a:lnTo>
                    <a:pt x="6319" y="583"/>
                  </a:lnTo>
                  <a:cubicBezTo>
                    <a:pt x="6319" y="583"/>
                    <a:pt x="5666" y="249"/>
                    <a:pt x="5656" y="200"/>
                  </a:cubicBezTo>
                  <a:cubicBezTo>
                    <a:pt x="5627" y="59"/>
                    <a:pt x="5390" y="1"/>
                    <a:pt x="5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6713146" y="1604990"/>
              <a:ext cx="210367" cy="185681"/>
            </a:xfrm>
            <a:custGeom>
              <a:avLst/>
              <a:gdLst/>
              <a:ahLst/>
              <a:cxnLst/>
              <a:rect l="l" t="t" r="r" b="b"/>
              <a:pathLst>
                <a:path w="12578" h="11102" extrusionOk="0">
                  <a:moveTo>
                    <a:pt x="7376" y="0"/>
                  </a:moveTo>
                  <a:cubicBezTo>
                    <a:pt x="6807" y="0"/>
                    <a:pt x="6244" y="72"/>
                    <a:pt x="5729" y="216"/>
                  </a:cubicBezTo>
                  <a:cubicBezTo>
                    <a:pt x="4922" y="443"/>
                    <a:pt x="4615" y="866"/>
                    <a:pt x="4202" y="866"/>
                  </a:cubicBezTo>
                  <a:cubicBezTo>
                    <a:pt x="4197" y="866"/>
                    <a:pt x="4191" y="866"/>
                    <a:pt x="4186" y="865"/>
                  </a:cubicBezTo>
                  <a:cubicBezTo>
                    <a:pt x="3863" y="855"/>
                    <a:pt x="3460" y="638"/>
                    <a:pt x="3041" y="487"/>
                  </a:cubicBezTo>
                  <a:cubicBezTo>
                    <a:pt x="2555" y="313"/>
                    <a:pt x="2156" y="237"/>
                    <a:pt x="1828" y="237"/>
                  </a:cubicBezTo>
                  <a:cubicBezTo>
                    <a:pt x="0" y="237"/>
                    <a:pt x="430" y="2600"/>
                    <a:pt x="719" y="3330"/>
                  </a:cubicBezTo>
                  <a:cubicBezTo>
                    <a:pt x="871" y="3710"/>
                    <a:pt x="1596" y="3986"/>
                    <a:pt x="1693" y="4145"/>
                  </a:cubicBezTo>
                  <a:cubicBezTo>
                    <a:pt x="1788" y="4303"/>
                    <a:pt x="1778" y="5077"/>
                    <a:pt x="1840" y="5418"/>
                  </a:cubicBezTo>
                  <a:cubicBezTo>
                    <a:pt x="1901" y="5759"/>
                    <a:pt x="2238" y="5890"/>
                    <a:pt x="2238" y="5890"/>
                  </a:cubicBezTo>
                  <a:cubicBezTo>
                    <a:pt x="2238" y="5890"/>
                    <a:pt x="2255" y="4881"/>
                    <a:pt x="2272" y="4744"/>
                  </a:cubicBezTo>
                  <a:cubicBezTo>
                    <a:pt x="2314" y="4386"/>
                    <a:pt x="2432" y="4014"/>
                    <a:pt x="2745" y="3801"/>
                  </a:cubicBezTo>
                  <a:cubicBezTo>
                    <a:pt x="3070" y="3578"/>
                    <a:pt x="3517" y="3544"/>
                    <a:pt x="3895" y="3477"/>
                  </a:cubicBezTo>
                  <a:cubicBezTo>
                    <a:pt x="3929" y="3471"/>
                    <a:pt x="3975" y="3468"/>
                    <a:pt x="4029" y="3468"/>
                  </a:cubicBezTo>
                  <a:cubicBezTo>
                    <a:pt x="4598" y="3468"/>
                    <a:pt x="6138" y="3770"/>
                    <a:pt x="6250" y="3867"/>
                  </a:cubicBezTo>
                  <a:cubicBezTo>
                    <a:pt x="6846" y="4380"/>
                    <a:pt x="7000" y="5549"/>
                    <a:pt x="7169" y="6237"/>
                  </a:cubicBezTo>
                  <a:cubicBezTo>
                    <a:pt x="7245" y="6555"/>
                    <a:pt x="7325" y="6769"/>
                    <a:pt x="7454" y="6769"/>
                  </a:cubicBezTo>
                  <a:cubicBezTo>
                    <a:pt x="7456" y="6769"/>
                    <a:pt x="7457" y="6769"/>
                    <a:pt x="7458" y="6769"/>
                  </a:cubicBezTo>
                  <a:cubicBezTo>
                    <a:pt x="7522" y="6162"/>
                    <a:pt x="7681" y="5934"/>
                    <a:pt x="7935" y="5934"/>
                  </a:cubicBezTo>
                  <a:cubicBezTo>
                    <a:pt x="8078" y="5934"/>
                    <a:pt x="8250" y="6005"/>
                    <a:pt x="8453" y="6121"/>
                  </a:cubicBezTo>
                  <a:cubicBezTo>
                    <a:pt x="8754" y="6294"/>
                    <a:pt x="8924" y="6894"/>
                    <a:pt x="8934" y="7402"/>
                  </a:cubicBezTo>
                  <a:cubicBezTo>
                    <a:pt x="8947" y="8004"/>
                    <a:pt x="8610" y="8666"/>
                    <a:pt x="7979" y="8800"/>
                  </a:cubicBezTo>
                  <a:cubicBezTo>
                    <a:pt x="7754" y="8849"/>
                    <a:pt x="8436" y="10140"/>
                    <a:pt x="8750" y="10463"/>
                  </a:cubicBezTo>
                  <a:cubicBezTo>
                    <a:pt x="8854" y="10570"/>
                    <a:pt x="8957" y="10680"/>
                    <a:pt x="9084" y="10755"/>
                  </a:cubicBezTo>
                  <a:cubicBezTo>
                    <a:pt x="9202" y="10825"/>
                    <a:pt x="9336" y="10862"/>
                    <a:pt x="9469" y="10898"/>
                  </a:cubicBezTo>
                  <a:lnTo>
                    <a:pt x="9927" y="11022"/>
                  </a:lnTo>
                  <a:cubicBezTo>
                    <a:pt x="10072" y="11061"/>
                    <a:pt x="10221" y="11101"/>
                    <a:pt x="10369" y="11101"/>
                  </a:cubicBezTo>
                  <a:cubicBezTo>
                    <a:pt x="10432" y="11101"/>
                    <a:pt x="10494" y="11094"/>
                    <a:pt x="10555" y="11076"/>
                  </a:cubicBezTo>
                  <a:cubicBezTo>
                    <a:pt x="10892" y="10981"/>
                    <a:pt x="11070" y="10623"/>
                    <a:pt x="11223" y="10307"/>
                  </a:cubicBezTo>
                  <a:cubicBezTo>
                    <a:pt x="11473" y="9789"/>
                    <a:pt x="11760" y="9287"/>
                    <a:pt x="11964" y="8747"/>
                  </a:cubicBezTo>
                  <a:cubicBezTo>
                    <a:pt x="12446" y="7480"/>
                    <a:pt x="12577" y="5940"/>
                    <a:pt x="12412" y="4522"/>
                  </a:cubicBezTo>
                  <a:cubicBezTo>
                    <a:pt x="12363" y="4094"/>
                    <a:pt x="12285" y="3670"/>
                    <a:pt x="12178" y="3253"/>
                  </a:cubicBezTo>
                  <a:cubicBezTo>
                    <a:pt x="11888" y="2147"/>
                    <a:pt x="11212" y="1209"/>
                    <a:pt x="10201" y="663"/>
                  </a:cubicBezTo>
                  <a:cubicBezTo>
                    <a:pt x="9382" y="219"/>
                    <a:pt x="8369" y="0"/>
                    <a:pt x="7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42"/>
            <p:cNvGrpSpPr/>
            <p:nvPr/>
          </p:nvGrpSpPr>
          <p:grpSpPr>
            <a:xfrm>
              <a:off x="6097716" y="2133533"/>
              <a:ext cx="159289" cy="134268"/>
              <a:chOff x="6097716" y="2133533"/>
              <a:chExt cx="159289" cy="134268"/>
            </a:xfrm>
          </p:grpSpPr>
          <p:sp>
            <p:nvSpPr>
              <p:cNvPr id="1267" name="Google Shape;1267;p42"/>
              <p:cNvSpPr/>
              <p:nvPr/>
            </p:nvSpPr>
            <p:spPr>
              <a:xfrm>
                <a:off x="6210576" y="2155577"/>
                <a:ext cx="46429" cy="36594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188" extrusionOk="0">
                    <a:moveTo>
                      <a:pt x="2775" y="0"/>
                    </a:moveTo>
                    <a:lnTo>
                      <a:pt x="1" y="544"/>
                    </a:lnTo>
                    <a:lnTo>
                      <a:pt x="750" y="2188"/>
                    </a:lnTo>
                    <a:lnTo>
                      <a:pt x="27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6097716" y="2133533"/>
                <a:ext cx="142246" cy="134268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8028" extrusionOk="0">
                    <a:moveTo>
                      <a:pt x="4253" y="1"/>
                    </a:moveTo>
                    <a:cubicBezTo>
                      <a:pt x="1905" y="1"/>
                      <a:pt x="0" y="1798"/>
                      <a:pt x="0" y="4014"/>
                    </a:cubicBezTo>
                    <a:cubicBezTo>
                      <a:pt x="0" y="6230"/>
                      <a:pt x="1904" y="8027"/>
                      <a:pt x="4253" y="8027"/>
                    </a:cubicBezTo>
                    <a:cubicBezTo>
                      <a:pt x="6601" y="8027"/>
                      <a:pt x="8504" y="6230"/>
                      <a:pt x="8504" y="4014"/>
                    </a:cubicBezTo>
                    <a:cubicBezTo>
                      <a:pt x="8504" y="1799"/>
                      <a:pt x="6601" y="1"/>
                      <a:pt x="42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6154681" y="2155593"/>
                <a:ext cx="54373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4629" extrusionOk="0">
                    <a:moveTo>
                      <a:pt x="1186" y="1"/>
                    </a:moveTo>
                    <a:cubicBezTo>
                      <a:pt x="1144" y="1"/>
                      <a:pt x="1102" y="12"/>
                      <a:pt x="1062" y="38"/>
                    </a:cubicBezTo>
                    <a:cubicBezTo>
                      <a:pt x="895" y="146"/>
                      <a:pt x="943" y="416"/>
                      <a:pt x="950" y="586"/>
                    </a:cubicBezTo>
                    <a:cubicBezTo>
                      <a:pt x="985" y="1294"/>
                      <a:pt x="600" y="2006"/>
                      <a:pt x="1" y="2340"/>
                    </a:cubicBezTo>
                    <a:cubicBezTo>
                      <a:pt x="1" y="2340"/>
                      <a:pt x="41" y="3847"/>
                      <a:pt x="32" y="4616"/>
                    </a:cubicBezTo>
                    <a:cubicBezTo>
                      <a:pt x="397" y="4623"/>
                      <a:pt x="764" y="4629"/>
                      <a:pt x="1126" y="4629"/>
                    </a:cubicBezTo>
                    <a:cubicBezTo>
                      <a:pt x="1594" y="4629"/>
                      <a:pt x="2052" y="4619"/>
                      <a:pt x="2487" y="4587"/>
                    </a:cubicBezTo>
                    <a:cubicBezTo>
                      <a:pt x="2731" y="4570"/>
                      <a:pt x="2940" y="4165"/>
                      <a:pt x="2645" y="4038"/>
                    </a:cubicBezTo>
                    <a:cubicBezTo>
                      <a:pt x="2769" y="3971"/>
                      <a:pt x="2895" y="3907"/>
                      <a:pt x="2949" y="3761"/>
                    </a:cubicBezTo>
                    <a:cubicBezTo>
                      <a:pt x="3002" y="3623"/>
                      <a:pt x="2939" y="3436"/>
                      <a:pt x="2802" y="3400"/>
                    </a:cubicBezTo>
                    <a:lnTo>
                      <a:pt x="2802" y="3400"/>
                    </a:lnTo>
                    <a:cubicBezTo>
                      <a:pt x="2823" y="3405"/>
                      <a:pt x="2842" y="3408"/>
                      <a:pt x="2861" y="3408"/>
                    </a:cubicBezTo>
                    <a:cubicBezTo>
                      <a:pt x="3106" y="3408"/>
                      <a:pt x="3190" y="2982"/>
                      <a:pt x="2980" y="2838"/>
                    </a:cubicBezTo>
                    <a:cubicBezTo>
                      <a:pt x="3100" y="2731"/>
                      <a:pt x="3200" y="2591"/>
                      <a:pt x="3224" y="2428"/>
                    </a:cubicBezTo>
                    <a:cubicBezTo>
                      <a:pt x="3250" y="2265"/>
                      <a:pt x="3186" y="2081"/>
                      <a:pt x="3049" y="2003"/>
                    </a:cubicBezTo>
                    <a:cubicBezTo>
                      <a:pt x="2958" y="1951"/>
                      <a:pt x="2849" y="1950"/>
                      <a:pt x="2746" y="1950"/>
                    </a:cubicBezTo>
                    <a:lnTo>
                      <a:pt x="1702" y="1941"/>
                    </a:lnTo>
                    <a:cubicBezTo>
                      <a:pt x="1796" y="1372"/>
                      <a:pt x="1824" y="753"/>
                      <a:pt x="1548" y="252"/>
                    </a:cubicBezTo>
                    <a:cubicBezTo>
                      <a:pt x="1483" y="135"/>
                      <a:pt x="1334" y="1"/>
                      <a:pt x="118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6128975" y="2194713"/>
                <a:ext cx="21157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276" extrusionOk="0">
                    <a:moveTo>
                      <a:pt x="1" y="1"/>
                    </a:moveTo>
                    <a:lnTo>
                      <a:pt x="1" y="2275"/>
                    </a:lnTo>
                    <a:lnTo>
                      <a:pt x="1265" y="2275"/>
                    </a:lnTo>
                    <a:lnTo>
                      <a:pt x="1265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1" name="Google Shape;1271;p42"/>
            <p:cNvGrpSpPr/>
            <p:nvPr/>
          </p:nvGrpSpPr>
          <p:grpSpPr>
            <a:xfrm>
              <a:off x="6367306" y="1531266"/>
              <a:ext cx="209915" cy="213946"/>
              <a:chOff x="6367306" y="1531266"/>
              <a:chExt cx="209915" cy="213946"/>
            </a:xfrm>
          </p:grpSpPr>
          <p:sp>
            <p:nvSpPr>
              <p:cNvPr id="1272" name="Google Shape;1272;p42"/>
              <p:cNvSpPr/>
              <p:nvPr/>
            </p:nvSpPr>
            <p:spPr>
              <a:xfrm>
                <a:off x="6367306" y="1531266"/>
                <a:ext cx="209915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12792" extrusionOk="0">
                    <a:moveTo>
                      <a:pt x="6276" y="0"/>
                    </a:moveTo>
                    <a:cubicBezTo>
                      <a:pt x="2810" y="0"/>
                      <a:pt x="0" y="2809"/>
                      <a:pt x="0" y="6274"/>
                    </a:cubicBezTo>
                    <a:cubicBezTo>
                      <a:pt x="0" y="9740"/>
                      <a:pt x="2810" y="12549"/>
                      <a:pt x="6276" y="12549"/>
                    </a:cubicBezTo>
                    <a:cubicBezTo>
                      <a:pt x="6278" y="12549"/>
                      <a:pt x="6280" y="12549"/>
                      <a:pt x="6283" y="12549"/>
                    </a:cubicBezTo>
                    <a:cubicBezTo>
                      <a:pt x="7518" y="12549"/>
                      <a:pt x="8725" y="12182"/>
                      <a:pt x="9752" y="11496"/>
                    </a:cubicBezTo>
                    <a:lnTo>
                      <a:pt x="12181" y="12791"/>
                    </a:lnTo>
                    <a:lnTo>
                      <a:pt x="11178" y="10184"/>
                    </a:lnTo>
                    <a:cubicBezTo>
                      <a:pt x="12067" y="9075"/>
                      <a:pt x="12551" y="7695"/>
                      <a:pt x="12549" y="6274"/>
                    </a:cubicBezTo>
                    <a:cubicBezTo>
                      <a:pt x="12549" y="2809"/>
                      <a:pt x="9741" y="0"/>
                      <a:pt x="6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6417715" y="1600206"/>
                <a:ext cx="105953" cy="76316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563" extrusionOk="0">
                    <a:moveTo>
                      <a:pt x="1686" y="1"/>
                    </a:moveTo>
                    <a:cubicBezTo>
                      <a:pt x="1300" y="1"/>
                      <a:pt x="913" y="147"/>
                      <a:pt x="616" y="439"/>
                    </a:cubicBezTo>
                    <a:cubicBezTo>
                      <a:pt x="11" y="1031"/>
                      <a:pt x="1" y="2000"/>
                      <a:pt x="593" y="2606"/>
                    </a:cubicBezTo>
                    <a:lnTo>
                      <a:pt x="2060" y="4103"/>
                    </a:lnTo>
                    <a:cubicBezTo>
                      <a:pt x="2360" y="4409"/>
                      <a:pt x="2757" y="4563"/>
                      <a:pt x="3154" y="4563"/>
                    </a:cubicBezTo>
                    <a:cubicBezTo>
                      <a:pt x="3541" y="4563"/>
                      <a:pt x="3927" y="4417"/>
                      <a:pt x="4225" y="4125"/>
                    </a:cubicBezTo>
                    <a:cubicBezTo>
                      <a:pt x="4229" y="4123"/>
                      <a:pt x="4231" y="4118"/>
                      <a:pt x="4233" y="4116"/>
                    </a:cubicBezTo>
                    <a:lnTo>
                      <a:pt x="5725" y="2647"/>
                    </a:lnTo>
                    <a:cubicBezTo>
                      <a:pt x="6327" y="2053"/>
                      <a:pt x="6334" y="1084"/>
                      <a:pt x="5740" y="481"/>
                    </a:cubicBezTo>
                    <a:cubicBezTo>
                      <a:pt x="5441" y="177"/>
                      <a:pt x="5045" y="24"/>
                      <a:pt x="4649" y="24"/>
                    </a:cubicBezTo>
                    <a:cubicBezTo>
                      <a:pt x="4261" y="24"/>
                      <a:pt x="3872" y="171"/>
                      <a:pt x="3574" y="465"/>
                    </a:cubicBezTo>
                    <a:lnTo>
                      <a:pt x="3172" y="860"/>
                    </a:lnTo>
                    <a:lnTo>
                      <a:pt x="2782" y="462"/>
                    </a:lnTo>
                    <a:cubicBezTo>
                      <a:pt x="2482" y="155"/>
                      <a:pt x="2084" y="1"/>
                      <a:pt x="1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4" name="Google Shape;1274;p42"/>
          <p:cNvSpPr txBox="1">
            <a:spLocks noGrp="1"/>
          </p:cNvSpPr>
          <p:nvPr>
            <p:ph type="title"/>
          </p:nvPr>
        </p:nvSpPr>
        <p:spPr>
          <a:xfrm>
            <a:off x="4870453" y="1573500"/>
            <a:ext cx="248694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 OF THE SORTING METHOD</a:t>
            </a:r>
            <a:endParaRPr dirty="0"/>
          </a:p>
        </p:txBody>
      </p:sp>
      <p:sp>
        <p:nvSpPr>
          <p:cNvPr id="1275" name="Google Shape;1275;p42"/>
          <p:cNvSpPr txBox="1">
            <a:spLocks noGrp="1"/>
          </p:cNvSpPr>
          <p:nvPr>
            <p:ph type="subTitle" idx="1"/>
          </p:nvPr>
        </p:nvSpPr>
        <p:spPr>
          <a:xfrm>
            <a:off x="5222139" y="1873043"/>
            <a:ext cx="3172725" cy="1254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About Merge sort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And how merge sort is performed</a:t>
            </a:r>
            <a:endParaRPr sz="1400" dirty="0"/>
          </a:p>
        </p:txBody>
      </p:sp>
      <p:sp>
        <p:nvSpPr>
          <p:cNvPr id="1276" name="Google Shape;1276;p42"/>
          <p:cNvSpPr txBox="1">
            <a:spLocks noGrp="1"/>
          </p:cNvSpPr>
          <p:nvPr>
            <p:ph type="title" idx="3"/>
          </p:nvPr>
        </p:nvSpPr>
        <p:spPr>
          <a:xfrm>
            <a:off x="4817156" y="3023331"/>
            <a:ext cx="2831305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PERFORMANCE OF THE METHOD</a:t>
            </a:r>
            <a:endParaRPr dirty="0"/>
          </a:p>
        </p:txBody>
      </p:sp>
      <p:sp>
        <p:nvSpPr>
          <p:cNvPr id="1277" name="Google Shape;1277;p42"/>
          <p:cNvSpPr txBox="1">
            <a:spLocks noGrp="1"/>
          </p:cNvSpPr>
          <p:nvPr>
            <p:ph type="subTitle" idx="4"/>
          </p:nvPr>
        </p:nvSpPr>
        <p:spPr>
          <a:xfrm>
            <a:off x="5197149" y="3356684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A</a:t>
            </a:r>
            <a:r>
              <a:rPr lang="en" sz="1400" dirty="0"/>
              <a:t>bout the complexity of the method</a:t>
            </a:r>
            <a:endParaRPr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6"/>
          <p:cNvSpPr/>
          <p:nvPr/>
        </p:nvSpPr>
        <p:spPr>
          <a:xfrm>
            <a:off x="1371500" y="167295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6"/>
          <p:cNvSpPr/>
          <p:nvPr/>
        </p:nvSpPr>
        <p:spPr>
          <a:xfrm>
            <a:off x="3768750" y="167295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6"/>
          <p:cNvSpPr/>
          <p:nvPr/>
        </p:nvSpPr>
        <p:spPr>
          <a:xfrm>
            <a:off x="6166000" y="167295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932050" cy="742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RESULT</a:t>
            </a:r>
            <a:endParaRPr dirty="0"/>
          </a:p>
        </p:txBody>
      </p:sp>
      <p:sp>
        <p:nvSpPr>
          <p:cNvPr id="1327" name="Google Shape;1327;p46"/>
          <p:cNvSpPr txBox="1">
            <a:spLocks noGrp="1"/>
          </p:cNvSpPr>
          <p:nvPr>
            <p:ph type="title" idx="2"/>
          </p:nvPr>
        </p:nvSpPr>
        <p:spPr>
          <a:xfrm>
            <a:off x="123905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NEW ARRAY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title" idx="3"/>
          </p:nvPr>
        </p:nvSpPr>
        <p:spPr>
          <a:xfrm>
            <a:off x="363630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SORTING</a:t>
            </a:r>
            <a:endParaRPr dirty="0"/>
          </a:p>
        </p:txBody>
      </p:sp>
      <p:sp>
        <p:nvSpPr>
          <p:cNvPr id="1331" name="Google Shape;1331;p46"/>
          <p:cNvSpPr txBox="1">
            <a:spLocks noGrp="1"/>
          </p:cNvSpPr>
          <p:nvPr>
            <p:ph type="title" idx="5"/>
          </p:nvPr>
        </p:nvSpPr>
        <p:spPr>
          <a:xfrm>
            <a:off x="6033550" y="18750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AFTER SORTING</a:t>
            </a:r>
            <a:endParaRPr dirty="0"/>
          </a:p>
        </p:txBody>
      </p:sp>
      <p:cxnSp>
        <p:nvCxnSpPr>
          <p:cNvPr id="1333" name="Google Shape;1333;p46"/>
          <p:cNvCxnSpPr>
            <a:cxnSpLocks/>
            <a:stCxn id="1323" idx="2"/>
          </p:cNvCxnSpPr>
          <p:nvPr/>
        </p:nvCxnSpPr>
        <p:spPr>
          <a:xfrm>
            <a:off x="2174750" y="2446955"/>
            <a:ext cx="0" cy="137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46"/>
          <p:cNvCxnSpPr>
            <a:cxnSpLocks/>
            <a:stCxn id="1324" idx="2"/>
          </p:cNvCxnSpPr>
          <p:nvPr/>
        </p:nvCxnSpPr>
        <p:spPr>
          <a:xfrm>
            <a:off x="4572000" y="2446955"/>
            <a:ext cx="0" cy="137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46"/>
          <p:cNvCxnSpPr>
            <a:cxnSpLocks/>
            <a:stCxn id="1325" idx="2"/>
          </p:cNvCxnSpPr>
          <p:nvPr/>
        </p:nvCxnSpPr>
        <p:spPr>
          <a:xfrm>
            <a:off x="6969250" y="2446955"/>
            <a:ext cx="0" cy="137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6" name="Google Shape;1336;p46"/>
          <p:cNvGrpSpPr/>
          <p:nvPr/>
        </p:nvGrpSpPr>
        <p:grpSpPr>
          <a:xfrm>
            <a:off x="6780134" y="693026"/>
            <a:ext cx="3164226" cy="4450469"/>
            <a:chOff x="3656468" y="2596314"/>
            <a:chExt cx="1320518" cy="1857303"/>
          </a:xfrm>
        </p:grpSpPr>
        <p:sp>
          <p:nvSpPr>
            <p:cNvPr id="1337" name="Google Shape;1337;p46"/>
            <p:cNvSpPr/>
            <p:nvPr/>
          </p:nvSpPr>
          <p:spPr>
            <a:xfrm>
              <a:off x="3912490" y="4285895"/>
              <a:ext cx="1064496" cy="167722"/>
            </a:xfrm>
            <a:custGeom>
              <a:avLst/>
              <a:gdLst/>
              <a:ahLst/>
              <a:cxnLst/>
              <a:rect l="l" t="t" r="r" b="b"/>
              <a:pathLst>
                <a:path w="45467" h="7163" extrusionOk="0">
                  <a:moveTo>
                    <a:pt x="22733" y="1"/>
                  </a:moveTo>
                  <a:cubicBezTo>
                    <a:pt x="10179" y="1"/>
                    <a:pt x="1" y="1605"/>
                    <a:pt x="1" y="3582"/>
                  </a:cubicBezTo>
                  <a:cubicBezTo>
                    <a:pt x="1" y="5560"/>
                    <a:pt x="10178" y="7162"/>
                    <a:pt x="22733" y="7162"/>
                  </a:cubicBezTo>
                  <a:cubicBezTo>
                    <a:pt x="35288" y="7162"/>
                    <a:pt x="45466" y="5560"/>
                    <a:pt x="45466" y="3582"/>
                  </a:cubicBezTo>
                  <a:cubicBezTo>
                    <a:pt x="45466" y="1605"/>
                    <a:pt x="35287" y="1"/>
                    <a:pt x="2273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4424012" y="2706866"/>
              <a:ext cx="151010" cy="201336"/>
            </a:xfrm>
            <a:custGeom>
              <a:avLst/>
              <a:gdLst/>
              <a:ahLst/>
              <a:cxnLst/>
              <a:rect l="l" t="t" r="r" b="b"/>
              <a:pathLst>
                <a:path w="9029" h="12038" extrusionOk="0">
                  <a:moveTo>
                    <a:pt x="3268" y="1"/>
                  </a:moveTo>
                  <a:cubicBezTo>
                    <a:pt x="2131" y="422"/>
                    <a:pt x="1609" y="1709"/>
                    <a:pt x="1253" y="2869"/>
                  </a:cubicBezTo>
                  <a:cubicBezTo>
                    <a:pt x="545" y="5190"/>
                    <a:pt x="0" y="7711"/>
                    <a:pt x="767" y="10015"/>
                  </a:cubicBezTo>
                  <a:cubicBezTo>
                    <a:pt x="1042" y="10838"/>
                    <a:pt x="1550" y="11669"/>
                    <a:pt x="2374" y="11944"/>
                  </a:cubicBezTo>
                  <a:cubicBezTo>
                    <a:pt x="2564" y="12008"/>
                    <a:pt x="2762" y="12037"/>
                    <a:pt x="2961" y="12037"/>
                  </a:cubicBezTo>
                  <a:cubicBezTo>
                    <a:pt x="3433" y="12037"/>
                    <a:pt x="3911" y="11871"/>
                    <a:pt x="4305" y="11603"/>
                  </a:cubicBezTo>
                  <a:cubicBezTo>
                    <a:pt x="4698" y="11333"/>
                    <a:pt x="5110" y="10945"/>
                    <a:pt x="5557" y="10945"/>
                  </a:cubicBezTo>
                  <a:cubicBezTo>
                    <a:pt x="5627" y="10945"/>
                    <a:pt x="5698" y="10954"/>
                    <a:pt x="5770" y="10975"/>
                  </a:cubicBezTo>
                  <a:cubicBezTo>
                    <a:pt x="5917" y="11018"/>
                    <a:pt x="6047" y="11109"/>
                    <a:pt x="6183" y="11181"/>
                  </a:cubicBezTo>
                  <a:cubicBezTo>
                    <a:pt x="6447" y="11321"/>
                    <a:pt x="6745" y="11389"/>
                    <a:pt x="7044" y="11389"/>
                  </a:cubicBezTo>
                  <a:cubicBezTo>
                    <a:pt x="7458" y="11389"/>
                    <a:pt x="7872" y="11258"/>
                    <a:pt x="8198" y="11002"/>
                  </a:cubicBezTo>
                  <a:cubicBezTo>
                    <a:pt x="8760" y="10561"/>
                    <a:pt x="9028" y="9779"/>
                    <a:pt x="8856" y="9087"/>
                  </a:cubicBezTo>
                  <a:cubicBezTo>
                    <a:pt x="8649" y="8264"/>
                    <a:pt x="7922" y="7689"/>
                    <a:pt x="7493" y="6956"/>
                  </a:cubicBezTo>
                  <a:cubicBezTo>
                    <a:pt x="6421" y="5128"/>
                    <a:pt x="7339" y="2619"/>
                    <a:pt x="6275" y="784"/>
                  </a:cubicBezTo>
                  <a:lnTo>
                    <a:pt x="3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4494190" y="2916464"/>
              <a:ext cx="459653" cy="296551"/>
            </a:xfrm>
            <a:custGeom>
              <a:avLst/>
              <a:gdLst/>
              <a:ahLst/>
              <a:cxnLst/>
              <a:rect l="l" t="t" r="r" b="b"/>
              <a:pathLst>
                <a:path w="27483" h="17731" extrusionOk="0">
                  <a:moveTo>
                    <a:pt x="1808" y="0"/>
                  </a:moveTo>
                  <a:cubicBezTo>
                    <a:pt x="188" y="875"/>
                    <a:pt x="0" y="2907"/>
                    <a:pt x="484" y="4636"/>
                  </a:cubicBezTo>
                  <a:cubicBezTo>
                    <a:pt x="2506" y="11878"/>
                    <a:pt x="8691" y="17731"/>
                    <a:pt x="9599" y="17731"/>
                  </a:cubicBezTo>
                  <a:cubicBezTo>
                    <a:pt x="10507" y="17731"/>
                    <a:pt x="22293" y="10918"/>
                    <a:pt x="22386" y="10885"/>
                  </a:cubicBezTo>
                  <a:cubicBezTo>
                    <a:pt x="22764" y="11019"/>
                    <a:pt x="23132" y="11079"/>
                    <a:pt x="23483" y="11079"/>
                  </a:cubicBezTo>
                  <a:cubicBezTo>
                    <a:pt x="25131" y="11079"/>
                    <a:pt x="26436" y="9777"/>
                    <a:pt x="26911" y="8790"/>
                  </a:cubicBezTo>
                  <a:cubicBezTo>
                    <a:pt x="27171" y="8252"/>
                    <a:pt x="26782" y="8034"/>
                    <a:pt x="26764" y="7778"/>
                  </a:cubicBezTo>
                  <a:cubicBezTo>
                    <a:pt x="26754" y="7644"/>
                    <a:pt x="26940" y="6866"/>
                    <a:pt x="26913" y="6766"/>
                  </a:cubicBezTo>
                  <a:cubicBezTo>
                    <a:pt x="26843" y="6476"/>
                    <a:pt x="26454" y="6412"/>
                    <a:pt x="26034" y="6412"/>
                  </a:cubicBezTo>
                  <a:cubicBezTo>
                    <a:pt x="25698" y="6412"/>
                    <a:pt x="25343" y="6453"/>
                    <a:pt x="25116" y="6453"/>
                  </a:cubicBezTo>
                  <a:cubicBezTo>
                    <a:pt x="24945" y="6453"/>
                    <a:pt x="24848" y="6429"/>
                    <a:pt x="24891" y="6345"/>
                  </a:cubicBezTo>
                  <a:cubicBezTo>
                    <a:pt x="24989" y="6091"/>
                    <a:pt x="25226" y="5495"/>
                    <a:pt x="25733" y="5174"/>
                  </a:cubicBezTo>
                  <a:cubicBezTo>
                    <a:pt x="26723" y="4546"/>
                    <a:pt x="27482" y="3849"/>
                    <a:pt x="27482" y="3585"/>
                  </a:cubicBezTo>
                  <a:cubicBezTo>
                    <a:pt x="27482" y="3522"/>
                    <a:pt x="27432" y="3494"/>
                    <a:pt x="27345" y="3494"/>
                  </a:cubicBezTo>
                  <a:cubicBezTo>
                    <a:pt x="26807" y="3494"/>
                    <a:pt x="24862" y="4549"/>
                    <a:pt x="24661" y="4755"/>
                  </a:cubicBezTo>
                  <a:cubicBezTo>
                    <a:pt x="23979" y="5455"/>
                    <a:pt x="23174" y="6946"/>
                    <a:pt x="22846" y="7587"/>
                  </a:cubicBezTo>
                  <a:cubicBezTo>
                    <a:pt x="22499" y="8219"/>
                    <a:pt x="22125" y="8577"/>
                    <a:pt x="21152" y="9003"/>
                  </a:cubicBezTo>
                  <a:cubicBezTo>
                    <a:pt x="16780" y="10859"/>
                    <a:pt x="11383" y="12463"/>
                    <a:pt x="10275" y="13201"/>
                  </a:cubicBezTo>
                  <a:cubicBezTo>
                    <a:pt x="9385" y="12884"/>
                    <a:pt x="5373" y="4510"/>
                    <a:pt x="4033" y="1981"/>
                  </a:cubicBezTo>
                  <a:cubicBezTo>
                    <a:pt x="3157" y="327"/>
                    <a:pt x="1808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4490510" y="2912885"/>
              <a:ext cx="128348" cy="170194"/>
            </a:xfrm>
            <a:custGeom>
              <a:avLst/>
              <a:gdLst/>
              <a:ahLst/>
              <a:cxnLst/>
              <a:rect l="l" t="t" r="r" b="b"/>
              <a:pathLst>
                <a:path w="7674" h="10176" extrusionOk="0">
                  <a:moveTo>
                    <a:pt x="1556" y="0"/>
                  </a:moveTo>
                  <a:lnTo>
                    <a:pt x="249" y="6419"/>
                  </a:lnTo>
                  <a:cubicBezTo>
                    <a:pt x="124" y="6878"/>
                    <a:pt x="0" y="7364"/>
                    <a:pt x="124" y="7824"/>
                  </a:cubicBezTo>
                  <a:cubicBezTo>
                    <a:pt x="216" y="8162"/>
                    <a:pt x="433" y="8450"/>
                    <a:pt x="651" y="8726"/>
                  </a:cubicBezTo>
                  <a:cubicBezTo>
                    <a:pt x="905" y="9045"/>
                    <a:pt x="1168" y="9361"/>
                    <a:pt x="1436" y="9669"/>
                  </a:cubicBezTo>
                  <a:cubicBezTo>
                    <a:pt x="1567" y="9819"/>
                    <a:pt x="1706" y="9973"/>
                    <a:pt x="1888" y="10057"/>
                  </a:cubicBezTo>
                  <a:cubicBezTo>
                    <a:pt x="2023" y="10119"/>
                    <a:pt x="2174" y="10139"/>
                    <a:pt x="2322" y="10153"/>
                  </a:cubicBezTo>
                  <a:cubicBezTo>
                    <a:pt x="2495" y="10168"/>
                    <a:pt x="2669" y="10176"/>
                    <a:pt x="2842" y="10176"/>
                  </a:cubicBezTo>
                  <a:cubicBezTo>
                    <a:pt x="3544" y="10176"/>
                    <a:pt x="4242" y="10051"/>
                    <a:pt x="4902" y="9806"/>
                  </a:cubicBezTo>
                  <a:cubicBezTo>
                    <a:pt x="5777" y="9481"/>
                    <a:pt x="6816" y="9162"/>
                    <a:pt x="7674" y="8470"/>
                  </a:cubicBezTo>
                  <a:cubicBezTo>
                    <a:pt x="7046" y="6873"/>
                    <a:pt x="6183" y="5428"/>
                    <a:pt x="5555" y="3831"/>
                  </a:cubicBezTo>
                  <a:cubicBezTo>
                    <a:pt x="5409" y="3458"/>
                    <a:pt x="5262" y="3084"/>
                    <a:pt x="5075" y="2730"/>
                  </a:cubicBezTo>
                  <a:cubicBezTo>
                    <a:pt x="4344" y="1340"/>
                    <a:pt x="3086" y="357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4530349" y="2982661"/>
              <a:ext cx="61431" cy="100333"/>
            </a:xfrm>
            <a:custGeom>
              <a:avLst/>
              <a:gdLst/>
              <a:ahLst/>
              <a:cxnLst/>
              <a:rect l="l" t="t" r="r" b="b"/>
              <a:pathLst>
                <a:path w="3673" h="5999" extrusionOk="0">
                  <a:moveTo>
                    <a:pt x="417" y="0"/>
                  </a:moveTo>
                  <a:cubicBezTo>
                    <a:pt x="287" y="0"/>
                    <a:pt x="156" y="89"/>
                    <a:pt x="90" y="207"/>
                  </a:cubicBezTo>
                  <a:cubicBezTo>
                    <a:pt x="6" y="354"/>
                    <a:pt x="0" y="531"/>
                    <a:pt x="2" y="699"/>
                  </a:cubicBezTo>
                  <a:cubicBezTo>
                    <a:pt x="9" y="1347"/>
                    <a:pt x="110" y="1992"/>
                    <a:pt x="303" y="2611"/>
                  </a:cubicBezTo>
                  <a:lnTo>
                    <a:pt x="101" y="5979"/>
                  </a:lnTo>
                  <a:cubicBezTo>
                    <a:pt x="103" y="5982"/>
                    <a:pt x="104" y="5984"/>
                    <a:pt x="106" y="5987"/>
                  </a:cubicBezTo>
                  <a:cubicBezTo>
                    <a:pt x="229" y="5994"/>
                    <a:pt x="353" y="5998"/>
                    <a:pt x="476" y="5998"/>
                  </a:cubicBezTo>
                  <a:cubicBezTo>
                    <a:pt x="1173" y="5998"/>
                    <a:pt x="1864" y="5875"/>
                    <a:pt x="2519" y="5634"/>
                  </a:cubicBezTo>
                  <a:cubicBezTo>
                    <a:pt x="2883" y="5498"/>
                    <a:pt x="3277" y="5359"/>
                    <a:pt x="3672" y="5199"/>
                  </a:cubicBezTo>
                  <a:cubicBezTo>
                    <a:pt x="3268" y="3301"/>
                    <a:pt x="1975" y="1692"/>
                    <a:pt x="715" y="191"/>
                  </a:cubicBezTo>
                  <a:cubicBezTo>
                    <a:pt x="658" y="122"/>
                    <a:pt x="597" y="51"/>
                    <a:pt x="514" y="18"/>
                  </a:cubicBezTo>
                  <a:cubicBezTo>
                    <a:pt x="482" y="6"/>
                    <a:pt x="449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4318477" y="2846670"/>
              <a:ext cx="164290" cy="127930"/>
            </a:xfrm>
            <a:custGeom>
              <a:avLst/>
              <a:gdLst/>
              <a:ahLst/>
              <a:cxnLst/>
              <a:rect l="l" t="t" r="r" b="b"/>
              <a:pathLst>
                <a:path w="9823" h="7649" extrusionOk="0">
                  <a:moveTo>
                    <a:pt x="3970" y="0"/>
                  </a:moveTo>
                  <a:cubicBezTo>
                    <a:pt x="3970" y="0"/>
                    <a:pt x="4235" y="2334"/>
                    <a:pt x="4198" y="2749"/>
                  </a:cubicBezTo>
                  <a:cubicBezTo>
                    <a:pt x="4161" y="3164"/>
                    <a:pt x="1" y="4543"/>
                    <a:pt x="1" y="4543"/>
                  </a:cubicBezTo>
                  <a:lnTo>
                    <a:pt x="4004" y="6771"/>
                  </a:lnTo>
                  <a:lnTo>
                    <a:pt x="9822" y="7648"/>
                  </a:lnTo>
                  <a:lnTo>
                    <a:pt x="9822" y="7648"/>
                  </a:lnTo>
                  <a:lnTo>
                    <a:pt x="9802" y="3284"/>
                  </a:lnTo>
                  <a:cubicBezTo>
                    <a:pt x="9802" y="3284"/>
                    <a:pt x="9082" y="3136"/>
                    <a:pt x="8440" y="2862"/>
                  </a:cubicBezTo>
                  <a:cubicBezTo>
                    <a:pt x="8116" y="2725"/>
                    <a:pt x="8160" y="615"/>
                    <a:pt x="8160" y="615"/>
                  </a:cubicBezTo>
                  <a:lnTo>
                    <a:pt x="3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4278738" y="3774557"/>
              <a:ext cx="144069" cy="538411"/>
            </a:xfrm>
            <a:custGeom>
              <a:avLst/>
              <a:gdLst/>
              <a:ahLst/>
              <a:cxnLst/>
              <a:rect l="l" t="t" r="r" b="b"/>
              <a:pathLst>
                <a:path w="8614" h="32192" extrusionOk="0">
                  <a:moveTo>
                    <a:pt x="6688" y="0"/>
                  </a:moveTo>
                  <a:cubicBezTo>
                    <a:pt x="5760" y="0"/>
                    <a:pt x="4659" y="672"/>
                    <a:pt x="3848" y="1990"/>
                  </a:cubicBezTo>
                  <a:cubicBezTo>
                    <a:pt x="3544" y="2484"/>
                    <a:pt x="3277" y="2999"/>
                    <a:pt x="3048" y="3530"/>
                  </a:cubicBezTo>
                  <a:cubicBezTo>
                    <a:pt x="2948" y="3756"/>
                    <a:pt x="2856" y="3984"/>
                    <a:pt x="2762" y="4228"/>
                  </a:cubicBezTo>
                  <a:lnTo>
                    <a:pt x="2759" y="4235"/>
                  </a:lnTo>
                  <a:cubicBezTo>
                    <a:pt x="2457" y="5023"/>
                    <a:pt x="2200" y="5828"/>
                    <a:pt x="1987" y="6644"/>
                  </a:cubicBezTo>
                  <a:lnTo>
                    <a:pt x="1970" y="6733"/>
                  </a:lnTo>
                  <a:cubicBezTo>
                    <a:pt x="1897" y="6974"/>
                    <a:pt x="1838" y="7219"/>
                    <a:pt x="1779" y="7464"/>
                  </a:cubicBezTo>
                  <a:lnTo>
                    <a:pt x="1768" y="7519"/>
                  </a:lnTo>
                  <a:cubicBezTo>
                    <a:pt x="1706" y="7773"/>
                    <a:pt x="1652" y="8029"/>
                    <a:pt x="1596" y="8291"/>
                  </a:cubicBezTo>
                  <a:cubicBezTo>
                    <a:pt x="1595" y="8300"/>
                    <a:pt x="1595" y="8300"/>
                    <a:pt x="1593" y="8307"/>
                  </a:cubicBezTo>
                  <a:cubicBezTo>
                    <a:pt x="1" y="15855"/>
                    <a:pt x="760" y="26225"/>
                    <a:pt x="405" y="31907"/>
                  </a:cubicBezTo>
                  <a:cubicBezTo>
                    <a:pt x="487" y="31932"/>
                    <a:pt x="2568" y="32191"/>
                    <a:pt x="2568" y="32191"/>
                  </a:cubicBezTo>
                  <a:cubicBezTo>
                    <a:pt x="2568" y="32191"/>
                    <a:pt x="7492" y="8240"/>
                    <a:pt x="8385" y="3653"/>
                  </a:cubicBezTo>
                  <a:cubicBezTo>
                    <a:pt x="8445" y="3332"/>
                    <a:pt x="8486" y="3032"/>
                    <a:pt x="8498" y="2765"/>
                  </a:cubicBezTo>
                  <a:cubicBezTo>
                    <a:pt x="8613" y="909"/>
                    <a:pt x="7767" y="0"/>
                    <a:pt x="6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4307104" y="3379445"/>
              <a:ext cx="155927" cy="495779"/>
            </a:xfrm>
            <a:custGeom>
              <a:avLst/>
              <a:gdLst/>
              <a:ahLst/>
              <a:cxnLst/>
              <a:rect l="l" t="t" r="r" b="b"/>
              <a:pathLst>
                <a:path w="9323" h="29643" extrusionOk="0">
                  <a:moveTo>
                    <a:pt x="6718" y="1"/>
                  </a:moveTo>
                  <a:cubicBezTo>
                    <a:pt x="3613" y="1"/>
                    <a:pt x="0" y="3341"/>
                    <a:pt x="22" y="8096"/>
                  </a:cubicBezTo>
                  <a:cubicBezTo>
                    <a:pt x="30" y="8196"/>
                    <a:pt x="30" y="8296"/>
                    <a:pt x="37" y="8403"/>
                  </a:cubicBezTo>
                  <a:cubicBezTo>
                    <a:pt x="63" y="10277"/>
                    <a:pt x="163" y="13599"/>
                    <a:pt x="321" y="17047"/>
                  </a:cubicBezTo>
                  <a:cubicBezTo>
                    <a:pt x="454" y="19853"/>
                    <a:pt x="604" y="22735"/>
                    <a:pt x="779" y="24974"/>
                  </a:cubicBezTo>
                  <a:lnTo>
                    <a:pt x="787" y="24998"/>
                  </a:lnTo>
                  <a:cubicBezTo>
                    <a:pt x="787" y="25007"/>
                    <a:pt x="787" y="25007"/>
                    <a:pt x="795" y="25015"/>
                  </a:cubicBezTo>
                  <a:lnTo>
                    <a:pt x="795" y="25032"/>
                  </a:lnTo>
                  <a:cubicBezTo>
                    <a:pt x="879" y="26181"/>
                    <a:pt x="971" y="27147"/>
                    <a:pt x="1062" y="27855"/>
                  </a:cubicBezTo>
                  <a:lnTo>
                    <a:pt x="1062" y="27862"/>
                  </a:lnTo>
                  <a:cubicBezTo>
                    <a:pt x="1121" y="28212"/>
                    <a:pt x="1345" y="28579"/>
                    <a:pt x="1679" y="28878"/>
                  </a:cubicBezTo>
                  <a:cubicBezTo>
                    <a:pt x="1837" y="29011"/>
                    <a:pt x="2028" y="29154"/>
                    <a:pt x="2228" y="29254"/>
                  </a:cubicBezTo>
                  <a:cubicBezTo>
                    <a:pt x="2661" y="29493"/>
                    <a:pt x="3178" y="29642"/>
                    <a:pt x="3710" y="29642"/>
                  </a:cubicBezTo>
                  <a:cubicBezTo>
                    <a:pt x="4956" y="29642"/>
                    <a:pt x="6283" y="28821"/>
                    <a:pt x="6808" y="26405"/>
                  </a:cubicBezTo>
                  <a:lnTo>
                    <a:pt x="6808" y="26389"/>
                  </a:lnTo>
                  <a:cubicBezTo>
                    <a:pt x="6893" y="25968"/>
                    <a:pt x="6952" y="25543"/>
                    <a:pt x="6982" y="25115"/>
                  </a:cubicBezTo>
                  <a:cubicBezTo>
                    <a:pt x="7049" y="24374"/>
                    <a:pt x="7207" y="22800"/>
                    <a:pt x="7423" y="20826"/>
                  </a:cubicBezTo>
                  <a:cubicBezTo>
                    <a:pt x="7715" y="18196"/>
                    <a:pt x="8089" y="14874"/>
                    <a:pt x="8430" y="11925"/>
                  </a:cubicBezTo>
                  <a:cubicBezTo>
                    <a:pt x="8830" y="8420"/>
                    <a:pt x="9164" y="5448"/>
                    <a:pt x="9222" y="4824"/>
                  </a:cubicBezTo>
                  <a:cubicBezTo>
                    <a:pt x="9272" y="4175"/>
                    <a:pt x="9322" y="3393"/>
                    <a:pt x="9305" y="2675"/>
                  </a:cubicBezTo>
                  <a:cubicBezTo>
                    <a:pt x="9297" y="1693"/>
                    <a:pt x="9172" y="835"/>
                    <a:pt x="8797" y="585"/>
                  </a:cubicBezTo>
                  <a:cubicBezTo>
                    <a:pt x="8754" y="563"/>
                    <a:pt x="8713" y="538"/>
                    <a:pt x="8673" y="511"/>
                  </a:cubicBezTo>
                  <a:cubicBezTo>
                    <a:pt x="8636" y="488"/>
                    <a:pt x="8596" y="468"/>
                    <a:pt x="8556" y="453"/>
                  </a:cubicBezTo>
                  <a:cubicBezTo>
                    <a:pt x="7990" y="145"/>
                    <a:pt x="7365" y="1"/>
                    <a:pt x="6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4305364" y="3797503"/>
              <a:ext cx="30941" cy="117660"/>
            </a:xfrm>
            <a:custGeom>
              <a:avLst/>
              <a:gdLst/>
              <a:ahLst/>
              <a:cxnLst/>
              <a:rect l="l" t="t" r="r" b="b"/>
              <a:pathLst>
                <a:path w="1850" h="7035" extrusionOk="0">
                  <a:moveTo>
                    <a:pt x="891" y="1"/>
                  </a:moveTo>
                  <a:cubicBezTo>
                    <a:pt x="889" y="9"/>
                    <a:pt x="889" y="9"/>
                    <a:pt x="895" y="19"/>
                  </a:cubicBezTo>
                  <a:cubicBezTo>
                    <a:pt x="903" y="359"/>
                    <a:pt x="942" y="2783"/>
                    <a:pt x="395" y="5272"/>
                  </a:cubicBezTo>
                  <a:lnTo>
                    <a:pt x="377" y="5361"/>
                  </a:lnTo>
                  <a:cubicBezTo>
                    <a:pt x="320" y="5598"/>
                    <a:pt x="258" y="5850"/>
                    <a:pt x="186" y="6092"/>
                  </a:cubicBezTo>
                  <a:lnTo>
                    <a:pt x="174" y="6147"/>
                  </a:lnTo>
                  <a:cubicBezTo>
                    <a:pt x="61" y="6547"/>
                    <a:pt x="9" y="6794"/>
                    <a:pt x="4" y="6919"/>
                  </a:cubicBezTo>
                  <a:cubicBezTo>
                    <a:pt x="3" y="6926"/>
                    <a:pt x="3" y="6926"/>
                    <a:pt x="1" y="6935"/>
                  </a:cubicBezTo>
                  <a:cubicBezTo>
                    <a:pt x="1" y="7003"/>
                    <a:pt x="15" y="7034"/>
                    <a:pt x="41" y="7034"/>
                  </a:cubicBezTo>
                  <a:cubicBezTo>
                    <a:pt x="275" y="7034"/>
                    <a:pt x="1483" y="4517"/>
                    <a:pt x="1783" y="3879"/>
                  </a:cubicBezTo>
                  <a:cubicBezTo>
                    <a:pt x="1824" y="3790"/>
                    <a:pt x="1850" y="3737"/>
                    <a:pt x="1850" y="3737"/>
                  </a:cubicBezTo>
                  <a:lnTo>
                    <a:pt x="1456" y="2158"/>
                  </a:lnTo>
                  <a:lnTo>
                    <a:pt x="1293" y="150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4514661" y="3777333"/>
              <a:ext cx="91502" cy="543897"/>
            </a:xfrm>
            <a:custGeom>
              <a:avLst/>
              <a:gdLst/>
              <a:ahLst/>
              <a:cxnLst/>
              <a:rect l="l" t="t" r="r" b="b"/>
              <a:pathLst>
                <a:path w="5471" h="32520" extrusionOk="0">
                  <a:moveTo>
                    <a:pt x="3720" y="0"/>
                  </a:moveTo>
                  <a:cubicBezTo>
                    <a:pt x="2780" y="0"/>
                    <a:pt x="1695" y="986"/>
                    <a:pt x="1109" y="2741"/>
                  </a:cubicBezTo>
                  <a:cubicBezTo>
                    <a:pt x="920" y="3307"/>
                    <a:pt x="765" y="3885"/>
                    <a:pt x="650" y="4470"/>
                  </a:cubicBezTo>
                  <a:cubicBezTo>
                    <a:pt x="599" y="4720"/>
                    <a:pt x="554" y="4968"/>
                    <a:pt x="510" y="5234"/>
                  </a:cubicBezTo>
                  <a:lnTo>
                    <a:pt x="510" y="5242"/>
                  </a:lnTo>
                  <a:cubicBezTo>
                    <a:pt x="376" y="6057"/>
                    <a:pt x="282" y="6922"/>
                    <a:pt x="225" y="7831"/>
                  </a:cubicBezTo>
                  <a:lnTo>
                    <a:pt x="223" y="7923"/>
                  </a:lnTo>
                  <a:cubicBezTo>
                    <a:pt x="197" y="8181"/>
                    <a:pt x="187" y="8441"/>
                    <a:pt x="175" y="8698"/>
                  </a:cubicBezTo>
                  <a:lnTo>
                    <a:pt x="175" y="8756"/>
                  </a:lnTo>
                  <a:cubicBezTo>
                    <a:pt x="162" y="9024"/>
                    <a:pt x="158" y="9291"/>
                    <a:pt x="152" y="9567"/>
                  </a:cubicBezTo>
                  <a:lnTo>
                    <a:pt x="152" y="9584"/>
                  </a:lnTo>
                  <a:cubicBezTo>
                    <a:pt x="1" y="17486"/>
                    <a:pt x="2441" y="26781"/>
                    <a:pt x="3087" y="32519"/>
                  </a:cubicBezTo>
                  <a:cubicBezTo>
                    <a:pt x="3088" y="32519"/>
                    <a:pt x="3088" y="32519"/>
                    <a:pt x="3089" y="32519"/>
                  </a:cubicBezTo>
                  <a:cubicBezTo>
                    <a:pt x="3187" y="32519"/>
                    <a:pt x="5081" y="32265"/>
                    <a:pt x="5081" y="32265"/>
                  </a:cubicBezTo>
                  <a:cubicBezTo>
                    <a:pt x="5081" y="32265"/>
                    <a:pt x="5446" y="8051"/>
                    <a:pt x="5471" y="3267"/>
                  </a:cubicBezTo>
                  <a:cubicBezTo>
                    <a:pt x="5471" y="2933"/>
                    <a:pt x="5456" y="2624"/>
                    <a:pt x="5422" y="2355"/>
                  </a:cubicBezTo>
                  <a:cubicBezTo>
                    <a:pt x="5240" y="738"/>
                    <a:pt x="4534" y="0"/>
                    <a:pt x="3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4431956" y="3375264"/>
              <a:ext cx="173539" cy="509962"/>
            </a:xfrm>
            <a:custGeom>
              <a:avLst/>
              <a:gdLst/>
              <a:ahLst/>
              <a:cxnLst/>
              <a:rect l="l" t="t" r="r" b="b"/>
              <a:pathLst>
                <a:path w="10376" h="30491" extrusionOk="0">
                  <a:moveTo>
                    <a:pt x="6468" y="1"/>
                  </a:moveTo>
                  <a:cubicBezTo>
                    <a:pt x="3406" y="1"/>
                    <a:pt x="1" y="3529"/>
                    <a:pt x="895" y="8626"/>
                  </a:cubicBezTo>
                  <a:cubicBezTo>
                    <a:pt x="915" y="8726"/>
                    <a:pt x="1206" y="10082"/>
                    <a:pt x="1234" y="10183"/>
                  </a:cubicBezTo>
                  <a:cubicBezTo>
                    <a:pt x="1572" y="12046"/>
                    <a:pt x="2230" y="15328"/>
                    <a:pt x="2955" y="18716"/>
                  </a:cubicBezTo>
                  <a:cubicBezTo>
                    <a:pt x="3544" y="21469"/>
                    <a:pt x="4176" y="24297"/>
                    <a:pt x="4711" y="26477"/>
                  </a:cubicBezTo>
                  <a:lnTo>
                    <a:pt x="4723" y="26505"/>
                  </a:lnTo>
                  <a:cubicBezTo>
                    <a:pt x="4721" y="26514"/>
                    <a:pt x="4721" y="26514"/>
                    <a:pt x="4727" y="26524"/>
                  </a:cubicBezTo>
                  <a:cubicBezTo>
                    <a:pt x="5003" y="27646"/>
                    <a:pt x="5250" y="28596"/>
                    <a:pt x="5456" y="29277"/>
                  </a:cubicBezTo>
                  <a:lnTo>
                    <a:pt x="5456" y="29285"/>
                  </a:lnTo>
                  <a:cubicBezTo>
                    <a:pt x="5561" y="29626"/>
                    <a:pt x="5826" y="29926"/>
                    <a:pt x="6183" y="30142"/>
                  </a:cubicBezTo>
                  <a:cubicBezTo>
                    <a:pt x="6356" y="30249"/>
                    <a:pt x="6542" y="30330"/>
                    <a:pt x="6739" y="30384"/>
                  </a:cubicBezTo>
                  <a:cubicBezTo>
                    <a:pt x="6969" y="30453"/>
                    <a:pt x="7216" y="30490"/>
                    <a:pt x="7469" y="30490"/>
                  </a:cubicBezTo>
                  <a:cubicBezTo>
                    <a:pt x="8802" y="30490"/>
                    <a:pt x="10304" y="29444"/>
                    <a:pt x="10370" y="26398"/>
                  </a:cubicBezTo>
                  <a:cubicBezTo>
                    <a:pt x="10376" y="25959"/>
                    <a:pt x="10356" y="25521"/>
                    <a:pt x="10312" y="25084"/>
                  </a:cubicBezTo>
                  <a:cubicBezTo>
                    <a:pt x="10035" y="22153"/>
                    <a:pt x="8923" y="5942"/>
                    <a:pt x="8775" y="4378"/>
                  </a:cubicBezTo>
                  <a:cubicBezTo>
                    <a:pt x="8626" y="2813"/>
                    <a:pt x="8443" y="500"/>
                    <a:pt x="7786" y="235"/>
                  </a:cubicBezTo>
                  <a:cubicBezTo>
                    <a:pt x="7746" y="220"/>
                    <a:pt x="7706" y="206"/>
                    <a:pt x="7659" y="192"/>
                  </a:cubicBezTo>
                  <a:cubicBezTo>
                    <a:pt x="7275" y="63"/>
                    <a:pt x="6874" y="1"/>
                    <a:pt x="6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4510898" y="3818560"/>
              <a:ext cx="25021" cy="120571"/>
            </a:xfrm>
            <a:custGeom>
              <a:avLst/>
              <a:gdLst/>
              <a:ahLst/>
              <a:cxnLst/>
              <a:rect l="l" t="t" r="r" b="b"/>
              <a:pathLst>
                <a:path w="1496" h="7209" extrusionOk="0">
                  <a:moveTo>
                    <a:pt x="0" y="0"/>
                  </a:moveTo>
                  <a:cubicBezTo>
                    <a:pt x="0" y="9"/>
                    <a:pt x="0" y="9"/>
                    <a:pt x="7" y="19"/>
                  </a:cubicBezTo>
                  <a:cubicBezTo>
                    <a:pt x="73" y="354"/>
                    <a:pt x="518" y="2756"/>
                    <a:pt x="450" y="5368"/>
                  </a:cubicBezTo>
                  <a:lnTo>
                    <a:pt x="447" y="5459"/>
                  </a:lnTo>
                  <a:cubicBezTo>
                    <a:pt x="435" y="5709"/>
                    <a:pt x="424" y="5977"/>
                    <a:pt x="400" y="6235"/>
                  </a:cubicBezTo>
                  <a:lnTo>
                    <a:pt x="398" y="6292"/>
                  </a:lnTo>
                  <a:cubicBezTo>
                    <a:pt x="364" y="6718"/>
                    <a:pt x="360" y="6978"/>
                    <a:pt x="377" y="7103"/>
                  </a:cubicBezTo>
                  <a:lnTo>
                    <a:pt x="377" y="7119"/>
                  </a:lnTo>
                  <a:cubicBezTo>
                    <a:pt x="387" y="7181"/>
                    <a:pt x="403" y="7209"/>
                    <a:pt x="423" y="7209"/>
                  </a:cubicBezTo>
                  <a:cubicBezTo>
                    <a:pt x="627" y="7209"/>
                    <a:pt x="1298" y="4354"/>
                    <a:pt x="1460" y="3637"/>
                  </a:cubicBezTo>
                  <a:cubicBezTo>
                    <a:pt x="1481" y="3538"/>
                    <a:pt x="1496" y="3480"/>
                    <a:pt x="1496" y="3480"/>
                  </a:cubicBezTo>
                  <a:lnTo>
                    <a:pt x="875" y="2007"/>
                  </a:lnTo>
                  <a:lnTo>
                    <a:pt x="617" y="1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4282535" y="3263608"/>
              <a:ext cx="324398" cy="401835"/>
            </a:xfrm>
            <a:custGeom>
              <a:avLst/>
              <a:gdLst/>
              <a:ahLst/>
              <a:cxnLst/>
              <a:rect l="l" t="t" r="r" b="b"/>
              <a:pathLst>
                <a:path w="19396" h="24026" extrusionOk="0">
                  <a:moveTo>
                    <a:pt x="14839" y="0"/>
                  </a:moveTo>
                  <a:cubicBezTo>
                    <a:pt x="10614" y="597"/>
                    <a:pt x="6624" y="666"/>
                    <a:pt x="5002" y="666"/>
                  </a:cubicBezTo>
                  <a:cubicBezTo>
                    <a:pt x="4513" y="666"/>
                    <a:pt x="4239" y="660"/>
                    <a:pt x="4239" y="660"/>
                  </a:cubicBezTo>
                  <a:cubicBezTo>
                    <a:pt x="4239" y="660"/>
                    <a:pt x="1" y="6043"/>
                    <a:pt x="436" y="11452"/>
                  </a:cubicBezTo>
                  <a:cubicBezTo>
                    <a:pt x="617" y="13704"/>
                    <a:pt x="896" y="15687"/>
                    <a:pt x="1152" y="17952"/>
                  </a:cubicBezTo>
                  <a:cubicBezTo>
                    <a:pt x="1189" y="18279"/>
                    <a:pt x="1698" y="23036"/>
                    <a:pt x="1553" y="23041"/>
                  </a:cubicBezTo>
                  <a:cubicBezTo>
                    <a:pt x="1553" y="23041"/>
                    <a:pt x="4741" y="24026"/>
                    <a:pt x="9124" y="24026"/>
                  </a:cubicBezTo>
                  <a:cubicBezTo>
                    <a:pt x="11996" y="24026"/>
                    <a:pt x="15382" y="23603"/>
                    <a:pt x="18722" y="22204"/>
                  </a:cubicBezTo>
                  <a:cubicBezTo>
                    <a:pt x="18722" y="21627"/>
                    <a:pt x="19395" y="10557"/>
                    <a:pt x="1483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4289108" y="2899220"/>
              <a:ext cx="286968" cy="393272"/>
            </a:xfrm>
            <a:custGeom>
              <a:avLst/>
              <a:gdLst/>
              <a:ahLst/>
              <a:cxnLst/>
              <a:rect l="l" t="t" r="r" b="b"/>
              <a:pathLst>
                <a:path w="17158" h="23514" extrusionOk="0">
                  <a:moveTo>
                    <a:pt x="5372" y="1"/>
                  </a:moveTo>
                  <a:cubicBezTo>
                    <a:pt x="5372" y="1"/>
                    <a:pt x="3208" y="759"/>
                    <a:pt x="1746" y="1201"/>
                  </a:cubicBezTo>
                  <a:cubicBezTo>
                    <a:pt x="1410" y="1301"/>
                    <a:pt x="1120" y="1378"/>
                    <a:pt x="935" y="1437"/>
                  </a:cubicBezTo>
                  <a:cubicBezTo>
                    <a:pt x="0" y="1733"/>
                    <a:pt x="1263" y="8515"/>
                    <a:pt x="1962" y="10629"/>
                  </a:cubicBezTo>
                  <a:cubicBezTo>
                    <a:pt x="2057" y="10908"/>
                    <a:pt x="2159" y="11271"/>
                    <a:pt x="2276" y="11699"/>
                  </a:cubicBezTo>
                  <a:cubicBezTo>
                    <a:pt x="3027" y="14483"/>
                    <a:pt x="4140" y="19959"/>
                    <a:pt x="3848" y="22445"/>
                  </a:cubicBezTo>
                  <a:cubicBezTo>
                    <a:pt x="4910" y="23211"/>
                    <a:pt x="6449" y="23513"/>
                    <a:pt x="8042" y="23513"/>
                  </a:cubicBezTo>
                  <a:cubicBezTo>
                    <a:pt x="10646" y="23513"/>
                    <a:pt x="13395" y="22705"/>
                    <a:pt x="14446" y="21787"/>
                  </a:cubicBezTo>
                  <a:cubicBezTo>
                    <a:pt x="14889" y="21690"/>
                    <a:pt x="14381" y="20943"/>
                    <a:pt x="14446" y="19754"/>
                  </a:cubicBezTo>
                  <a:cubicBezTo>
                    <a:pt x="14571" y="17469"/>
                    <a:pt x="14936" y="14031"/>
                    <a:pt x="15085" y="13800"/>
                  </a:cubicBezTo>
                  <a:cubicBezTo>
                    <a:pt x="16262" y="12498"/>
                    <a:pt x="17083" y="11561"/>
                    <a:pt x="17116" y="10018"/>
                  </a:cubicBezTo>
                  <a:cubicBezTo>
                    <a:pt x="17157" y="8140"/>
                    <a:pt x="15333" y="6149"/>
                    <a:pt x="15128" y="5578"/>
                  </a:cubicBezTo>
                  <a:cubicBezTo>
                    <a:pt x="14301" y="3283"/>
                    <a:pt x="14742" y="1743"/>
                    <a:pt x="14231" y="1007"/>
                  </a:cubicBezTo>
                  <a:cubicBezTo>
                    <a:pt x="12406" y="466"/>
                    <a:pt x="12146" y="305"/>
                    <a:pt x="11558" y="142"/>
                  </a:cubicBezTo>
                  <a:lnTo>
                    <a:pt x="11558" y="142"/>
                  </a:lnTo>
                  <a:cubicBezTo>
                    <a:pt x="11580" y="1188"/>
                    <a:pt x="11738" y="3466"/>
                    <a:pt x="9939" y="4207"/>
                  </a:cubicBezTo>
                  <a:cubicBezTo>
                    <a:pt x="6639" y="3754"/>
                    <a:pt x="5372" y="1"/>
                    <a:pt x="5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4349736" y="2699942"/>
              <a:ext cx="181249" cy="167718"/>
            </a:xfrm>
            <a:custGeom>
              <a:avLst/>
              <a:gdLst/>
              <a:ahLst/>
              <a:cxnLst/>
              <a:rect l="l" t="t" r="r" b="b"/>
              <a:pathLst>
                <a:path w="10837" h="10028" extrusionOk="0">
                  <a:moveTo>
                    <a:pt x="7206" y="1"/>
                  </a:moveTo>
                  <a:cubicBezTo>
                    <a:pt x="7206" y="1"/>
                    <a:pt x="51" y="2777"/>
                    <a:pt x="26" y="3096"/>
                  </a:cubicBezTo>
                  <a:cubicBezTo>
                    <a:pt x="0" y="3416"/>
                    <a:pt x="873" y="10028"/>
                    <a:pt x="5741" y="10028"/>
                  </a:cubicBezTo>
                  <a:cubicBezTo>
                    <a:pt x="5753" y="10028"/>
                    <a:pt x="5765" y="10028"/>
                    <a:pt x="5777" y="10028"/>
                  </a:cubicBezTo>
                  <a:cubicBezTo>
                    <a:pt x="7538" y="10028"/>
                    <a:pt x="9628" y="8560"/>
                    <a:pt x="10140" y="6988"/>
                  </a:cubicBezTo>
                  <a:cubicBezTo>
                    <a:pt x="10836" y="4852"/>
                    <a:pt x="10502" y="774"/>
                    <a:pt x="10502" y="774"/>
                  </a:cubicBezTo>
                  <a:lnTo>
                    <a:pt x="7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4550135" y="4311998"/>
              <a:ext cx="146611" cy="50928"/>
            </a:xfrm>
            <a:custGeom>
              <a:avLst/>
              <a:gdLst/>
              <a:ahLst/>
              <a:cxnLst/>
              <a:rect l="l" t="t" r="r" b="b"/>
              <a:pathLst>
                <a:path w="8766" h="3045" extrusionOk="0">
                  <a:moveTo>
                    <a:pt x="3293" y="0"/>
                  </a:moveTo>
                  <a:cubicBezTo>
                    <a:pt x="2742" y="162"/>
                    <a:pt x="2258" y="213"/>
                    <a:pt x="1866" y="213"/>
                  </a:cubicBezTo>
                  <a:cubicBezTo>
                    <a:pt x="1619" y="213"/>
                    <a:pt x="1408" y="193"/>
                    <a:pt x="1240" y="167"/>
                  </a:cubicBezTo>
                  <a:cubicBezTo>
                    <a:pt x="952" y="120"/>
                    <a:pt x="791" y="59"/>
                    <a:pt x="791" y="59"/>
                  </a:cubicBezTo>
                  <a:cubicBezTo>
                    <a:pt x="97" y="314"/>
                    <a:pt x="0" y="2227"/>
                    <a:pt x="604" y="2769"/>
                  </a:cubicBezTo>
                  <a:cubicBezTo>
                    <a:pt x="834" y="2975"/>
                    <a:pt x="1210" y="3044"/>
                    <a:pt x="1622" y="3044"/>
                  </a:cubicBezTo>
                  <a:cubicBezTo>
                    <a:pt x="2292" y="3044"/>
                    <a:pt x="3057" y="2862"/>
                    <a:pt x="3445" y="2796"/>
                  </a:cubicBezTo>
                  <a:cubicBezTo>
                    <a:pt x="3539" y="2780"/>
                    <a:pt x="3650" y="2773"/>
                    <a:pt x="3775" y="2773"/>
                  </a:cubicBezTo>
                  <a:cubicBezTo>
                    <a:pt x="4408" y="2773"/>
                    <a:pt x="5409" y="2946"/>
                    <a:pt x="6482" y="2946"/>
                  </a:cubicBezTo>
                  <a:cubicBezTo>
                    <a:pt x="6913" y="2946"/>
                    <a:pt x="7355" y="2918"/>
                    <a:pt x="7790" y="2840"/>
                  </a:cubicBezTo>
                  <a:cubicBezTo>
                    <a:pt x="8766" y="2665"/>
                    <a:pt x="8714" y="1957"/>
                    <a:pt x="8068" y="1662"/>
                  </a:cubicBezTo>
                  <a:cubicBezTo>
                    <a:pt x="7570" y="1432"/>
                    <a:pt x="6812" y="1215"/>
                    <a:pt x="6158" y="1082"/>
                  </a:cubicBezTo>
                  <a:cubicBezTo>
                    <a:pt x="4660" y="780"/>
                    <a:pt x="4611" y="543"/>
                    <a:pt x="3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4265743" y="4289653"/>
              <a:ext cx="133399" cy="83056"/>
            </a:xfrm>
            <a:custGeom>
              <a:avLst/>
              <a:gdLst/>
              <a:ahLst/>
              <a:cxnLst/>
              <a:rect l="l" t="t" r="r" b="b"/>
              <a:pathLst>
                <a:path w="7976" h="4966" extrusionOk="0">
                  <a:moveTo>
                    <a:pt x="1216" y="1"/>
                  </a:moveTo>
                  <a:cubicBezTo>
                    <a:pt x="477" y="6"/>
                    <a:pt x="0" y="2006"/>
                    <a:pt x="123" y="2488"/>
                  </a:cubicBezTo>
                  <a:cubicBezTo>
                    <a:pt x="288" y="3135"/>
                    <a:pt x="1868" y="3443"/>
                    <a:pt x="2495" y="3554"/>
                  </a:cubicBezTo>
                  <a:cubicBezTo>
                    <a:pt x="3252" y="3685"/>
                    <a:pt x="4353" y="4646"/>
                    <a:pt x="6088" y="4938"/>
                  </a:cubicBezTo>
                  <a:cubicBezTo>
                    <a:pt x="6196" y="4957"/>
                    <a:pt x="6303" y="4965"/>
                    <a:pt x="6408" y="4965"/>
                  </a:cubicBezTo>
                  <a:cubicBezTo>
                    <a:pt x="7261" y="4965"/>
                    <a:pt x="7976" y="4409"/>
                    <a:pt x="7522" y="3967"/>
                  </a:cubicBezTo>
                  <a:cubicBezTo>
                    <a:pt x="7130" y="3583"/>
                    <a:pt x="6491" y="3122"/>
                    <a:pt x="5921" y="2776"/>
                  </a:cubicBezTo>
                  <a:cubicBezTo>
                    <a:pt x="4612" y="1984"/>
                    <a:pt x="4647" y="1746"/>
                    <a:pt x="3589" y="790"/>
                  </a:cubicBezTo>
                  <a:cubicBezTo>
                    <a:pt x="2654" y="736"/>
                    <a:pt x="1987" y="462"/>
                    <a:pt x="1603" y="255"/>
                  </a:cubicBezTo>
                  <a:cubicBezTo>
                    <a:pt x="1346" y="112"/>
                    <a:pt x="1216" y="1"/>
                    <a:pt x="1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3944405" y="2919708"/>
              <a:ext cx="379540" cy="300047"/>
            </a:xfrm>
            <a:custGeom>
              <a:avLst/>
              <a:gdLst/>
              <a:ahLst/>
              <a:cxnLst/>
              <a:rect l="l" t="t" r="r" b="b"/>
              <a:pathLst>
                <a:path w="22693" h="17940" extrusionOk="0">
                  <a:moveTo>
                    <a:pt x="22209" y="0"/>
                  </a:moveTo>
                  <a:cubicBezTo>
                    <a:pt x="20109" y="364"/>
                    <a:pt x="18813" y="2220"/>
                    <a:pt x="17378" y="4390"/>
                  </a:cubicBezTo>
                  <a:cubicBezTo>
                    <a:pt x="16070" y="6364"/>
                    <a:pt x="11322" y="12685"/>
                    <a:pt x="11322" y="12685"/>
                  </a:cubicBezTo>
                  <a:lnTo>
                    <a:pt x="1595" y="3988"/>
                  </a:lnTo>
                  <a:lnTo>
                    <a:pt x="1" y="5884"/>
                  </a:lnTo>
                  <a:cubicBezTo>
                    <a:pt x="1" y="5884"/>
                    <a:pt x="8927" y="17940"/>
                    <a:pt x="11220" y="17940"/>
                  </a:cubicBezTo>
                  <a:cubicBezTo>
                    <a:pt x="11259" y="17940"/>
                    <a:pt x="11296" y="17936"/>
                    <a:pt x="11331" y="17929"/>
                  </a:cubicBezTo>
                  <a:cubicBezTo>
                    <a:pt x="13148" y="17561"/>
                    <a:pt x="18859" y="10478"/>
                    <a:pt x="21793" y="8283"/>
                  </a:cubicBezTo>
                  <a:cubicBezTo>
                    <a:pt x="22046" y="8095"/>
                    <a:pt x="22692" y="299"/>
                    <a:pt x="2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4196016" y="2913922"/>
              <a:ext cx="196151" cy="191100"/>
            </a:xfrm>
            <a:custGeom>
              <a:avLst/>
              <a:gdLst/>
              <a:ahLst/>
              <a:cxnLst/>
              <a:rect l="l" t="t" r="r" b="b"/>
              <a:pathLst>
                <a:path w="11728" h="11426" extrusionOk="0">
                  <a:moveTo>
                    <a:pt x="7884" y="1"/>
                  </a:moveTo>
                  <a:cubicBezTo>
                    <a:pt x="7884" y="1"/>
                    <a:pt x="5896" y="27"/>
                    <a:pt x="5042" y="730"/>
                  </a:cubicBezTo>
                  <a:cubicBezTo>
                    <a:pt x="4188" y="1434"/>
                    <a:pt x="105" y="7904"/>
                    <a:pt x="105" y="7904"/>
                  </a:cubicBezTo>
                  <a:cubicBezTo>
                    <a:pt x="105" y="7904"/>
                    <a:pt x="0" y="9127"/>
                    <a:pt x="1179" y="10152"/>
                  </a:cubicBezTo>
                  <a:cubicBezTo>
                    <a:pt x="2439" y="11248"/>
                    <a:pt x="4119" y="11425"/>
                    <a:pt x="4119" y="11425"/>
                  </a:cubicBezTo>
                  <a:cubicBezTo>
                    <a:pt x="4119" y="11425"/>
                    <a:pt x="6168" y="9386"/>
                    <a:pt x="7323" y="8458"/>
                  </a:cubicBezTo>
                  <a:cubicBezTo>
                    <a:pt x="7444" y="8361"/>
                    <a:pt x="7547" y="8320"/>
                    <a:pt x="7634" y="8320"/>
                  </a:cubicBezTo>
                  <a:cubicBezTo>
                    <a:pt x="8066" y="8320"/>
                    <a:pt x="8115" y="9310"/>
                    <a:pt x="8115" y="9310"/>
                  </a:cubicBezTo>
                  <a:lnTo>
                    <a:pt x="11727" y="5784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4272282" y="2622020"/>
              <a:ext cx="284459" cy="297688"/>
            </a:xfrm>
            <a:custGeom>
              <a:avLst/>
              <a:gdLst/>
              <a:ahLst/>
              <a:cxnLst/>
              <a:rect l="l" t="t" r="r" b="b"/>
              <a:pathLst>
                <a:path w="17008" h="17799" extrusionOk="0">
                  <a:moveTo>
                    <a:pt x="9728" y="0"/>
                  </a:moveTo>
                  <a:cubicBezTo>
                    <a:pt x="7920" y="0"/>
                    <a:pt x="5978" y="750"/>
                    <a:pt x="4781" y="1751"/>
                  </a:cubicBezTo>
                  <a:cubicBezTo>
                    <a:pt x="3571" y="2763"/>
                    <a:pt x="3123" y="4259"/>
                    <a:pt x="2786" y="5830"/>
                  </a:cubicBezTo>
                  <a:cubicBezTo>
                    <a:pt x="2589" y="6749"/>
                    <a:pt x="2643" y="7700"/>
                    <a:pt x="2596" y="8639"/>
                  </a:cubicBezTo>
                  <a:cubicBezTo>
                    <a:pt x="2547" y="9578"/>
                    <a:pt x="2379" y="10554"/>
                    <a:pt x="1808" y="11300"/>
                  </a:cubicBezTo>
                  <a:cubicBezTo>
                    <a:pt x="1396" y="11841"/>
                    <a:pt x="794" y="12234"/>
                    <a:pt x="472" y="12833"/>
                  </a:cubicBezTo>
                  <a:cubicBezTo>
                    <a:pt x="0" y="13719"/>
                    <a:pt x="161" y="15121"/>
                    <a:pt x="500" y="16034"/>
                  </a:cubicBezTo>
                  <a:cubicBezTo>
                    <a:pt x="735" y="16668"/>
                    <a:pt x="1247" y="17019"/>
                    <a:pt x="1805" y="17351"/>
                  </a:cubicBezTo>
                  <a:cubicBezTo>
                    <a:pt x="1910" y="17413"/>
                    <a:pt x="2015" y="17475"/>
                    <a:pt x="2124" y="17532"/>
                  </a:cubicBezTo>
                  <a:cubicBezTo>
                    <a:pt x="2402" y="17681"/>
                    <a:pt x="2696" y="17799"/>
                    <a:pt x="2998" y="17799"/>
                  </a:cubicBezTo>
                  <a:cubicBezTo>
                    <a:pt x="3059" y="17799"/>
                    <a:pt x="3120" y="17794"/>
                    <a:pt x="3181" y="17784"/>
                  </a:cubicBezTo>
                  <a:cubicBezTo>
                    <a:pt x="3574" y="17718"/>
                    <a:pt x="3893" y="17441"/>
                    <a:pt x="4263" y="17297"/>
                  </a:cubicBezTo>
                  <a:cubicBezTo>
                    <a:pt x="4490" y="17209"/>
                    <a:pt x="4729" y="17173"/>
                    <a:pt x="4970" y="17173"/>
                  </a:cubicBezTo>
                  <a:cubicBezTo>
                    <a:pt x="5378" y="17173"/>
                    <a:pt x="5795" y="17274"/>
                    <a:pt x="6189" y="17391"/>
                  </a:cubicBezTo>
                  <a:cubicBezTo>
                    <a:pt x="6729" y="17552"/>
                    <a:pt x="7279" y="17743"/>
                    <a:pt x="7836" y="17743"/>
                  </a:cubicBezTo>
                  <a:cubicBezTo>
                    <a:pt x="7927" y="17743"/>
                    <a:pt x="8019" y="17738"/>
                    <a:pt x="8110" y="17727"/>
                  </a:cubicBezTo>
                  <a:cubicBezTo>
                    <a:pt x="8761" y="17647"/>
                    <a:pt x="9416" y="17134"/>
                    <a:pt x="9393" y="16481"/>
                  </a:cubicBezTo>
                  <a:cubicBezTo>
                    <a:pt x="9371" y="15764"/>
                    <a:pt x="8744" y="15975"/>
                    <a:pt x="8349" y="15697"/>
                  </a:cubicBezTo>
                  <a:cubicBezTo>
                    <a:pt x="7919" y="15396"/>
                    <a:pt x="7911" y="14484"/>
                    <a:pt x="7921" y="14025"/>
                  </a:cubicBezTo>
                  <a:cubicBezTo>
                    <a:pt x="7933" y="13445"/>
                    <a:pt x="8314" y="12589"/>
                    <a:pt x="7966" y="12077"/>
                  </a:cubicBezTo>
                  <a:lnTo>
                    <a:pt x="7966" y="12077"/>
                  </a:lnTo>
                  <a:cubicBezTo>
                    <a:pt x="7852" y="12186"/>
                    <a:pt x="7730" y="12234"/>
                    <a:pt x="7610" y="12234"/>
                  </a:cubicBezTo>
                  <a:cubicBezTo>
                    <a:pt x="7224" y="12234"/>
                    <a:pt x="6841" y="11746"/>
                    <a:pt x="6679" y="11217"/>
                  </a:cubicBezTo>
                  <a:cubicBezTo>
                    <a:pt x="6558" y="10816"/>
                    <a:pt x="6418" y="10395"/>
                    <a:pt x="6499" y="9997"/>
                  </a:cubicBezTo>
                  <a:cubicBezTo>
                    <a:pt x="6566" y="9666"/>
                    <a:pt x="6689" y="9329"/>
                    <a:pt x="6944" y="9108"/>
                  </a:cubicBezTo>
                  <a:cubicBezTo>
                    <a:pt x="7090" y="8983"/>
                    <a:pt x="7287" y="8910"/>
                    <a:pt x="7477" y="8910"/>
                  </a:cubicBezTo>
                  <a:cubicBezTo>
                    <a:pt x="7622" y="8910"/>
                    <a:pt x="7762" y="8953"/>
                    <a:pt x="7872" y="9048"/>
                  </a:cubicBezTo>
                  <a:cubicBezTo>
                    <a:pt x="8138" y="9278"/>
                    <a:pt x="8170" y="9735"/>
                    <a:pt x="8491" y="9876"/>
                  </a:cubicBezTo>
                  <a:lnTo>
                    <a:pt x="8529" y="8854"/>
                  </a:lnTo>
                  <a:cubicBezTo>
                    <a:pt x="8534" y="8736"/>
                    <a:pt x="8539" y="8613"/>
                    <a:pt x="8600" y="8509"/>
                  </a:cubicBezTo>
                  <a:cubicBezTo>
                    <a:pt x="8663" y="8403"/>
                    <a:pt x="8771" y="8336"/>
                    <a:pt x="8878" y="8279"/>
                  </a:cubicBezTo>
                  <a:cubicBezTo>
                    <a:pt x="9526" y="7928"/>
                    <a:pt x="10371" y="7974"/>
                    <a:pt x="10918" y="7434"/>
                  </a:cubicBezTo>
                  <a:cubicBezTo>
                    <a:pt x="11257" y="7097"/>
                    <a:pt x="11219" y="6596"/>
                    <a:pt x="11510" y="6237"/>
                  </a:cubicBezTo>
                  <a:cubicBezTo>
                    <a:pt x="11758" y="5928"/>
                    <a:pt x="12129" y="5716"/>
                    <a:pt x="12525" y="5673"/>
                  </a:cubicBezTo>
                  <a:cubicBezTo>
                    <a:pt x="12585" y="5666"/>
                    <a:pt x="12645" y="5663"/>
                    <a:pt x="12705" y="5663"/>
                  </a:cubicBezTo>
                  <a:cubicBezTo>
                    <a:pt x="13425" y="5663"/>
                    <a:pt x="14059" y="6107"/>
                    <a:pt x="14805" y="6107"/>
                  </a:cubicBezTo>
                  <a:cubicBezTo>
                    <a:pt x="14817" y="6107"/>
                    <a:pt x="14829" y="6107"/>
                    <a:pt x="14841" y="6107"/>
                  </a:cubicBezTo>
                  <a:cubicBezTo>
                    <a:pt x="15098" y="6101"/>
                    <a:pt x="15362" y="6064"/>
                    <a:pt x="15587" y="5938"/>
                  </a:cubicBezTo>
                  <a:cubicBezTo>
                    <a:pt x="16127" y="5643"/>
                    <a:pt x="16843" y="4645"/>
                    <a:pt x="16910" y="4015"/>
                  </a:cubicBezTo>
                  <a:cubicBezTo>
                    <a:pt x="17007" y="3104"/>
                    <a:pt x="16167" y="2539"/>
                    <a:pt x="15473" y="2138"/>
                  </a:cubicBezTo>
                  <a:cubicBezTo>
                    <a:pt x="14846" y="1777"/>
                    <a:pt x="14394" y="1687"/>
                    <a:pt x="13699" y="1620"/>
                  </a:cubicBezTo>
                  <a:cubicBezTo>
                    <a:pt x="13180" y="1570"/>
                    <a:pt x="13104" y="1306"/>
                    <a:pt x="12720" y="978"/>
                  </a:cubicBezTo>
                  <a:cubicBezTo>
                    <a:pt x="11912" y="287"/>
                    <a:pt x="10846" y="0"/>
                    <a:pt x="9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3867872" y="2926532"/>
              <a:ext cx="144320" cy="121708"/>
            </a:xfrm>
            <a:custGeom>
              <a:avLst/>
              <a:gdLst/>
              <a:ahLst/>
              <a:cxnLst/>
              <a:rect l="l" t="t" r="r" b="b"/>
              <a:pathLst>
                <a:path w="8629" h="7277" extrusionOk="0">
                  <a:moveTo>
                    <a:pt x="3598" y="0"/>
                  </a:moveTo>
                  <a:cubicBezTo>
                    <a:pt x="3532" y="0"/>
                    <a:pt x="3443" y="12"/>
                    <a:pt x="3315" y="36"/>
                  </a:cubicBezTo>
                  <a:cubicBezTo>
                    <a:pt x="2388" y="215"/>
                    <a:pt x="1950" y="1124"/>
                    <a:pt x="1579" y="1833"/>
                  </a:cubicBezTo>
                  <a:cubicBezTo>
                    <a:pt x="0" y="4858"/>
                    <a:pt x="4324" y="5432"/>
                    <a:pt x="4477" y="5438"/>
                  </a:cubicBezTo>
                  <a:cubicBezTo>
                    <a:pt x="4792" y="5451"/>
                    <a:pt x="6401" y="7276"/>
                    <a:pt x="6401" y="7276"/>
                  </a:cubicBezTo>
                  <a:lnTo>
                    <a:pt x="8629" y="5789"/>
                  </a:lnTo>
                  <a:cubicBezTo>
                    <a:pt x="8629" y="5789"/>
                    <a:pt x="6342" y="3957"/>
                    <a:pt x="6185" y="3454"/>
                  </a:cubicBezTo>
                  <a:cubicBezTo>
                    <a:pt x="6030" y="2953"/>
                    <a:pt x="5997" y="2417"/>
                    <a:pt x="5807" y="1926"/>
                  </a:cubicBezTo>
                  <a:cubicBezTo>
                    <a:pt x="5533" y="1209"/>
                    <a:pt x="4931" y="638"/>
                    <a:pt x="4222" y="347"/>
                  </a:cubicBezTo>
                  <a:cubicBezTo>
                    <a:pt x="3767" y="161"/>
                    <a:pt x="3849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3887172" y="2898484"/>
              <a:ext cx="98142" cy="119149"/>
            </a:xfrm>
            <a:custGeom>
              <a:avLst/>
              <a:gdLst/>
              <a:ahLst/>
              <a:cxnLst/>
              <a:rect l="l" t="t" r="r" b="b"/>
              <a:pathLst>
                <a:path w="5868" h="7124" extrusionOk="0">
                  <a:moveTo>
                    <a:pt x="3828" y="1"/>
                  </a:moveTo>
                  <a:lnTo>
                    <a:pt x="136" y="5404"/>
                  </a:lnTo>
                  <a:cubicBezTo>
                    <a:pt x="1" y="5602"/>
                    <a:pt x="54" y="5873"/>
                    <a:pt x="253" y="6006"/>
                  </a:cubicBezTo>
                  <a:lnTo>
                    <a:pt x="1819" y="7051"/>
                  </a:lnTo>
                  <a:cubicBezTo>
                    <a:pt x="1893" y="7100"/>
                    <a:pt x="1976" y="7123"/>
                    <a:pt x="2058" y="7123"/>
                  </a:cubicBezTo>
                  <a:cubicBezTo>
                    <a:pt x="2205" y="7123"/>
                    <a:pt x="2348" y="7049"/>
                    <a:pt x="2428" y="6914"/>
                  </a:cubicBezTo>
                  <a:lnTo>
                    <a:pt x="5868" y="1149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3782775" y="2736887"/>
              <a:ext cx="60544" cy="63639"/>
            </a:xfrm>
            <a:custGeom>
              <a:avLst/>
              <a:gdLst/>
              <a:ahLst/>
              <a:cxnLst/>
              <a:rect l="l" t="t" r="r" b="b"/>
              <a:pathLst>
                <a:path w="3620" h="3805" extrusionOk="0">
                  <a:moveTo>
                    <a:pt x="2219" y="0"/>
                  </a:moveTo>
                  <a:cubicBezTo>
                    <a:pt x="1622" y="0"/>
                    <a:pt x="1001" y="323"/>
                    <a:pt x="603" y="903"/>
                  </a:cubicBezTo>
                  <a:cubicBezTo>
                    <a:pt x="0" y="1781"/>
                    <a:pt x="135" y="2914"/>
                    <a:pt x="901" y="3436"/>
                  </a:cubicBezTo>
                  <a:lnTo>
                    <a:pt x="1440" y="3804"/>
                  </a:lnTo>
                  <a:lnTo>
                    <a:pt x="3620" y="629"/>
                  </a:lnTo>
                  <a:lnTo>
                    <a:pt x="3080" y="261"/>
                  </a:lnTo>
                  <a:cubicBezTo>
                    <a:pt x="2821" y="84"/>
                    <a:pt x="2523" y="0"/>
                    <a:pt x="221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3764511" y="2682280"/>
              <a:ext cx="205952" cy="202289"/>
            </a:xfrm>
            <a:custGeom>
              <a:avLst/>
              <a:gdLst/>
              <a:ahLst/>
              <a:cxnLst/>
              <a:rect l="l" t="t" r="r" b="b"/>
              <a:pathLst>
                <a:path w="12314" h="12095" extrusionOk="0">
                  <a:moveTo>
                    <a:pt x="7255" y="1"/>
                  </a:moveTo>
                  <a:lnTo>
                    <a:pt x="1" y="10573"/>
                  </a:lnTo>
                  <a:lnTo>
                    <a:pt x="10023" y="12094"/>
                  </a:lnTo>
                  <a:lnTo>
                    <a:pt x="12314" y="8758"/>
                  </a:lnTo>
                  <a:lnTo>
                    <a:pt x="72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3990583" y="2875002"/>
              <a:ext cx="53353" cy="53185"/>
            </a:xfrm>
            <a:custGeom>
              <a:avLst/>
              <a:gdLst/>
              <a:ahLst/>
              <a:cxnLst/>
              <a:rect l="l" t="t" r="r" b="b"/>
              <a:pathLst>
                <a:path w="3190" h="3180" extrusionOk="0">
                  <a:moveTo>
                    <a:pt x="1958" y="1"/>
                  </a:moveTo>
                  <a:cubicBezTo>
                    <a:pt x="1541" y="1"/>
                    <a:pt x="1107" y="226"/>
                    <a:pt x="828" y="633"/>
                  </a:cubicBezTo>
                  <a:lnTo>
                    <a:pt x="421" y="1225"/>
                  </a:lnTo>
                  <a:cubicBezTo>
                    <a:pt x="0" y="1838"/>
                    <a:pt x="93" y="2632"/>
                    <a:pt x="629" y="2997"/>
                  </a:cubicBezTo>
                  <a:cubicBezTo>
                    <a:pt x="811" y="3121"/>
                    <a:pt x="1020" y="3180"/>
                    <a:pt x="1233" y="3180"/>
                  </a:cubicBezTo>
                  <a:cubicBezTo>
                    <a:pt x="1650" y="3180"/>
                    <a:pt x="2083" y="2954"/>
                    <a:pt x="2362" y="2549"/>
                  </a:cubicBezTo>
                  <a:lnTo>
                    <a:pt x="2769" y="1955"/>
                  </a:lnTo>
                  <a:cubicBezTo>
                    <a:pt x="3190" y="1342"/>
                    <a:pt x="3097" y="550"/>
                    <a:pt x="2560" y="183"/>
                  </a:cubicBezTo>
                  <a:cubicBezTo>
                    <a:pt x="2379" y="60"/>
                    <a:pt x="2171" y="1"/>
                    <a:pt x="19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3990583" y="2883449"/>
              <a:ext cx="47716" cy="44739"/>
            </a:xfrm>
            <a:custGeom>
              <a:avLst/>
              <a:gdLst/>
              <a:ahLst/>
              <a:cxnLst/>
              <a:rect l="l" t="t" r="r" b="b"/>
              <a:pathLst>
                <a:path w="2853" h="2675" extrusionOk="0">
                  <a:moveTo>
                    <a:pt x="928" y="1"/>
                  </a:moveTo>
                  <a:cubicBezTo>
                    <a:pt x="892" y="40"/>
                    <a:pt x="858" y="83"/>
                    <a:pt x="828" y="128"/>
                  </a:cubicBezTo>
                  <a:lnTo>
                    <a:pt x="421" y="720"/>
                  </a:lnTo>
                  <a:cubicBezTo>
                    <a:pt x="0" y="1335"/>
                    <a:pt x="94" y="2127"/>
                    <a:pt x="631" y="2492"/>
                  </a:cubicBezTo>
                  <a:cubicBezTo>
                    <a:pt x="812" y="2616"/>
                    <a:pt x="1021" y="2675"/>
                    <a:pt x="1234" y="2675"/>
                  </a:cubicBezTo>
                  <a:cubicBezTo>
                    <a:pt x="1650" y="2675"/>
                    <a:pt x="2084" y="2450"/>
                    <a:pt x="2363" y="2043"/>
                  </a:cubicBezTo>
                  <a:lnTo>
                    <a:pt x="2770" y="1452"/>
                  </a:lnTo>
                  <a:cubicBezTo>
                    <a:pt x="2800" y="1406"/>
                    <a:pt x="2827" y="1361"/>
                    <a:pt x="2853" y="1312"/>
                  </a:cubicBezTo>
                  <a:lnTo>
                    <a:pt x="2853" y="1312"/>
                  </a:lnTo>
                  <a:cubicBezTo>
                    <a:pt x="2578" y="1636"/>
                    <a:pt x="2195" y="1814"/>
                    <a:pt x="1825" y="1814"/>
                  </a:cubicBezTo>
                  <a:cubicBezTo>
                    <a:pt x="1612" y="1814"/>
                    <a:pt x="1403" y="1755"/>
                    <a:pt x="1222" y="1632"/>
                  </a:cubicBezTo>
                  <a:cubicBezTo>
                    <a:pt x="725" y="1292"/>
                    <a:pt x="608" y="587"/>
                    <a:pt x="9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3752871" y="2673433"/>
              <a:ext cx="142346" cy="192973"/>
            </a:xfrm>
            <a:custGeom>
              <a:avLst/>
              <a:gdLst/>
              <a:ahLst/>
              <a:cxnLst/>
              <a:rect l="l" t="t" r="r" b="b"/>
              <a:pathLst>
                <a:path w="8511" h="11538" extrusionOk="0">
                  <a:moveTo>
                    <a:pt x="7786" y="0"/>
                  </a:moveTo>
                  <a:cubicBezTo>
                    <a:pt x="7541" y="0"/>
                    <a:pt x="7286" y="132"/>
                    <a:pt x="7123" y="370"/>
                  </a:cubicBezTo>
                  <a:lnTo>
                    <a:pt x="247" y="10391"/>
                  </a:lnTo>
                  <a:cubicBezTo>
                    <a:pt x="0" y="10751"/>
                    <a:pt x="56" y="11216"/>
                    <a:pt x="370" y="11430"/>
                  </a:cubicBezTo>
                  <a:cubicBezTo>
                    <a:pt x="477" y="11503"/>
                    <a:pt x="600" y="11537"/>
                    <a:pt x="725" y="11537"/>
                  </a:cubicBezTo>
                  <a:cubicBezTo>
                    <a:pt x="970" y="11537"/>
                    <a:pt x="1224" y="11405"/>
                    <a:pt x="1387" y="11168"/>
                  </a:cubicBezTo>
                  <a:lnTo>
                    <a:pt x="8262" y="1148"/>
                  </a:lnTo>
                  <a:cubicBezTo>
                    <a:pt x="8510" y="788"/>
                    <a:pt x="8455" y="321"/>
                    <a:pt x="8141" y="107"/>
                  </a:cubicBezTo>
                  <a:cubicBezTo>
                    <a:pt x="8034" y="35"/>
                    <a:pt x="7911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3752871" y="2678417"/>
              <a:ext cx="141527" cy="188006"/>
            </a:xfrm>
            <a:custGeom>
              <a:avLst/>
              <a:gdLst/>
              <a:ahLst/>
              <a:cxnLst/>
              <a:rect l="l" t="t" r="r" b="b"/>
              <a:pathLst>
                <a:path w="8462" h="11241" extrusionOk="0">
                  <a:moveTo>
                    <a:pt x="8316" y="0"/>
                  </a:moveTo>
                  <a:lnTo>
                    <a:pt x="2591" y="8345"/>
                  </a:lnTo>
                  <a:cubicBezTo>
                    <a:pt x="2427" y="8583"/>
                    <a:pt x="2173" y="8715"/>
                    <a:pt x="1928" y="8715"/>
                  </a:cubicBezTo>
                  <a:cubicBezTo>
                    <a:pt x="1803" y="8715"/>
                    <a:pt x="1680" y="8680"/>
                    <a:pt x="1573" y="8608"/>
                  </a:cubicBezTo>
                  <a:cubicBezTo>
                    <a:pt x="1502" y="8558"/>
                    <a:pt x="1442" y="8492"/>
                    <a:pt x="1397" y="8416"/>
                  </a:cubicBezTo>
                  <a:lnTo>
                    <a:pt x="247" y="10093"/>
                  </a:lnTo>
                  <a:cubicBezTo>
                    <a:pt x="0" y="10453"/>
                    <a:pt x="56" y="10918"/>
                    <a:pt x="370" y="11134"/>
                  </a:cubicBezTo>
                  <a:cubicBezTo>
                    <a:pt x="476" y="11206"/>
                    <a:pt x="599" y="11240"/>
                    <a:pt x="724" y="11240"/>
                  </a:cubicBezTo>
                  <a:cubicBezTo>
                    <a:pt x="969" y="11240"/>
                    <a:pt x="1224" y="11108"/>
                    <a:pt x="1387" y="10870"/>
                  </a:cubicBezTo>
                  <a:lnTo>
                    <a:pt x="8262" y="850"/>
                  </a:lnTo>
                  <a:cubicBezTo>
                    <a:pt x="8452" y="574"/>
                    <a:pt x="8462" y="239"/>
                    <a:pt x="8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3928165" y="2826416"/>
              <a:ext cx="104749" cy="100333"/>
            </a:xfrm>
            <a:custGeom>
              <a:avLst/>
              <a:gdLst/>
              <a:ahLst/>
              <a:cxnLst/>
              <a:rect l="l" t="t" r="r" b="b"/>
              <a:pathLst>
                <a:path w="6263" h="5999" extrusionOk="0">
                  <a:moveTo>
                    <a:pt x="3412" y="1"/>
                  </a:moveTo>
                  <a:cubicBezTo>
                    <a:pt x="2667" y="1"/>
                    <a:pt x="1893" y="403"/>
                    <a:pt x="1396" y="1127"/>
                  </a:cubicBezTo>
                  <a:lnTo>
                    <a:pt x="751" y="2066"/>
                  </a:lnTo>
                  <a:cubicBezTo>
                    <a:pt x="0" y="3161"/>
                    <a:pt x="167" y="4578"/>
                    <a:pt x="1125" y="5230"/>
                  </a:cubicBezTo>
                  <a:lnTo>
                    <a:pt x="1773" y="5673"/>
                  </a:lnTo>
                  <a:cubicBezTo>
                    <a:pt x="2097" y="5893"/>
                    <a:pt x="2469" y="5998"/>
                    <a:pt x="2850" y="5998"/>
                  </a:cubicBezTo>
                  <a:cubicBezTo>
                    <a:pt x="3595" y="5998"/>
                    <a:pt x="4370" y="5596"/>
                    <a:pt x="4867" y="4872"/>
                  </a:cubicBezTo>
                  <a:lnTo>
                    <a:pt x="5512" y="3933"/>
                  </a:lnTo>
                  <a:cubicBezTo>
                    <a:pt x="6262" y="2838"/>
                    <a:pt x="6095" y="1421"/>
                    <a:pt x="5138" y="769"/>
                  </a:cubicBezTo>
                  <a:lnTo>
                    <a:pt x="4490" y="327"/>
                  </a:lnTo>
                  <a:cubicBezTo>
                    <a:pt x="4166" y="106"/>
                    <a:pt x="3793" y="1"/>
                    <a:pt x="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3921208" y="2860100"/>
              <a:ext cx="88960" cy="76417"/>
            </a:xfrm>
            <a:custGeom>
              <a:avLst/>
              <a:gdLst/>
              <a:ahLst/>
              <a:cxnLst/>
              <a:rect l="l" t="t" r="r" b="b"/>
              <a:pathLst>
                <a:path w="5319" h="4569" extrusionOk="0">
                  <a:moveTo>
                    <a:pt x="5318" y="2807"/>
                  </a:moveTo>
                  <a:lnTo>
                    <a:pt x="5318" y="2807"/>
                  </a:lnTo>
                  <a:lnTo>
                    <a:pt x="5318" y="2807"/>
                  </a:lnTo>
                  <a:cubicBezTo>
                    <a:pt x="5318" y="2807"/>
                    <a:pt x="5318" y="2807"/>
                    <a:pt x="5318" y="2807"/>
                  </a:cubicBezTo>
                  <a:close/>
                  <a:moveTo>
                    <a:pt x="1202" y="1"/>
                  </a:moveTo>
                  <a:lnTo>
                    <a:pt x="238" y="1408"/>
                  </a:lnTo>
                  <a:cubicBezTo>
                    <a:pt x="1" y="1753"/>
                    <a:pt x="52" y="2203"/>
                    <a:pt x="356" y="2410"/>
                  </a:cubicBezTo>
                  <a:lnTo>
                    <a:pt x="3373" y="4466"/>
                  </a:lnTo>
                  <a:cubicBezTo>
                    <a:pt x="3476" y="4536"/>
                    <a:pt x="3594" y="4569"/>
                    <a:pt x="3714" y="4569"/>
                  </a:cubicBezTo>
                  <a:cubicBezTo>
                    <a:pt x="3950" y="4569"/>
                    <a:pt x="4196" y="4442"/>
                    <a:pt x="4354" y="4212"/>
                  </a:cubicBezTo>
                  <a:lnTo>
                    <a:pt x="5318" y="2807"/>
                  </a:lnTo>
                  <a:lnTo>
                    <a:pt x="5318" y="2807"/>
                  </a:lnTo>
                  <a:cubicBezTo>
                    <a:pt x="5161" y="3035"/>
                    <a:pt x="4916" y="3162"/>
                    <a:pt x="4680" y="3162"/>
                  </a:cubicBezTo>
                  <a:cubicBezTo>
                    <a:pt x="4560" y="3162"/>
                    <a:pt x="4442" y="3129"/>
                    <a:pt x="4339" y="3059"/>
                  </a:cubicBezTo>
                  <a:lnTo>
                    <a:pt x="1321" y="1003"/>
                  </a:lnTo>
                  <a:cubicBezTo>
                    <a:pt x="1017" y="796"/>
                    <a:pt x="966" y="348"/>
                    <a:pt x="1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3894916" y="2921180"/>
              <a:ext cx="51446" cy="68054"/>
            </a:xfrm>
            <a:custGeom>
              <a:avLst/>
              <a:gdLst/>
              <a:ahLst/>
              <a:cxnLst/>
              <a:rect l="l" t="t" r="r" b="b"/>
              <a:pathLst>
                <a:path w="3076" h="4069" extrusionOk="0">
                  <a:moveTo>
                    <a:pt x="1720" y="1"/>
                  </a:moveTo>
                  <a:cubicBezTo>
                    <a:pt x="1671" y="1"/>
                    <a:pt x="1623" y="6"/>
                    <a:pt x="1577" y="18"/>
                  </a:cubicBezTo>
                  <a:cubicBezTo>
                    <a:pt x="1436" y="55"/>
                    <a:pt x="1334" y="149"/>
                    <a:pt x="1237" y="242"/>
                  </a:cubicBezTo>
                  <a:cubicBezTo>
                    <a:pt x="1038" y="433"/>
                    <a:pt x="841" y="627"/>
                    <a:pt x="677" y="847"/>
                  </a:cubicBezTo>
                  <a:cubicBezTo>
                    <a:pt x="197" y="1484"/>
                    <a:pt x="0" y="2323"/>
                    <a:pt x="126" y="3203"/>
                  </a:cubicBezTo>
                  <a:lnTo>
                    <a:pt x="805" y="3808"/>
                  </a:lnTo>
                  <a:cubicBezTo>
                    <a:pt x="972" y="3913"/>
                    <a:pt x="1152" y="3993"/>
                    <a:pt x="1340" y="4047"/>
                  </a:cubicBezTo>
                  <a:cubicBezTo>
                    <a:pt x="1381" y="4058"/>
                    <a:pt x="1424" y="4069"/>
                    <a:pt x="1464" y="4069"/>
                  </a:cubicBezTo>
                  <a:cubicBezTo>
                    <a:pt x="1474" y="4069"/>
                    <a:pt x="1483" y="4068"/>
                    <a:pt x="1493" y="4067"/>
                  </a:cubicBezTo>
                  <a:cubicBezTo>
                    <a:pt x="1556" y="4060"/>
                    <a:pt x="1601" y="4018"/>
                    <a:pt x="1637" y="3975"/>
                  </a:cubicBezTo>
                  <a:cubicBezTo>
                    <a:pt x="1787" y="3804"/>
                    <a:pt x="1851" y="3567"/>
                    <a:pt x="1820" y="3316"/>
                  </a:cubicBezTo>
                  <a:cubicBezTo>
                    <a:pt x="1815" y="3280"/>
                    <a:pt x="1808" y="3243"/>
                    <a:pt x="1821" y="3213"/>
                  </a:cubicBezTo>
                  <a:cubicBezTo>
                    <a:pt x="1839" y="3173"/>
                    <a:pt x="1881" y="3160"/>
                    <a:pt x="1932" y="3160"/>
                  </a:cubicBezTo>
                  <a:cubicBezTo>
                    <a:pt x="1995" y="3160"/>
                    <a:pt x="2072" y="3179"/>
                    <a:pt x="2137" y="3189"/>
                  </a:cubicBezTo>
                  <a:cubicBezTo>
                    <a:pt x="2165" y="3193"/>
                    <a:pt x="2192" y="3196"/>
                    <a:pt x="2218" y="3196"/>
                  </a:cubicBezTo>
                  <a:cubicBezTo>
                    <a:pt x="2468" y="3196"/>
                    <a:pt x="2647" y="3010"/>
                    <a:pt x="2675" y="2787"/>
                  </a:cubicBezTo>
                  <a:cubicBezTo>
                    <a:pt x="2706" y="2538"/>
                    <a:pt x="2589" y="2260"/>
                    <a:pt x="2443" y="2005"/>
                  </a:cubicBezTo>
                  <a:cubicBezTo>
                    <a:pt x="2408" y="1942"/>
                    <a:pt x="2369" y="1873"/>
                    <a:pt x="2388" y="1818"/>
                  </a:cubicBezTo>
                  <a:cubicBezTo>
                    <a:pt x="2399" y="1780"/>
                    <a:pt x="2435" y="1759"/>
                    <a:pt x="2468" y="1738"/>
                  </a:cubicBezTo>
                  <a:cubicBezTo>
                    <a:pt x="2792" y="1534"/>
                    <a:pt x="3076" y="1191"/>
                    <a:pt x="2909" y="780"/>
                  </a:cubicBezTo>
                  <a:cubicBezTo>
                    <a:pt x="2809" y="535"/>
                    <a:pt x="2563" y="326"/>
                    <a:pt x="2308" y="184"/>
                  </a:cubicBezTo>
                  <a:cubicBezTo>
                    <a:pt x="2121" y="80"/>
                    <a:pt x="1909" y="1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3939070" y="2926298"/>
              <a:ext cx="32028" cy="71382"/>
            </a:xfrm>
            <a:custGeom>
              <a:avLst/>
              <a:gdLst/>
              <a:ahLst/>
              <a:cxnLst/>
              <a:rect l="l" t="t" r="r" b="b"/>
              <a:pathLst>
                <a:path w="1915" h="4268" extrusionOk="0">
                  <a:moveTo>
                    <a:pt x="222" y="0"/>
                  </a:moveTo>
                  <a:cubicBezTo>
                    <a:pt x="211" y="0"/>
                    <a:pt x="201" y="1"/>
                    <a:pt x="190" y="3"/>
                  </a:cubicBezTo>
                  <a:cubicBezTo>
                    <a:pt x="94" y="19"/>
                    <a:pt x="30" y="113"/>
                    <a:pt x="15" y="209"/>
                  </a:cubicBezTo>
                  <a:cubicBezTo>
                    <a:pt x="0" y="304"/>
                    <a:pt x="27" y="400"/>
                    <a:pt x="57" y="493"/>
                  </a:cubicBezTo>
                  <a:cubicBezTo>
                    <a:pt x="150" y="782"/>
                    <a:pt x="563" y="1329"/>
                    <a:pt x="434" y="1629"/>
                  </a:cubicBezTo>
                  <a:cubicBezTo>
                    <a:pt x="244" y="2075"/>
                    <a:pt x="92" y="2562"/>
                    <a:pt x="109" y="3054"/>
                  </a:cubicBezTo>
                  <a:cubicBezTo>
                    <a:pt x="123" y="3488"/>
                    <a:pt x="326" y="4196"/>
                    <a:pt x="841" y="4267"/>
                  </a:cubicBezTo>
                  <a:lnTo>
                    <a:pt x="1914" y="3594"/>
                  </a:lnTo>
                  <a:cubicBezTo>
                    <a:pt x="1858" y="3257"/>
                    <a:pt x="1740" y="2705"/>
                    <a:pt x="1727" y="2364"/>
                  </a:cubicBezTo>
                  <a:cubicBezTo>
                    <a:pt x="1693" y="1442"/>
                    <a:pt x="1203" y="527"/>
                    <a:pt x="404" y="64"/>
                  </a:cubicBezTo>
                  <a:cubicBezTo>
                    <a:pt x="348" y="31"/>
                    <a:pt x="285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3771134" y="2596314"/>
              <a:ext cx="45258" cy="89378"/>
            </a:xfrm>
            <a:custGeom>
              <a:avLst/>
              <a:gdLst/>
              <a:ahLst/>
              <a:cxnLst/>
              <a:rect l="l" t="t" r="r" b="b"/>
              <a:pathLst>
                <a:path w="2706" h="5344" extrusionOk="0">
                  <a:moveTo>
                    <a:pt x="335" y="1"/>
                  </a:moveTo>
                  <a:cubicBezTo>
                    <a:pt x="297" y="1"/>
                    <a:pt x="258" y="8"/>
                    <a:pt x="220" y="24"/>
                  </a:cubicBezTo>
                  <a:cubicBezTo>
                    <a:pt x="71" y="87"/>
                    <a:pt x="0" y="257"/>
                    <a:pt x="60" y="407"/>
                  </a:cubicBezTo>
                  <a:lnTo>
                    <a:pt x="2075" y="5162"/>
                  </a:lnTo>
                  <a:cubicBezTo>
                    <a:pt x="2121" y="5272"/>
                    <a:pt x="2229" y="5343"/>
                    <a:pt x="2348" y="5343"/>
                  </a:cubicBezTo>
                  <a:lnTo>
                    <a:pt x="2349" y="5343"/>
                  </a:lnTo>
                  <a:cubicBezTo>
                    <a:pt x="2562" y="5343"/>
                    <a:pt x="2706" y="5126"/>
                    <a:pt x="2622" y="4931"/>
                  </a:cubicBezTo>
                  <a:lnTo>
                    <a:pt x="607" y="176"/>
                  </a:lnTo>
                  <a:cubicBezTo>
                    <a:pt x="557" y="66"/>
                    <a:pt x="449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3700622" y="2666927"/>
              <a:ext cx="81568" cy="61782"/>
            </a:xfrm>
            <a:custGeom>
              <a:avLst/>
              <a:gdLst/>
              <a:ahLst/>
              <a:cxnLst/>
              <a:rect l="l" t="t" r="r" b="b"/>
              <a:pathLst>
                <a:path w="4877" h="3694" extrusionOk="0">
                  <a:moveTo>
                    <a:pt x="337" y="1"/>
                  </a:moveTo>
                  <a:cubicBezTo>
                    <a:pt x="246" y="1"/>
                    <a:pt x="157" y="42"/>
                    <a:pt x="99" y="119"/>
                  </a:cubicBezTo>
                  <a:cubicBezTo>
                    <a:pt x="0" y="251"/>
                    <a:pt x="27" y="438"/>
                    <a:pt x="159" y="536"/>
                  </a:cubicBezTo>
                  <a:lnTo>
                    <a:pt x="4290" y="3633"/>
                  </a:lnTo>
                  <a:cubicBezTo>
                    <a:pt x="4342" y="3672"/>
                    <a:pt x="4404" y="3693"/>
                    <a:pt x="4469" y="3693"/>
                  </a:cubicBezTo>
                  <a:lnTo>
                    <a:pt x="4470" y="3693"/>
                  </a:lnTo>
                  <a:cubicBezTo>
                    <a:pt x="4755" y="3693"/>
                    <a:pt x="4877" y="3329"/>
                    <a:pt x="4648" y="3158"/>
                  </a:cubicBezTo>
                  <a:lnTo>
                    <a:pt x="515" y="61"/>
                  </a:lnTo>
                  <a:cubicBezTo>
                    <a:pt x="462" y="20"/>
                    <a:pt x="399" y="1"/>
                    <a:pt x="33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3656468" y="2763279"/>
              <a:ext cx="96252" cy="18381"/>
            </a:xfrm>
            <a:custGeom>
              <a:avLst/>
              <a:gdLst/>
              <a:ahLst/>
              <a:cxnLst/>
              <a:rect l="l" t="t" r="r" b="b"/>
              <a:pathLst>
                <a:path w="5755" h="1099" extrusionOk="0">
                  <a:moveTo>
                    <a:pt x="315" y="0"/>
                  </a:moveTo>
                  <a:cubicBezTo>
                    <a:pt x="163" y="0"/>
                    <a:pt x="33" y="114"/>
                    <a:pt x="16" y="268"/>
                  </a:cubicBezTo>
                  <a:cubicBezTo>
                    <a:pt x="0" y="431"/>
                    <a:pt x="120" y="576"/>
                    <a:pt x="283" y="592"/>
                  </a:cubicBezTo>
                  <a:lnTo>
                    <a:pt x="5423" y="1097"/>
                  </a:lnTo>
                  <a:cubicBezTo>
                    <a:pt x="5433" y="1099"/>
                    <a:pt x="5443" y="1099"/>
                    <a:pt x="5453" y="1099"/>
                  </a:cubicBezTo>
                  <a:cubicBezTo>
                    <a:pt x="5610" y="1097"/>
                    <a:pt x="5740" y="973"/>
                    <a:pt x="5747" y="816"/>
                  </a:cubicBezTo>
                  <a:cubicBezTo>
                    <a:pt x="5754" y="659"/>
                    <a:pt x="5639" y="522"/>
                    <a:pt x="5482" y="507"/>
                  </a:cubicBezTo>
                  <a:lnTo>
                    <a:pt x="341" y="1"/>
                  </a:lnTo>
                  <a:cubicBezTo>
                    <a:pt x="332" y="1"/>
                    <a:pt x="323" y="0"/>
                    <a:pt x="3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Picture 2" descr="Size &#10;New Array &#10;Sorting Visualizer &#10;Speed &#10;Bubble Sort &#10;Selection Sort &#10;Insertion Sort &#10;Quick Sort &#10;Merge Sort ">
            <a:extLst>
              <a:ext uri="{FF2B5EF4-FFF2-40B4-BE49-F238E27FC236}">
                <a16:creationId xmlns:a16="http://schemas.microsoft.com/office/drawing/2014/main" id="{56066B6E-B762-4F8E-9285-8FED0F552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8" t="20600" r="28746" b="3640"/>
          <a:stretch/>
        </p:blipFill>
        <p:spPr bwMode="auto">
          <a:xfrm>
            <a:off x="1284139" y="2840976"/>
            <a:ext cx="1964448" cy="16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Size &#10;New Array &#10;Sorting Visualizer &#10;Speed &#10;Bubble Sort &#10;Selection Sort &#10;Insertion Sorl &#10;Quick Sofi &#10;Merge Sort ">
            <a:extLst>
              <a:ext uri="{FF2B5EF4-FFF2-40B4-BE49-F238E27FC236}">
                <a16:creationId xmlns:a16="http://schemas.microsoft.com/office/drawing/2014/main" id="{9E7C033D-EB33-46CA-9DAB-88D6A7B4C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1" t="21518" r="27119" b="5881"/>
          <a:stretch/>
        </p:blipFill>
        <p:spPr bwMode="auto">
          <a:xfrm>
            <a:off x="3525394" y="2826981"/>
            <a:ext cx="1989732" cy="16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Size &#10;New Array &#10;Sorting Visualizer &#10;Speed &#10;Bubble Sort &#10;Selection Sort &#10;Insertion Sort &#10;Quick Sort &#10;Merge Sort ">
            <a:extLst>
              <a:ext uri="{FF2B5EF4-FFF2-40B4-BE49-F238E27FC236}">
                <a16:creationId xmlns:a16="http://schemas.microsoft.com/office/drawing/2014/main" id="{6F514F28-D7F2-4F53-89A4-7ADCF19C4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22085" r="29111" b="4698"/>
          <a:stretch/>
        </p:blipFill>
        <p:spPr bwMode="auto">
          <a:xfrm>
            <a:off x="5941938" y="2840359"/>
            <a:ext cx="1887494" cy="161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907050" y="799606"/>
            <a:ext cx="244260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302900" y="2169914"/>
            <a:ext cx="319965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</a:rPr>
              <a:t>It is much better way to understand sorting techinque, which is theoretically very much complicated.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</a:rPr>
              <a:t>With the visualization of these complicated topic, it becomes very much easy to understand.</a:t>
            </a:r>
          </a:p>
        </p:txBody>
      </p:sp>
      <p:grpSp>
        <p:nvGrpSpPr>
          <p:cNvPr id="782" name="Google Shape;782;p34"/>
          <p:cNvGrpSpPr/>
          <p:nvPr/>
        </p:nvGrpSpPr>
        <p:grpSpPr>
          <a:xfrm>
            <a:off x="5475684" y="1706656"/>
            <a:ext cx="2273879" cy="1467443"/>
            <a:chOff x="236925" y="551475"/>
            <a:chExt cx="7143825" cy="4610250"/>
          </a:xfrm>
        </p:grpSpPr>
        <p:sp>
          <p:nvSpPr>
            <p:cNvPr id="783" name="Google Shape;783;p34"/>
            <p:cNvSpPr/>
            <p:nvPr/>
          </p:nvSpPr>
          <p:spPr>
            <a:xfrm>
              <a:off x="236925" y="551475"/>
              <a:ext cx="4031725" cy="4610250"/>
            </a:xfrm>
            <a:custGeom>
              <a:avLst/>
              <a:gdLst/>
              <a:ahLst/>
              <a:cxnLst/>
              <a:rect l="l" t="t" r="r" b="b"/>
              <a:pathLst>
                <a:path w="161269" h="184410" extrusionOk="0">
                  <a:moveTo>
                    <a:pt x="38104" y="166847"/>
                  </a:moveTo>
                  <a:cubicBezTo>
                    <a:pt x="34217" y="164018"/>
                    <a:pt x="30556" y="160890"/>
                    <a:pt x="27156" y="157492"/>
                  </a:cubicBezTo>
                  <a:cubicBezTo>
                    <a:pt x="9717" y="140114"/>
                    <a:pt x="94" y="116991"/>
                    <a:pt x="48" y="92371"/>
                  </a:cubicBezTo>
                  <a:cubicBezTo>
                    <a:pt x="1" y="67759"/>
                    <a:pt x="9548" y="44596"/>
                    <a:pt x="26924" y="27157"/>
                  </a:cubicBezTo>
                  <a:cubicBezTo>
                    <a:pt x="44299" y="9720"/>
                    <a:pt x="67428" y="82"/>
                    <a:pt x="92047" y="48"/>
                  </a:cubicBezTo>
                  <a:cubicBezTo>
                    <a:pt x="116657" y="1"/>
                    <a:pt x="139824" y="9545"/>
                    <a:pt x="157262" y="26929"/>
                  </a:cubicBezTo>
                  <a:cubicBezTo>
                    <a:pt x="161050" y="30699"/>
                    <a:pt x="161059" y="36833"/>
                    <a:pt x="157287" y="40616"/>
                  </a:cubicBezTo>
                  <a:cubicBezTo>
                    <a:pt x="153513" y="44400"/>
                    <a:pt x="147395" y="44391"/>
                    <a:pt x="143594" y="40643"/>
                  </a:cubicBezTo>
                  <a:cubicBezTo>
                    <a:pt x="129828" y="26908"/>
                    <a:pt x="111532" y="19374"/>
                    <a:pt x="92078" y="19405"/>
                  </a:cubicBezTo>
                  <a:cubicBezTo>
                    <a:pt x="72634" y="19452"/>
                    <a:pt x="54371" y="27050"/>
                    <a:pt x="40646" y="40831"/>
                  </a:cubicBezTo>
                  <a:cubicBezTo>
                    <a:pt x="26917" y="54598"/>
                    <a:pt x="19377" y="72893"/>
                    <a:pt x="19411" y="92337"/>
                  </a:cubicBezTo>
                  <a:cubicBezTo>
                    <a:pt x="19440" y="111788"/>
                    <a:pt x="27053" y="130057"/>
                    <a:pt x="40829" y="143778"/>
                  </a:cubicBezTo>
                  <a:cubicBezTo>
                    <a:pt x="54599" y="157523"/>
                    <a:pt x="72895" y="165050"/>
                    <a:pt x="92339" y="165013"/>
                  </a:cubicBezTo>
                  <a:cubicBezTo>
                    <a:pt x="111785" y="164979"/>
                    <a:pt x="130055" y="157371"/>
                    <a:pt x="143781" y="143597"/>
                  </a:cubicBezTo>
                  <a:cubicBezTo>
                    <a:pt x="147553" y="139806"/>
                    <a:pt x="153673" y="139812"/>
                    <a:pt x="157471" y="143573"/>
                  </a:cubicBezTo>
                  <a:cubicBezTo>
                    <a:pt x="161258" y="147350"/>
                    <a:pt x="161268" y="153475"/>
                    <a:pt x="157500" y="157263"/>
                  </a:cubicBezTo>
                  <a:cubicBezTo>
                    <a:pt x="140123" y="174705"/>
                    <a:pt x="116989" y="184333"/>
                    <a:pt x="92377" y="184373"/>
                  </a:cubicBezTo>
                  <a:cubicBezTo>
                    <a:pt x="72606" y="184409"/>
                    <a:pt x="53779" y="178262"/>
                    <a:pt x="38104" y="166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1070625" y="1529975"/>
              <a:ext cx="2503725" cy="2666825"/>
            </a:xfrm>
            <a:custGeom>
              <a:avLst/>
              <a:gdLst/>
              <a:ahLst/>
              <a:cxnLst/>
              <a:rect l="l" t="t" r="r" b="b"/>
              <a:pathLst>
                <a:path w="100149" h="106673" extrusionOk="0">
                  <a:moveTo>
                    <a:pt x="58535" y="0"/>
                  </a:moveTo>
                  <a:cubicBezTo>
                    <a:pt x="58501" y="0"/>
                    <a:pt x="58467" y="0"/>
                    <a:pt x="58433" y="0"/>
                  </a:cubicBezTo>
                  <a:cubicBezTo>
                    <a:pt x="44187" y="28"/>
                    <a:pt x="30802" y="5603"/>
                    <a:pt x="20754" y="15694"/>
                  </a:cubicBezTo>
                  <a:cubicBezTo>
                    <a:pt x="1" y="36533"/>
                    <a:pt x="58" y="70363"/>
                    <a:pt x="20892" y="91127"/>
                  </a:cubicBezTo>
                  <a:cubicBezTo>
                    <a:pt x="22862" y="93087"/>
                    <a:pt x="24979" y="94893"/>
                    <a:pt x="27224" y="96531"/>
                  </a:cubicBezTo>
                  <a:cubicBezTo>
                    <a:pt x="36273" y="103119"/>
                    <a:pt x="47125" y="106673"/>
                    <a:pt x="58523" y="106673"/>
                  </a:cubicBezTo>
                  <a:cubicBezTo>
                    <a:pt x="58556" y="106673"/>
                    <a:pt x="58589" y="106673"/>
                    <a:pt x="58622" y="106673"/>
                  </a:cubicBezTo>
                  <a:cubicBezTo>
                    <a:pt x="72868" y="106643"/>
                    <a:pt x="86253" y="101071"/>
                    <a:pt x="96311" y="90993"/>
                  </a:cubicBezTo>
                  <a:cubicBezTo>
                    <a:pt x="100149" y="87139"/>
                    <a:pt x="100130" y="80904"/>
                    <a:pt x="96283" y="77070"/>
                  </a:cubicBezTo>
                  <a:cubicBezTo>
                    <a:pt x="94350" y="75165"/>
                    <a:pt x="91834" y="74209"/>
                    <a:pt x="89322" y="74209"/>
                  </a:cubicBezTo>
                  <a:cubicBezTo>
                    <a:pt x="86804" y="74209"/>
                    <a:pt x="84289" y="75169"/>
                    <a:pt x="82368" y="77097"/>
                  </a:cubicBezTo>
                  <a:cubicBezTo>
                    <a:pt x="76028" y="83466"/>
                    <a:pt x="67582" y="86981"/>
                    <a:pt x="58591" y="86995"/>
                  </a:cubicBezTo>
                  <a:cubicBezTo>
                    <a:pt x="58557" y="86995"/>
                    <a:pt x="58523" y="86995"/>
                    <a:pt x="58489" y="86995"/>
                  </a:cubicBezTo>
                  <a:cubicBezTo>
                    <a:pt x="49537" y="86995"/>
                    <a:pt x="41115" y="83513"/>
                    <a:pt x="34780" y="77178"/>
                  </a:cubicBezTo>
                  <a:cubicBezTo>
                    <a:pt x="21629" y="64083"/>
                    <a:pt x="21591" y="42733"/>
                    <a:pt x="34696" y="29587"/>
                  </a:cubicBezTo>
                  <a:cubicBezTo>
                    <a:pt x="41039" y="23208"/>
                    <a:pt x="49482" y="19693"/>
                    <a:pt x="58473" y="19674"/>
                  </a:cubicBezTo>
                  <a:cubicBezTo>
                    <a:pt x="58490" y="19674"/>
                    <a:pt x="58507" y="19674"/>
                    <a:pt x="58524" y="19674"/>
                  </a:cubicBezTo>
                  <a:cubicBezTo>
                    <a:pt x="67491" y="19674"/>
                    <a:pt x="75937" y="23149"/>
                    <a:pt x="82284" y="29492"/>
                  </a:cubicBezTo>
                  <a:cubicBezTo>
                    <a:pt x="84212" y="31390"/>
                    <a:pt x="86727" y="32344"/>
                    <a:pt x="89242" y="32344"/>
                  </a:cubicBezTo>
                  <a:cubicBezTo>
                    <a:pt x="91760" y="32344"/>
                    <a:pt x="94276" y="31388"/>
                    <a:pt x="96199" y="29463"/>
                  </a:cubicBezTo>
                  <a:cubicBezTo>
                    <a:pt x="100032" y="25619"/>
                    <a:pt x="100021" y="19388"/>
                    <a:pt x="96172" y="15550"/>
                  </a:cubicBezTo>
                  <a:cubicBezTo>
                    <a:pt x="86101" y="5543"/>
                    <a:pt x="72741" y="0"/>
                    <a:pt x="5853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2146400" y="790750"/>
              <a:ext cx="5234350" cy="4222275"/>
            </a:xfrm>
            <a:custGeom>
              <a:avLst/>
              <a:gdLst/>
              <a:ahLst/>
              <a:cxnLst/>
              <a:rect l="l" t="t" r="r" b="b"/>
              <a:pathLst>
                <a:path w="209374" h="168891" extrusionOk="0">
                  <a:moveTo>
                    <a:pt x="143987" y="168890"/>
                  </a:moveTo>
                  <a:lnTo>
                    <a:pt x="143987" y="140034"/>
                  </a:lnTo>
                  <a:lnTo>
                    <a:pt x="122006" y="140034"/>
                  </a:lnTo>
                  <a:lnTo>
                    <a:pt x="109794" y="128023"/>
                  </a:lnTo>
                  <a:lnTo>
                    <a:pt x="109753" y="88745"/>
                  </a:lnTo>
                  <a:lnTo>
                    <a:pt x="127483" y="88745"/>
                  </a:lnTo>
                  <a:cubicBezTo>
                    <a:pt x="128804" y="88745"/>
                    <a:pt x="130052" y="88225"/>
                    <a:pt x="130998" y="87284"/>
                  </a:cubicBezTo>
                  <a:lnTo>
                    <a:pt x="159438" y="58906"/>
                  </a:lnTo>
                  <a:lnTo>
                    <a:pt x="180527" y="58906"/>
                  </a:lnTo>
                  <a:lnTo>
                    <a:pt x="180527" y="68629"/>
                  </a:lnTo>
                  <a:lnTo>
                    <a:pt x="209373" y="68629"/>
                  </a:lnTo>
                  <a:lnTo>
                    <a:pt x="209373" y="39775"/>
                  </a:lnTo>
                  <a:lnTo>
                    <a:pt x="180527" y="39775"/>
                  </a:lnTo>
                  <a:lnTo>
                    <a:pt x="180527" y="48958"/>
                  </a:lnTo>
                  <a:lnTo>
                    <a:pt x="157378" y="48958"/>
                  </a:lnTo>
                  <a:cubicBezTo>
                    <a:pt x="156066" y="48958"/>
                    <a:pt x="154821" y="49461"/>
                    <a:pt x="153857" y="50414"/>
                  </a:cubicBezTo>
                  <a:lnTo>
                    <a:pt x="125419" y="78785"/>
                  </a:lnTo>
                  <a:lnTo>
                    <a:pt x="91027" y="78785"/>
                  </a:lnTo>
                  <a:lnTo>
                    <a:pt x="116572" y="53187"/>
                  </a:lnTo>
                  <a:cubicBezTo>
                    <a:pt x="117497" y="52264"/>
                    <a:pt x="118010" y="51027"/>
                    <a:pt x="118023" y="49648"/>
                  </a:cubicBezTo>
                  <a:lnTo>
                    <a:pt x="117858" y="28857"/>
                  </a:lnTo>
                  <a:lnTo>
                    <a:pt x="127097" y="28857"/>
                  </a:lnTo>
                  <a:lnTo>
                    <a:pt x="127097" y="1"/>
                  </a:lnTo>
                  <a:lnTo>
                    <a:pt x="98249" y="1"/>
                  </a:lnTo>
                  <a:lnTo>
                    <a:pt x="98249" y="28857"/>
                  </a:lnTo>
                  <a:lnTo>
                    <a:pt x="107904" y="28857"/>
                  </a:lnTo>
                  <a:lnTo>
                    <a:pt x="108059" y="47630"/>
                  </a:lnTo>
                  <a:lnTo>
                    <a:pt x="76967" y="78785"/>
                  </a:lnTo>
                  <a:lnTo>
                    <a:pt x="27835" y="78785"/>
                  </a:lnTo>
                  <a:cubicBezTo>
                    <a:pt x="25808" y="73300"/>
                    <a:pt x="20578" y="69380"/>
                    <a:pt x="14379" y="69380"/>
                  </a:cubicBezTo>
                  <a:cubicBezTo>
                    <a:pt x="6436" y="69380"/>
                    <a:pt x="0" y="75811"/>
                    <a:pt x="5" y="83764"/>
                  </a:cubicBezTo>
                  <a:cubicBezTo>
                    <a:pt x="5" y="91709"/>
                    <a:pt x="6432" y="98152"/>
                    <a:pt x="14379" y="98152"/>
                  </a:cubicBezTo>
                  <a:cubicBezTo>
                    <a:pt x="20578" y="98152"/>
                    <a:pt x="25806" y="94220"/>
                    <a:pt x="27835" y="88745"/>
                  </a:cubicBezTo>
                  <a:lnTo>
                    <a:pt x="99793" y="88745"/>
                  </a:lnTo>
                  <a:lnTo>
                    <a:pt x="99840" y="130117"/>
                  </a:lnTo>
                  <a:cubicBezTo>
                    <a:pt x="99840" y="131417"/>
                    <a:pt x="100352" y="132657"/>
                    <a:pt x="101315" y="133638"/>
                  </a:cubicBezTo>
                  <a:lnTo>
                    <a:pt x="115136" y="147245"/>
                  </a:lnTo>
                  <a:lnTo>
                    <a:pt x="115136" y="168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907050" y="799606"/>
            <a:ext cx="244260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639949" y="550275"/>
            <a:ext cx="3559517" cy="716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&amp; SCOPE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302900" y="2169914"/>
            <a:ext cx="319965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effectLst/>
                <a:latin typeface="Calibri" panose="020F0502020204030204" pitchFamily="34" charset="0"/>
              </a:rPr>
              <a:t>We can include various new topic, which are also difficult to understand theoretically, such as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Tree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Graph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Hashing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62382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-1460712" y="361315"/>
            <a:ext cx="5258223" cy="629242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375174" y="1855412"/>
            <a:ext cx="3559517" cy="716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93453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696251" y="1165013"/>
            <a:ext cx="2399162" cy="1224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HOD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</a:rPr>
              <a:t>Prof. Manish Saxena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</a:rPr>
              <a:t>(Asst. Professor, Dept. of CSE,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B.I.S.T., Bhopal)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endParaRPr lang="en-US" sz="1400" dirty="0"/>
          </a:p>
        </p:txBody>
      </p:sp>
      <p:sp>
        <p:nvSpPr>
          <p:cNvPr id="904" name="Google Shape;904;p38"/>
          <p:cNvSpPr txBox="1">
            <a:spLocks noGrp="1"/>
          </p:cNvSpPr>
          <p:nvPr>
            <p:ph type="title" idx="2"/>
          </p:nvPr>
        </p:nvSpPr>
        <p:spPr>
          <a:xfrm>
            <a:off x="3515667" y="1151806"/>
            <a:ext cx="2652307" cy="1075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GUIDE BY: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</a:rPr>
              <a:t>Prof. 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Anshu</a:t>
            </a:r>
            <a:r>
              <a:rPr lang="en-US" altLang="en-US" sz="1400" b="1" dirty="0">
                <a:latin typeface="Times New Roman" panose="02020603050405020304" pitchFamily="18" charset="0"/>
              </a:rPr>
              <a:t> Tiwari 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</a:rPr>
              <a:t>(Asst. Professor, Dept. of CSE,</a:t>
            </a: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</a:rPr>
              <a:t>B.I.S.T., Bhopal)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906" name="Google Shape;906;p38"/>
          <p:cNvSpPr txBox="1">
            <a:spLocks noGrp="1"/>
          </p:cNvSpPr>
          <p:nvPr>
            <p:ph type="title" idx="4"/>
          </p:nvPr>
        </p:nvSpPr>
        <p:spPr>
          <a:xfrm>
            <a:off x="6698016" y="1151806"/>
            <a:ext cx="2303744" cy="1224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Presented By: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</a:rPr>
              <a:t>GROUP  MEMBERS</a:t>
            </a:r>
            <a:br>
              <a:rPr lang="en-US" altLang="en-US" sz="1400" b="1" dirty="0">
                <a:latin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Saurabh Patil</a:t>
            </a:r>
            <a:b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Rahul Gupta</a:t>
            </a:r>
            <a:b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Rahi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Turkar</a:t>
            </a:r>
            <a:b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Gagan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Bisen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2704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56100" y="2699300"/>
            <a:ext cx="1561800" cy="1080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IMPLEMENTAED METHODOLOGIES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596675" y="2644617"/>
            <a:ext cx="1561800" cy="877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RESULTS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" name="Google Shape;780;p34">
            <a:extLst>
              <a:ext uri="{FF2B5EF4-FFF2-40B4-BE49-F238E27FC236}">
                <a16:creationId xmlns:a16="http://schemas.microsoft.com/office/drawing/2014/main" id="{20732666-D59F-4208-8379-1F735DF59E70}"/>
              </a:ext>
            </a:extLst>
          </p:cNvPr>
          <p:cNvSpPr txBox="1">
            <a:spLocks/>
          </p:cNvSpPr>
          <p:nvPr/>
        </p:nvSpPr>
        <p:spPr>
          <a:xfrm>
            <a:off x="254816" y="135636"/>
            <a:ext cx="8609192" cy="65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800" dirty="0"/>
              <a:t>PRESENTATION FLOW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 AND FUTURE SCOPE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REFERENCES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780;p34">
            <a:extLst>
              <a:ext uri="{FF2B5EF4-FFF2-40B4-BE49-F238E27FC236}">
                <a16:creationId xmlns:a16="http://schemas.microsoft.com/office/drawing/2014/main" id="{20732666-D59F-4208-8379-1F735DF59E70}"/>
              </a:ext>
            </a:extLst>
          </p:cNvPr>
          <p:cNvSpPr txBox="1">
            <a:spLocks/>
          </p:cNvSpPr>
          <p:nvPr/>
        </p:nvSpPr>
        <p:spPr>
          <a:xfrm>
            <a:off x="254816" y="135636"/>
            <a:ext cx="8609192" cy="65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sz="2800" dirty="0"/>
              <a:t>PRESENTATION FLOW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780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ABSTRACT</a:t>
            </a:r>
            <a:endParaRPr dirty="0"/>
          </a:p>
        </p:txBody>
      </p:sp>
      <p:grpSp>
        <p:nvGrpSpPr>
          <p:cNvPr id="274" name="Google Shape;274;p33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75" name="Google Shape;275;p33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922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the better understanding of different sorting techinque we have built this project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>
            <a:spLocks noGrp="1"/>
          </p:cNvSpPr>
          <p:nvPr>
            <p:ph type="title" idx="8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894" name="Google Shape;894;p38"/>
          <p:cNvSpPr/>
          <p:nvPr/>
        </p:nvSpPr>
        <p:spPr>
          <a:xfrm>
            <a:off x="940850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8"/>
          <p:cNvSpPr/>
          <p:nvPr/>
        </p:nvSpPr>
        <p:spPr>
          <a:xfrm>
            <a:off x="6596675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8"/>
          <p:cNvSpPr/>
          <p:nvPr/>
        </p:nvSpPr>
        <p:spPr>
          <a:xfrm>
            <a:off x="4711400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/>
          <p:nvPr/>
        </p:nvSpPr>
        <p:spPr>
          <a:xfrm>
            <a:off x="2826125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Bubble Sort</a:t>
            </a:r>
            <a:endParaRPr dirty="0"/>
          </a:p>
        </p:txBody>
      </p:sp>
      <p:sp>
        <p:nvSpPr>
          <p:cNvPr id="904" name="Google Shape;904;p38"/>
          <p:cNvSpPr txBox="1">
            <a:spLocks noGrp="1"/>
          </p:cNvSpPr>
          <p:nvPr>
            <p:ph type="title" idx="2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Selection Sort</a:t>
            </a:r>
            <a:endParaRPr dirty="0"/>
          </a:p>
        </p:txBody>
      </p:sp>
      <p:sp>
        <p:nvSpPr>
          <p:cNvPr id="906" name="Google Shape;906;p38"/>
          <p:cNvSpPr txBox="1">
            <a:spLocks noGrp="1"/>
          </p:cNvSpPr>
          <p:nvPr>
            <p:ph type="title" idx="4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Insertion sort</a:t>
            </a:r>
            <a:endParaRPr dirty="0"/>
          </a:p>
        </p:txBody>
      </p:sp>
      <p:sp>
        <p:nvSpPr>
          <p:cNvPr id="908" name="Google Shape;908;p38"/>
          <p:cNvSpPr txBox="1">
            <a:spLocks noGrp="1"/>
          </p:cNvSpPr>
          <p:nvPr>
            <p:ph type="title" idx="6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Quick Sort</a:t>
            </a:r>
            <a:endParaRPr dirty="0"/>
          </a:p>
        </p:txBody>
      </p:sp>
      <p:sp>
        <p:nvSpPr>
          <p:cNvPr id="19" name="Google Shape;914;p39">
            <a:extLst>
              <a:ext uri="{FF2B5EF4-FFF2-40B4-BE49-F238E27FC236}">
                <a16:creationId xmlns:a16="http://schemas.microsoft.com/office/drawing/2014/main" id="{D3568380-625B-43CA-893F-39F3B49D2A9D}"/>
              </a:ext>
            </a:extLst>
          </p:cNvPr>
          <p:cNvSpPr txBox="1">
            <a:spLocks/>
          </p:cNvSpPr>
          <p:nvPr/>
        </p:nvSpPr>
        <p:spPr>
          <a:xfrm>
            <a:off x="639950" y="1278175"/>
            <a:ext cx="8394322" cy="6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n-GB" sz="1800" dirty="0"/>
              <a:t>This is a simple visualization project made using JavaScript</a:t>
            </a:r>
          </a:p>
          <a:p>
            <a:pPr marL="0" indent="0" algn="l"/>
            <a:r>
              <a:rPr lang="en-GB" sz="1800" dirty="0"/>
              <a:t>It helps users to have better understanding of complicated topics, such as:</a:t>
            </a:r>
            <a:endParaRPr lang="en-IN" sz="1800" dirty="0"/>
          </a:p>
        </p:txBody>
      </p:sp>
      <p:sp>
        <p:nvSpPr>
          <p:cNvPr id="29" name="Google Shape;895;p38">
            <a:extLst>
              <a:ext uri="{FF2B5EF4-FFF2-40B4-BE49-F238E27FC236}">
                <a16:creationId xmlns:a16="http://schemas.microsoft.com/office/drawing/2014/main" id="{198D8937-BD28-4F0E-B261-1424540F3F9B}"/>
              </a:ext>
            </a:extLst>
          </p:cNvPr>
          <p:cNvSpPr/>
          <p:nvPr/>
        </p:nvSpPr>
        <p:spPr>
          <a:xfrm>
            <a:off x="940850" y="309132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908;p38">
            <a:extLst>
              <a:ext uri="{FF2B5EF4-FFF2-40B4-BE49-F238E27FC236}">
                <a16:creationId xmlns:a16="http://schemas.microsoft.com/office/drawing/2014/main" id="{47C1C448-0A6F-4429-8585-8118B49FC7A4}"/>
              </a:ext>
            </a:extLst>
          </p:cNvPr>
          <p:cNvSpPr txBox="1">
            <a:spLocks/>
          </p:cNvSpPr>
          <p:nvPr/>
        </p:nvSpPr>
        <p:spPr>
          <a:xfrm>
            <a:off x="963200" y="314410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Merge Sort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6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212722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IMPLEMENTED METHODOLOGIES</a:t>
            </a:r>
            <a:endParaRPr dirty="0"/>
          </a:p>
        </p:txBody>
      </p:sp>
      <p:sp>
        <p:nvSpPr>
          <p:cNvPr id="838" name="Google Shape;838;p36"/>
          <p:cNvSpPr/>
          <p:nvPr/>
        </p:nvSpPr>
        <p:spPr>
          <a:xfrm>
            <a:off x="1631450" y="1860650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4028700" y="1860650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6425950" y="1860650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HTML</a:t>
            </a:r>
            <a:endParaRPr dirty="0"/>
          </a:p>
        </p:txBody>
      </p:sp>
      <p:sp>
        <p:nvSpPr>
          <p:cNvPr id="842" name="Google Shape;842;p36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 built the skeleton of the Website.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CSS</a:t>
            </a:r>
            <a:endParaRPr dirty="0"/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To make the visualization more presentable.</a:t>
            </a:r>
            <a:endParaRPr dirty="0"/>
          </a:p>
        </p:txBody>
      </p:sp>
      <p:sp>
        <p:nvSpPr>
          <p:cNvPr id="845" name="Google Shape;845;p36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JavaScript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animation and for the working of the logics.</a:t>
            </a:r>
            <a:endParaRPr dirty="0"/>
          </a:p>
        </p:txBody>
      </p:sp>
      <p:grpSp>
        <p:nvGrpSpPr>
          <p:cNvPr id="847" name="Google Shape;847;p36"/>
          <p:cNvGrpSpPr/>
          <p:nvPr/>
        </p:nvGrpSpPr>
        <p:grpSpPr>
          <a:xfrm>
            <a:off x="2001697" y="2089535"/>
            <a:ext cx="346115" cy="587135"/>
            <a:chOff x="4956450" y="3451568"/>
            <a:chExt cx="269288" cy="456808"/>
          </a:xfrm>
        </p:grpSpPr>
        <p:sp>
          <p:nvSpPr>
            <p:cNvPr id="848" name="Google Shape;848;p36"/>
            <p:cNvSpPr/>
            <p:nvPr/>
          </p:nvSpPr>
          <p:spPr>
            <a:xfrm>
              <a:off x="4956450" y="3451568"/>
              <a:ext cx="269288" cy="456808"/>
            </a:xfrm>
            <a:custGeom>
              <a:avLst/>
              <a:gdLst/>
              <a:ahLst/>
              <a:cxnLst/>
              <a:rect l="l" t="t" r="r" b="b"/>
              <a:pathLst>
                <a:path w="12900" h="21883" extrusionOk="0">
                  <a:moveTo>
                    <a:pt x="11319" y="1582"/>
                  </a:moveTo>
                  <a:lnTo>
                    <a:pt x="11319" y="3178"/>
                  </a:lnTo>
                  <a:lnTo>
                    <a:pt x="1582" y="3178"/>
                  </a:lnTo>
                  <a:lnTo>
                    <a:pt x="1582" y="1582"/>
                  </a:lnTo>
                  <a:close/>
                  <a:moveTo>
                    <a:pt x="11319" y="4760"/>
                  </a:moveTo>
                  <a:lnTo>
                    <a:pt x="11319" y="15541"/>
                  </a:lnTo>
                  <a:lnTo>
                    <a:pt x="1582" y="15541"/>
                  </a:lnTo>
                  <a:lnTo>
                    <a:pt x="1582" y="4760"/>
                  </a:lnTo>
                  <a:close/>
                  <a:moveTo>
                    <a:pt x="11319" y="17121"/>
                  </a:moveTo>
                  <a:lnTo>
                    <a:pt x="11319" y="20300"/>
                  </a:lnTo>
                  <a:lnTo>
                    <a:pt x="1582" y="20300"/>
                  </a:lnTo>
                  <a:lnTo>
                    <a:pt x="1582" y="17121"/>
                  </a:lnTo>
                  <a:close/>
                  <a:moveTo>
                    <a:pt x="791" y="1"/>
                  </a:moveTo>
                  <a:cubicBezTo>
                    <a:pt x="355" y="1"/>
                    <a:pt x="0" y="354"/>
                    <a:pt x="0" y="791"/>
                  </a:cubicBezTo>
                  <a:lnTo>
                    <a:pt x="0" y="21092"/>
                  </a:lnTo>
                  <a:cubicBezTo>
                    <a:pt x="0" y="21528"/>
                    <a:pt x="355" y="21882"/>
                    <a:pt x="791" y="21882"/>
                  </a:cubicBezTo>
                  <a:lnTo>
                    <a:pt x="12109" y="21882"/>
                  </a:lnTo>
                  <a:cubicBezTo>
                    <a:pt x="12546" y="21882"/>
                    <a:pt x="12899" y="21528"/>
                    <a:pt x="12899" y="21092"/>
                  </a:cubicBezTo>
                  <a:lnTo>
                    <a:pt x="12899" y="791"/>
                  </a:lnTo>
                  <a:cubicBezTo>
                    <a:pt x="12899" y="354"/>
                    <a:pt x="12546" y="1"/>
                    <a:pt x="12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5063455" y="3813144"/>
              <a:ext cx="55298" cy="50371"/>
            </a:xfrm>
            <a:custGeom>
              <a:avLst/>
              <a:gdLst/>
              <a:ahLst/>
              <a:cxnLst/>
              <a:rect l="l" t="t" r="r" b="b"/>
              <a:pathLst>
                <a:path w="2649" h="2413" extrusionOk="0">
                  <a:moveTo>
                    <a:pt x="1324" y="0"/>
                  </a:moveTo>
                  <a:cubicBezTo>
                    <a:pt x="1015" y="0"/>
                    <a:pt x="707" y="118"/>
                    <a:pt x="472" y="353"/>
                  </a:cubicBezTo>
                  <a:cubicBezTo>
                    <a:pt x="1" y="824"/>
                    <a:pt x="1" y="1588"/>
                    <a:pt x="472" y="2059"/>
                  </a:cubicBezTo>
                  <a:cubicBezTo>
                    <a:pt x="707" y="2295"/>
                    <a:pt x="1015" y="2412"/>
                    <a:pt x="1324" y="2412"/>
                  </a:cubicBezTo>
                  <a:cubicBezTo>
                    <a:pt x="1632" y="2412"/>
                    <a:pt x="1941" y="2295"/>
                    <a:pt x="2176" y="2059"/>
                  </a:cubicBezTo>
                  <a:cubicBezTo>
                    <a:pt x="2648" y="1588"/>
                    <a:pt x="2648" y="824"/>
                    <a:pt x="2176" y="353"/>
                  </a:cubicBezTo>
                  <a:cubicBezTo>
                    <a:pt x="1941" y="118"/>
                    <a:pt x="1632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4278430" y="2146850"/>
            <a:ext cx="587135" cy="472514"/>
            <a:chOff x="4370697" y="3488934"/>
            <a:chExt cx="456808" cy="367630"/>
          </a:xfrm>
        </p:grpSpPr>
        <p:sp>
          <p:nvSpPr>
            <p:cNvPr id="851" name="Google Shape;851;p36"/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6"/>
          <p:cNvGrpSpPr/>
          <p:nvPr/>
        </p:nvGrpSpPr>
        <p:grpSpPr>
          <a:xfrm>
            <a:off x="6675689" y="2114846"/>
            <a:ext cx="587135" cy="536505"/>
            <a:chOff x="3758642" y="4150442"/>
            <a:chExt cx="456808" cy="417417"/>
          </a:xfrm>
        </p:grpSpPr>
        <p:sp>
          <p:nvSpPr>
            <p:cNvPr id="858" name="Google Shape;858;p36"/>
            <p:cNvSpPr/>
            <p:nvPr/>
          </p:nvSpPr>
          <p:spPr>
            <a:xfrm>
              <a:off x="3837049" y="4350007"/>
              <a:ext cx="120470" cy="28432"/>
            </a:xfrm>
            <a:custGeom>
              <a:avLst/>
              <a:gdLst/>
              <a:ahLst/>
              <a:cxnLst/>
              <a:rect l="l" t="t" r="r" b="b"/>
              <a:pathLst>
                <a:path w="5771" h="1362" extrusionOk="0">
                  <a:moveTo>
                    <a:pt x="679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8"/>
                    <a:pt x="306" y="1361"/>
                    <a:pt x="681" y="1361"/>
                  </a:cubicBezTo>
                  <a:cubicBezTo>
                    <a:pt x="685" y="1361"/>
                    <a:pt x="689" y="1361"/>
                    <a:pt x="693" y="1361"/>
                  </a:cubicBezTo>
                  <a:lnTo>
                    <a:pt x="5078" y="1361"/>
                  </a:lnTo>
                  <a:cubicBezTo>
                    <a:pt x="5082" y="1361"/>
                    <a:pt x="5085" y="1361"/>
                    <a:pt x="5089" y="1361"/>
                  </a:cubicBezTo>
                  <a:cubicBezTo>
                    <a:pt x="5465" y="1361"/>
                    <a:pt x="5770" y="1058"/>
                    <a:pt x="5770" y="681"/>
                  </a:cubicBezTo>
                  <a:cubicBezTo>
                    <a:pt x="5770" y="305"/>
                    <a:pt x="5466" y="1"/>
                    <a:pt x="5092" y="1"/>
                  </a:cubicBezTo>
                  <a:cubicBezTo>
                    <a:pt x="5087" y="1"/>
                    <a:pt x="5083" y="1"/>
                    <a:pt x="5078" y="1"/>
                  </a:cubicBezTo>
                  <a:lnTo>
                    <a:pt x="693" y="1"/>
                  </a:lnTo>
                  <a:cubicBezTo>
                    <a:pt x="688" y="1"/>
                    <a:pt x="683" y="1"/>
                    <a:pt x="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837299" y="4399397"/>
              <a:ext cx="119969" cy="28453"/>
            </a:xfrm>
            <a:custGeom>
              <a:avLst/>
              <a:gdLst/>
              <a:ahLst/>
              <a:cxnLst/>
              <a:rect l="l" t="t" r="r" b="b"/>
              <a:pathLst>
                <a:path w="5747" h="1363" extrusionOk="0">
                  <a:moveTo>
                    <a:pt x="681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7"/>
                    <a:pt x="305" y="1363"/>
                    <a:pt x="681" y="1363"/>
                  </a:cubicBezTo>
                  <a:lnTo>
                    <a:pt x="5066" y="1363"/>
                  </a:lnTo>
                  <a:cubicBezTo>
                    <a:pt x="5442" y="1363"/>
                    <a:pt x="5746" y="1057"/>
                    <a:pt x="5746" y="681"/>
                  </a:cubicBezTo>
                  <a:cubicBezTo>
                    <a:pt x="5746" y="305"/>
                    <a:pt x="5442" y="1"/>
                    <a:pt x="5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837049" y="4448788"/>
              <a:ext cx="120470" cy="28453"/>
            </a:xfrm>
            <a:custGeom>
              <a:avLst/>
              <a:gdLst/>
              <a:ahLst/>
              <a:cxnLst/>
              <a:rect l="l" t="t" r="r" b="b"/>
              <a:pathLst>
                <a:path w="5771" h="1363" extrusionOk="0">
                  <a:moveTo>
                    <a:pt x="681" y="1"/>
                  </a:moveTo>
                  <a:cubicBezTo>
                    <a:pt x="306" y="1"/>
                    <a:pt x="0" y="306"/>
                    <a:pt x="0" y="683"/>
                  </a:cubicBezTo>
                  <a:cubicBezTo>
                    <a:pt x="0" y="1058"/>
                    <a:pt x="306" y="1363"/>
                    <a:pt x="681" y="1363"/>
                  </a:cubicBezTo>
                  <a:cubicBezTo>
                    <a:pt x="685" y="1363"/>
                    <a:pt x="689" y="1363"/>
                    <a:pt x="693" y="1363"/>
                  </a:cubicBezTo>
                  <a:lnTo>
                    <a:pt x="5078" y="1363"/>
                  </a:lnTo>
                  <a:cubicBezTo>
                    <a:pt x="5082" y="1363"/>
                    <a:pt x="5085" y="1363"/>
                    <a:pt x="5089" y="1363"/>
                  </a:cubicBezTo>
                  <a:cubicBezTo>
                    <a:pt x="5465" y="1363"/>
                    <a:pt x="5770" y="1058"/>
                    <a:pt x="5770" y="683"/>
                  </a:cubicBezTo>
                  <a:cubicBezTo>
                    <a:pt x="5770" y="306"/>
                    <a:pt x="5465" y="1"/>
                    <a:pt x="5089" y="1"/>
                  </a:cubicBezTo>
                  <a:cubicBezTo>
                    <a:pt x="5085" y="1"/>
                    <a:pt x="5082" y="1"/>
                    <a:pt x="5078" y="1"/>
                  </a:cubicBezTo>
                  <a:lnTo>
                    <a:pt x="693" y="1"/>
                  </a:lnTo>
                  <a:cubicBezTo>
                    <a:pt x="689" y="1"/>
                    <a:pt x="68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982610" y="4350007"/>
              <a:ext cx="131638" cy="127233"/>
            </a:xfrm>
            <a:custGeom>
              <a:avLst/>
              <a:gdLst/>
              <a:ahLst/>
              <a:cxnLst/>
              <a:rect l="l" t="t" r="r" b="b"/>
              <a:pathLst>
                <a:path w="6306" h="6095" extrusionOk="0">
                  <a:moveTo>
                    <a:pt x="4943" y="1361"/>
                  </a:moveTo>
                  <a:lnTo>
                    <a:pt x="4943" y="4733"/>
                  </a:lnTo>
                  <a:lnTo>
                    <a:pt x="1362" y="4733"/>
                  </a:lnTo>
                  <a:lnTo>
                    <a:pt x="1362" y="1361"/>
                  </a:lnTo>
                  <a:close/>
                  <a:moveTo>
                    <a:pt x="682" y="1"/>
                  </a:moveTo>
                  <a:cubicBezTo>
                    <a:pt x="306" y="1"/>
                    <a:pt x="0" y="305"/>
                    <a:pt x="2" y="681"/>
                  </a:cubicBezTo>
                  <a:lnTo>
                    <a:pt x="2" y="5415"/>
                  </a:lnTo>
                  <a:cubicBezTo>
                    <a:pt x="0" y="5791"/>
                    <a:pt x="306" y="6095"/>
                    <a:pt x="682" y="6095"/>
                  </a:cubicBezTo>
                  <a:lnTo>
                    <a:pt x="5624" y="6095"/>
                  </a:lnTo>
                  <a:cubicBezTo>
                    <a:pt x="6000" y="6095"/>
                    <a:pt x="6304" y="5791"/>
                    <a:pt x="6304" y="5415"/>
                  </a:cubicBezTo>
                  <a:lnTo>
                    <a:pt x="6304" y="681"/>
                  </a:lnTo>
                  <a:cubicBezTo>
                    <a:pt x="6305" y="305"/>
                    <a:pt x="6000" y="1"/>
                    <a:pt x="5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758642" y="4150442"/>
              <a:ext cx="456808" cy="417417"/>
            </a:xfrm>
            <a:custGeom>
              <a:avLst/>
              <a:gdLst/>
              <a:ahLst/>
              <a:cxnLst/>
              <a:rect l="l" t="t" r="r" b="b"/>
              <a:pathLst>
                <a:path w="21883" h="19996" extrusionOk="0">
                  <a:moveTo>
                    <a:pt x="4149" y="1360"/>
                  </a:moveTo>
                  <a:cubicBezTo>
                    <a:pt x="5685" y="1360"/>
                    <a:pt x="6936" y="2611"/>
                    <a:pt x="6936" y="4148"/>
                  </a:cubicBezTo>
                  <a:cubicBezTo>
                    <a:pt x="6936" y="5684"/>
                    <a:pt x="5685" y="6935"/>
                    <a:pt x="4149" y="6935"/>
                  </a:cubicBezTo>
                  <a:cubicBezTo>
                    <a:pt x="2613" y="6935"/>
                    <a:pt x="1363" y="5684"/>
                    <a:pt x="1363" y="4148"/>
                  </a:cubicBezTo>
                  <a:cubicBezTo>
                    <a:pt x="1363" y="2611"/>
                    <a:pt x="2611" y="1360"/>
                    <a:pt x="4149" y="1360"/>
                  </a:cubicBezTo>
                  <a:close/>
                  <a:moveTo>
                    <a:pt x="17855" y="2666"/>
                  </a:moveTo>
                  <a:lnTo>
                    <a:pt x="17855" y="18382"/>
                  </a:lnTo>
                  <a:cubicBezTo>
                    <a:pt x="17855" y="18466"/>
                    <a:pt x="17861" y="18550"/>
                    <a:pt x="17873" y="18632"/>
                  </a:cubicBezTo>
                  <a:lnTo>
                    <a:pt x="3691" y="18632"/>
                  </a:lnTo>
                  <a:cubicBezTo>
                    <a:pt x="3281" y="18632"/>
                    <a:pt x="2948" y="18299"/>
                    <a:pt x="2948" y="17889"/>
                  </a:cubicBezTo>
                  <a:lnTo>
                    <a:pt x="2948" y="8119"/>
                  </a:lnTo>
                  <a:cubicBezTo>
                    <a:pt x="3340" y="8238"/>
                    <a:pt x="3744" y="8297"/>
                    <a:pt x="4147" y="8297"/>
                  </a:cubicBezTo>
                  <a:cubicBezTo>
                    <a:pt x="4662" y="8297"/>
                    <a:pt x="5175" y="8201"/>
                    <a:pt x="5661" y="8011"/>
                  </a:cubicBezTo>
                  <a:lnTo>
                    <a:pt x="16353" y="8011"/>
                  </a:lnTo>
                  <a:cubicBezTo>
                    <a:pt x="16356" y="8011"/>
                    <a:pt x="16360" y="8011"/>
                    <a:pt x="16364" y="8011"/>
                  </a:cubicBezTo>
                  <a:cubicBezTo>
                    <a:pt x="16739" y="8011"/>
                    <a:pt x="17045" y="7706"/>
                    <a:pt x="17045" y="7331"/>
                  </a:cubicBezTo>
                  <a:cubicBezTo>
                    <a:pt x="17045" y="6954"/>
                    <a:pt x="16739" y="6649"/>
                    <a:pt x="16364" y="6649"/>
                  </a:cubicBezTo>
                  <a:cubicBezTo>
                    <a:pt x="16360" y="6649"/>
                    <a:pt x="16356" y="6649"/>
                    <a:pt x="16353" y="6649"/>
                  </a:cubicBezTo>
                  <a:lnTo>
                    <a:pt x="7455" y="6649"/>
                  </a:lnTo>
                  <a:cubicBezTo>
                    <a:pt x="7726" y="6294"/>
                    <a:pt x="7935" y="5898"/>
                    <a:pt x="8079" y="5477"/>
                  </a:cubicBezTo>
                  <a:lnTo>
                    <a:pt x="12877" y="5477"/>
                  </a:lnTo>
                  <a:cubicBezTo>
                    <a:pt x="13253" y="5477"/>
                    <a:pt x="13557" y="5171"/>
                    <a:pt x="13557" y="4795"/>
                  </a:cubicBezTo>
                  <a:cubicBezTo>
                    <a:pt x="13557" y="4419"/>
                    <a:pt x="13253" y="4115"/>
                    <a:pt x="12877" y="4115"/>
                  </a:cubicBezTo>
                  <a:lnTo>
                    <a:pt x="8296" y="4115"/>
                  </a:lnTo>
                  <a:cubicBezTo>
                    <a:pt x="8293" y="3619"/>
                    <a:pt x="8200" y="3129"/>
                    <a:pt x="8022" y="2666"/>
                  </a:cubicBezTo>
                  <a:close/>
                  <a:moveTo>
                    <a:pt x="20522" y="5671"/>
                  </a:moveTo>
                  <a:lnTo>
                    <a:pt x="20522" y="17889"/>
                  </a:lnTo>
                  <a:lnTo>
                    <a:pt x="20521" y="17889"/>
                  </a:lnTo>
                  <a:cubicBezTo>
                    <a:pt x="20521" y="18299"/>
                    <a:pt x="20188" y="18631"/>
                    <a:pt x="19778" y="18632"/>
                  </a:cubicBezTo>
                  <a:lnTo>
                    <a:pt x="19468" y="18632"/>
                  </a:lnTo>
                  <a:cubicBezTo>
                    <a:pt x="19329" y="18632"/>
                    <a:pt x="19217" y="18521"/>
                    <a:pt x="19217" y="18382"/>
                  </a:cubicBezTo>
                  <a:lnTo>
                    <a:pt x="19217" y="5671"/>
                  </a:lnTo>
                  <a:close/>
                  <a:moveTo>
                    <a:pt x="4149" y="0"/>
                  </a:moveTo>
                  <a:cubicBezTo>
                    <a:pt x="1862" y="0"/>
                    <a:pt x="1" y="1862"/>
                    <a:pt x="1" y="4148"/>
                  </a:cubicBezTo>
                  <a:cubicBezTo>
                    <a:pt x="1" y="5420"/>
                    <a:pt x="586" y="6623"/>
                    <a:pt x="1587" y="7407"/>
                  </a:cubicBezTo>
                  <a:lnTo>
                    <a:pt x="1587" y="17889"/>
                  </a:lnTo>
                  <a:cubicBezTo>
                    <a:pt x="1587" y="19051"/>
                    <a:pt x="2529" y="19993"/>
                    <a:pt x="3691" y="19996"/>
                  </a:cubicBezTo>
                  <a:lnTo>
                    <a:pt x="19778" y="19996"/>
                  </a:lnTo>
                  <a:cubicBezTo>
                    <a:pt x="20940" y="19994"/>
                    <a:pt x="21881" y="19053"/>
                    <a:pt x="21883" y="17889"/>
                  </a:cubicBezTo>
                  <a:lnTo>
                    <a:pt x="21883" y="4991"/>
                  </a:lnTo>
                  <a:cubicBezTo>
                    <a:pt x="21883" y="4613"/>
                    <a:pt x="21578" y="4309"/>
                    <a:pt x="21202" y="4309"/>
                  </a:cubicBezTo>
                  <a:lnTo>
                    <a:pt x="19217" y="4309"/>
                  </a:lnTo>
                  <a:lnTo>
                    <a:pt x="19217" y="1986"/>
                  </a:lnTo>
                  <a:cubicBezTo>
                    <a:pt x="19217" y="1610"/>
                    <a:pt x="18911" y="1304"/>
                    <a:pt x="18535" y="1304"/>
                  </a:cubicBezTo>
                  <a:lnTo>
                    <a:pt x="7165" y="1304"/>
                  </a:lnTo>
                  <a:cubicBezTo>
                    <a:pt x="6382" y="472"/>
                    <a:pt x="5291" y="0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822499" y="4206074"/>
              <a:ext cx="54484" cy="51812"/>
            </a:xfrm>
            <a:custGeom>
              <a:avLst/>
              <a:gdLst/>
              <a:ahLst/>
              <a:cxnLst/>
              <a:rect l="l" t="t" r="r" b="b"/>
              <a:pathLst>
                <a:path w="2610" h="2482" extrusionOk="0">
                  <a:moveTo>
                    <a:pt x="682" y="1"/>
                  </a:moveTo>
                  <a:cubicBezTo>
                    <a:pt x="306" y="1"/>
                    <a:pt x="0" y="305"/>
                    <a:pt x="0" y="681"/>
                  </a:cubicBezTo>
                  <a:lnTo>
                    <a:pt x="0" y="1801"/>
                  </a:lnTo>
                  <a:cubicBezTo>
                    <a:pt x="0" y="2176"/>
                    <a:pt x="306" y="2481"/>
                    <a:pt x="682" y="2481"/>
                  </a:cubicBezTo>
                  <a:lnTo>
                    <a:pt x="1917" y="2481"/>
                  </a:lnTo>
                  <a:cubicBezTo>
                    <a:pt x="1921" y="2481"/>
                    <a:pt x="1924" y="2482"/>
                    <a:pt x="1928" y="2482"/>
                  </a:cubicBezTo>
                  <a:cubicBezTo>
                    <a:pt x="2304" y="2482"/>
                    <a:pt x="2609" y="2177"/>
                    <a:pt x="2609" y="1800"/>
                  </a:cubicBezTo>
                  <a:cubicBezTo>
                    <a:pt x="2609" y="1424"/>
                    <a:pt x="2304" y="1119"/>
                    <a:pt x="1928" y="1119"/>
                  </a:cubicBezTo>
                  <a:cubicBezTo>
                    <a:pt x="1924" y="1119"/>
                    <a:pt x="1921" y="1119"/>
                    <a:pt x="1917" y="1120"/>
                  </a:cubicBezTo>
                  <a:lnTo>
                    <a:pt x="1362" y="1120"/>
                  </a:lnTo>
                  <a:lnTo>
                    <a:pt x="1362" y="681"/>
                  </a:lnTo>
                  <a:cubicBezTo>
                    <a:pt x="1362" y="305"/>
                    <a:pt x="1056" y="1"/>
                    <a:pt x="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 idx="2"/>
          </p:nvPr>
        </p:nvSpPr>
        <p:spPr>
          <a:xfrm>
            <a:off x="950843" y="3114901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NEW ARRAY</a:t>
            </a:r>
            <a:endParaRPr dirty="0"/>
          </a:p>
        </p:txBody>
      </p:sp>
      <p:sp>
        <p:nvSpPr>
          <p:cNvPr id="1129" name="Google Shape;1129;p41"/>
          <p:cNvSpPr txBox="1">
            <a:spLocks noGrp="1"/>
          </p:cNvSpPr>
          <p:nvPr>
            <p:ph type="subTitle" idx="1"/>
          </p:nvPr>
        </p:nvSpPr>
        <p:spPr>
          <a:xfrm>
            <a:off x="950843" y="3390151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Generates random new array, whenever clicked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0" name="Google Shape;1130;p41"/>
          <p:cNvSpPr txBox="1">
            <a:spLocks noGrp="1"/>
          </p:cNvSpPr>
          <p:nvPr>
            <p:ph type="title" idx="3"/>
          </p:nvPr>
        </p:nvSpPr>
        <p:spPr>
          <a:xfrm>
            <a:off x="3348093" y="3114901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SIZE</a:t>
            </a:r>
            <a:endParaRPr dirty="0"/>
          </a:p>
        </p:txBody>
      </p:sp>
      <p:sp>
        <p:nvSpPr>
          <p:cNvPr id="1131" name="Google Shape;1131;p41"/>
          <p:cNvSpPr txBox="1">
            <a:spLocks noGrp="1"/>
          </p:cNvSpPr>
          <p:nvPr>
            <p:ph type="subTitle" idx="4"/>
          </p:nvPr>
        </p:nvSpPr>
        <p:spPr>
          <a:xfrm>
            <a:off x="3348093" y="3390151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Defines the size of the array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2" name="Google Shape;1132;p41"/>
          <p:cNvSpPr txBox="1">
            <a:spLocks noGrp="1"/>
          </p:cNvSpPr>
          <p:nvPr>
            <p:ph type="title" idx="5"/>
          </p:nvPr>
        </p:nvSpPr>
        <p:spPr>
          <a:xfrm>
            <a:off x="5745343" y="3114901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SPEED</a:t>
            </a:r>
            <a:endParaRPr dirty="0"/>
          </a:p>
        </p:txBody>
      </p:sp>
      <p:sp>
        <p:nvSpPr>
          <p:cNvPr id="1133" name="Google Shape;1133;p41"/>
          <p:cNvSpPr txBox="1">
            <a:spLocks noGrp="1"/>
          </p:cNvSpPr>
          <p:nvPr>
            <p:ph type="subTitle" idx="6"/>
          </p:nvPr>
        </p:nvSpPr>
        <p:spPr>
          <a:xfrm>
            <a:off x="5745343" y="3390151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Sets the speed of the sorting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6FE17-8CD9-4218-988E-1058B15C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62" y="2461986"/>
            <a:ext cx="1133633" cy="628738"/>
          </a:xfrm>
          <a:prstGeom prst="rect">
            <a:avLst/>
          </a:prstGeom>
        </p:spPr>
      </p:pic>
      <p:grpSp>
        <p:nvGrpSpPr>
          <p:cNvPr id="1149" name="Google Shape;1149;p41"/>
          <p:cNvGrpSpPr/>
          <p:nvPr/>
        </p:nvGrpSpPr>
        <p:grpSpPr>
          <a:xfrm>
            <a:off x="1595864" y="1893937"/>
            <a:ext cx="475386" cy="456787"/>
            <a:chOff x="3885604" y="1516810"/>
            <a:chExt cx="475386" cy="456787"/>
          </a:xfrm>
        </p:grpSpPr>
        <p:sp>
          <p:nvSpPr>
            <p:cNvPr id="1150" name="Google Shape;1150;p41"/>
            <p:cNvSpPr/>
            <p:nvPr/>
          </p:nvSpPr>
          <p:spPr>
            <a:xfrm>
              <a:off x="3885604" y="1516810"/>
              <a:ext cx="475386" cy="456787"/>
            </a:xfrm>
            <a:custGeom>
              <a:avLst/>
              <a:gdLst/>
              <a:ahLst/>
              <a:cxnLst/>
              <a:rect l="l" t="t" r="r" b="b"/>
              <a:pathLst>
                <a:path w="22773" h="21882" extrusionOk="0">
                  <a:moveTo>
                    <a:pt x="17762" y="4317"/>
                  </a:moveTo>
                  <a:cubicBezTo>
                    <a:pt x="17826" y="4317"/>
                    <a:pt x="17890" y="4341"/>
                    <a:pt x="17939" y="4390"/>
                  </a:cubicBezTo>
                  <a:cubicBezTo>
                    <a:pt x="18037" y="4487"/>
                    <a:pt x="18037" y="4646"/>
                    <a:pt x="17939" y="4742"/>
                  </a:cubicBezTo>
                  <a:lnTo>
                    <a:pt x="15902" y="6778"/>
                  </a:lnTo>
                  <a:cubicBezTo>
                    <a:pt x="15862" y="6729"/>
                    <a:pt x="15819" y="6683"/>
                    <a:pt x="15775" y="6637"/>
                  </a:cubicBezTo>
                  <a:lnTo>
                    <a:pt x="15691" y="6553"/>
                  </a:lnTo>
                  <a:cubicBezTo>
                    <a:pt x="15645" y="6509"/>
                    <a:pt x="15597" y="6466"/>
                    <a:pt x="15550" y="6426"/>
                  </a:cubicBezTo>
                  <a:lnTo>
                    <a:pt x="15551" y="6425"/>
                  </a:lnTo>
                  <a:lnTo>
                    <a:pt x="17586" y="4390"/>
                  </a:lnTo>
                  <a:cubicBezTo>
                    <a:pt x="17635" y="4341"/>
                    <a:pt x="17699" y="4317"/>
                    <a:pt x="17762" y="4317"/>
                  </a:cubicBezTo>
                  <a:close/>
                  <a:moveTo>
                    <a:pt x="17763" y="1504"/>
                  </a:moveTo>
                  <a:cubicBezTo>
                    <a:pt x="18546" y="1504"/>
                    <a:pt x="19330" y="1803"/>
                    <a:pt x="19929" y="2400"/>
                  </a:cubicBezTo>
                  <a:cubicBezTo>
                    <a:pt x="21123" y="3594"/>
                    <a:pt x="21123" y="5537"/>
                    <a:pt x="19929" y="6730"/>
                  </a:cubicBezTo>
                  <a:lnTo>
                    <a:pt x="19931" y="6730"/>
                  </a:lnTo>
                  <a:lnTo>
                    <a:pt x="16846" y="9813"/>
                  </a:lnTo>
                  <a:cubicBezTo>
                    <a:pt x="16274" y="10387"/>
                    <a:pt x="15499" y="10709"/>
                    <a:pt x="14692" y="10709"/>
                  </a:cubicBezTo>
                  <a:cubicBezTo>
                    <a:pt x="14688" y="10709"/>
                    <a:pt x="14684" y="10709"/>
                    <a:pt x="14680" y="10709"/>
                  </a:cubicBezTo>
                  <a:cubicBezTo>
                    <a:pt x="14619" y="10709"/>
                    <a:pt x="14558" y="10708"/>
                    <a:pt x="14497" y="10703"/>
                  </a:cubicBezTo>
                  <a:lnTo>
                    <a:pt x="15773" y="9427"/>
                  </a:lnTo>
                  <a:cubicBezTo>
                    <a:pt x="16025" y="9176"/>
                    <a:pt x="16203" y="8861"/>
                    <a:pt x="16290" y="8517"/>
                  </a:cubicBezTo>
                  <a:lnTo>
                    <a:pt x="19003" y="5804"/>
                  </a:lnTo>
                  <a:cubicBezTo>
                    <a:pt x="19660" y="5115"/>
                    <a:pt x="19646" y="4028"/>
                    <a:pt x="18974" y="3354"/>
                  </a:cubicBezTo>
                  <a:cubicBezTo>
                    <a:pt x="18631" y="3012"/>
                    <a:pt x="18182" y="2841"/>
                    <a:pt x="17733" y="2841"/>
                  </a:cubicBezTo>
                  <a:cubicBezTo>
                    <a:pt x="17298" y="2841"/>
                    <a:pt x="16863" y="3002"/>
                    <a:pt x="16524" y="3325"/>
                  </a:cubicBezTo>
                  <a:lnTo>
                    <a:pt x="13811" y="6038"/>
                  </a:lnTo>
                  <a:cubicBezTo>
                    <a:pt x="13467" y="6125"/>
                    <a:pt x="13152" y="6302"/>
                    <a:pt x="12901" y="6555"/>
                  </a:cubicBezTo>
                  <a:lnTo>
                    <a:pt x="11625" y="7831"/>
                  </a:lnTo>
                  <a:cubicBezTo>
                    <a:pt x="11571" y="6957"/>
                    <a:pt x="11895" y="6102"/>
                    <a:pt x="12514" y="5483"/>
                  </a:cubicBezTo>
                  <a:lnTo>
                    <a:pt x="15597" y="2400"/>
                  </a:lnTo>
                  <a:cubicBezTo>
                    <a:pt x="16196" y="1803"/>
                    <a:pt x="16979" y="1504"/>
                    <a:pt x="17763" y="1504"/>
                  </a:cubicBezTo>
                  <a:close/>
                  <a:moveTo>
                    <a:pt x="14295" y="7481"/>
                  </a:moveTo>
                  <a:cubicBezTo>
                    <a:pt x="14415" y="7481"/>
                    <a:pt x="14535" y="7526"/>
                    <a:pt x="14627" y="7617"/>
                  </a:cubicBezTo>
                  <a:lnTo>
                    <a:pt x="14709" y="7701"/>
                  </a:lnTo>
                  <a:cubicBezTo>
                    <a:pt x="14893" y="7884"/>
                    <a:pt x="14893" y="8181"/>
                    <a:pt x="14709" y="8364"/>
                  </a:cubicBezTo>
                  <a:lnTo>
                    <a:pt x="8867" y="14208"/>
                  </a:lnTo>
                  <a:cubicBezTo>
                    <a:pt x="8776" y="14299"/>
                    <a:pt x="8656" y="14344"/>
                    <a:pt x="8536" y="14344"/>
                  </a:cubicBezTo>
                  <a:cubicBezTo>
                    <a:pt x="8416" y="14344"/>
                    <a:pt x="8296" y="14299"/>
                    <a:pt x="8204" y="14208"/>
                  </a:cubicBezTo>
                  <a:lnTo>
                    <a:pt x="8121" y="14124"/>
                  </a:lnTo>
                  <a:cubicBezTo>
                    <a:pt x="7938" y="13940"/>
                    <a:pt x="7938" y="13644"/>
                    <a:pt x="8121" y="13460"/>
                  </a:cubicBezTo>
                  <a:lnTo>
                    <a:pt x="13963" y="7617"/>
                  </a:lnTo>
                  <a:cubicBezTo>
                    <a:pt x="14055" y="7526"/>
                    <a:pt x="14175" y="7481"/>
                    <a:pt x="14295" y="7481"/>
                  </a:cubicBezTo>
                  <a:close/>
                  <a:moveTo>
                    <a:pt x="6929" y="15045"/>
                  </a:moveTo>
                  <a:cubicBezTo>
                    <a:pt x="6969" y="15094"/>
                    <a:pt x="7012" y="15142"/>
                    <a:pt x="7058" y="15188"/>
                  </a:cubicBezTo>
                  <a:lnTo>
                    <a:pt x="7140" y="15270"/>
                  </a:lnTo>
                  <a:cubicBezTo>
                    <a:pt x="7186" y="15316"/>
                    <a:pt x="7233" y="15359"/>
                    <a:pt x="7282" y="15398"/>
                  </a:cubicBezTo>
                  <a:lnTo>
                    <a:pt x="5187" y="17494"/>
                  </a:lnTo>
                  <a:cubicBezTo>
                    <a:pt x="5138" y="17543"/>
                    <a:pt x="5074" y="17567"/>
                    <a:pt x="5010" y="17567"/>
                  </a:cubicBezTo>
                  <a:cubicBezTo>
                    <a:pt x="4946" y="17567"/>
                    <a:pt x="4883" y="17543"/>
                    <a:pt x="4834" y="17494"/>
                  </a:cubicBezTo>
                  <a:cubicBezTo>
                    <a:pt x="4736" y="17396"/>
                    <a:pt x="4736" y="17239"/>
                    <a:pt x="4834" y="17141"/>
                  </a:cubicBezTo>
                  <a:lnTo>
                    <a:pt x="6929" y="15045"/>
                  </a:lnTo>
                  <a:close/>
                  <a:moveTo>
                    <a:pt x="8151" y="11110"/>
                  </a:moveTo>
                  <a:cubicBezTo>
                    <a:pt x="8153" y="11110"/>
                    <a:pt x="8155" y="11110"/>
                    <a:pt x="8157" y="11110"/>
                  </a:cubicBezTo>
                  <a:cubicBezTo>
                    <a:pt x="8218" y="11110"/>
                    <a:pt x="8279" y="11111"/>
                    <a:pt x="8340" y="11116"/>
                  </a:cubicBezTo>
                  <a:lnTo>
                    <a:pt x="7058" y="12398"/>
                  </a:lnTo>
                  <a:cubicBezTo>
                    <a:pt x="6805" y="12649"/>
                    <a:pt x="6628" y="12964"/>
                    <a:pt x="6541" y="13308"/>
                  </a:cubicBezTo>
                  <a:lnTo>
                    <a:pt x="3771" y="16077"/>
                  </a:lnTo>
                  <a:cubicBezTo>
                    <a:pt x="3087" y="16762"/>
                    <a:pt x="3087" y="17873"/>
                    <a:pt x="3771" y="18558"/>
                  </a:cubicBezTo>
                  <a:cubicBezTo>
                    <a:pt x="4114" y="18900"/>
                    <a:pt x="4562" y="19071"/>
                    <a:pt x="5011" y="19071"/>
                  </a:cubicBezTo>
                  <a:cubicBezTo>
                    <a:pt x="5460" y="19071"/>
                    <a:pt x="5908" y="18900"/>
                    <a:pt x="6251" y="18558"/>
                  </a:cubicBezTo>
                  <a:lnTo>
                    <a:pt x="9020" y="15787"/>
                  </a:lnTo>
                  <a:cubicBezTo>
                    <a:pt x="9366" y="15701"/>
                    <a:pt x="9679" y="15522"/>
                    <a:pt x="9930" y="15272"/>
                  </a:cubicBezTo>
                  <a:lnTo>
                    <a:pt x="11212" y="13988"/>
                  </a:lnTo>
                  <a:cubicBezTo>
                    <a:pt x="11215" y="14049"/>
                    <a:pt x="11218" y="14110"/>
                    <a:pt x="11218" y="14171"/>
                  </a:cubicBezTo>
                  <a:cubicBezTo>
                    <a:pt x="11221" y="14983"/>
                    <a:pt x="10899" y="15762"/>
                    <a:pt x="10323" y="16337"/>
                  </a:cubicBezTo>
                  <a:lnTo>
                    <a:pt x="7175" y="19484"/>
                  </a:lnTo>
                  <a:cubicBezTo>
                    <a:pt x="6577" y="20081"/>
                    <a:pt x="5794" y="20379"/>
                    <a:pt x="5010" y="20379"/>
                  </a:cubicBezTo>
                  <a:cubicBezTo>
                    <a:pt x="4227" y="20379"/>
                    <a:pt x="3443" y="20081"/>
                    <a:pt x="2844" y="19484"/>
                  </a:cubicBezTo>
                  <a:cubicBezTo>
                    <a:pt x="1650" y="18289"/>
                    <a:pt x="1650" y="16346"/>
                    <a:pt x="2844" y="15152"/>
                  </a:cubicBezTo>
                  <a:lnTo>
                    <a:pt x="5991" y="12005"/>
                  </a:lnTo>
                  <a:cubicBezTo>
                    <a:pt x="6564" y="11432"/>
                    <a:pt x="7341" y="11110"/>
                    <a:pt x="8151" y="11110"/>
                  </a:cubicBezTo>
                  <a:close/>
                  <a:moveTo>
                    <a:pt x="17762" y="1"/>
                  </a:moveTo>
                  <a:cubicBezTo>
                    <a:pt x="16593" y="1"/>
                    <a:pt x="15424" y="446"/>
                    <a:pt x="14534" y="1336"/>
                  </a:cubicBezTo>
                  <a:lnTo>
                    <a:pt x="11451" y="4419"/>
                  </a:lnTo>
                  <a:cubicBezTo>
                    <a:pt x="10185" y="5683"/>
                    <a:pt x="9820" y="7511"/>
                    <a:pt x="10352" y="9103"/>
                  </a:cubicBezTo>
                  <a:lnTo>
                    <a:pt x="9612" y="9842"/>
                  </a:lnTo>
                  <a:cubicBezTo>
                    <a:pt x="9140" y="9685"/>
                    <a:pt x="8648" y="9606"/>
                    <a:pt x="8156" y="9606"/>
                  </a:cubicBezTo>
                  <a:cubicBezTo>
                    <a:pt x="6987" y="9606"/>
                    <a:pt x="5818" y="10051"/>
                    <a:pt x="4928" y="10941"/>
                  </a:cubicBezTo>
                  <a:lnTo>
                    <a:pt x="1781" y="14089"/>
                  </a:lnTo>
                  <a:cubicBezTo>
                    <a:pt x="1" y="15869"/>
                    <a:pt x="1" y="18766"/>
                    <a:pt x="1781" y="20546"/>
                  </a:cubicBezTo>
                  <a:cubicBezTo>
                    <a:pt x="2673" y="21437"/>
                    <a:pt x="3841" y="21882"/>
                    <a:pt x="5010" y="21882"/>
                  </a:cubicBezTo>
                  <a:cubicBezTo>
                    <a:pt x="6178" y="21882"/>
                    <a:pt x="7347" y="21437"/>
                    <a:pt x="8239" y="20546"/>
                  </a:cubicBezTo>
                  <a:lnTo>
                    <a:pt x="11386" y="17399"/>
                  </a:lnTo>
                  <a:cubicBezTo>
                    <a:pt x="12609" y="16172"/>
                    <a:pt x="13034" y="14359"/>
                    <a:pt x="12485" y="12714"/>
                  </a:cubicBezTo>
                  <a:lnTo>
                    <a:pt x="13224" y="11976"/>
                  </a:lnTo>
                  <a:cubicBezTo>
                    <a:pt x="13693" y="12134"/>
                    <a:pt x="14183" y="12213"/>
                    <a:pt x="14679" y="12213"/>
                  </a:cubicBezTo>
                  <a:cubicBezTo>
                    <a:pt x="14683" y="12213"/>
                    <a:pt x="14686" y="12213"/>
                    <a:pt x="14690" y="12213"/>
                  </a:cubicBezTo>
                  <a:cubicBezTo>
                    <a:pt x="15898" y="12213"/>
                    <a:pt x="17055" y="11732"/>
                    <a:pt x="17907" y="10877"/>
                  </a:cubicBezTo>
                  <a:lnTo>
                    <a:pt x="20990" y="7794"/>
                  </a:lnTo>
                  <a:cubicBezTo>
                    <a:pt x="22772" y="6014"/>
                    <a:pt x="22772" y="3117"/>
                    <a:pt x="20991" y="1336"/>
                  </a:cubicBezTo>
                  <a:cubicBezTo>
                    <a:pt x="20101" y="446"/>
                    <a:pt x="18932" y="1"/>
                    <a:pt x="17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4216076" y="1777644"/>
              <a:ext cx="76465" cy="42293"/>
            </a:xfrm>
            <a:custGeom>
              <a:avLst/>
              <a:gdLst/>
              <a:ahLst/>
              <a:cxnLst/>
              <a:rect l="l" t="t" r="r" b="b"/>
              <a:pathLst>
                <a:path w="3663" h="2026" extrusionOk="0">
                  <a:moveTo>
                    <a:pt x="830" y="1"/>
                  </a:moveTo>
                  <a:cubicBezTo>
                    <a:pt x="496" y="1"/>
                    <a:pt x="192" y="225"/>
                    <a:pt x="104" y="563"/>
                  </a:cubicBezTo>
                  <a:cubicBezTo>
                    <a:pt x="0" y="962"/>
                    <a:pt x="237" y="1370"/>
                    <a:pt x="636" y="1479"/>
                  </a:cubicBezTo>
                  <a:lnTo>
                    <a:pt x="2635" y="2000"/>
                  </a:lnTo>
                  <a:cubicBezTo>
                    <a:pt x="2700" y="2017"/>
                    <a:pt x="2766" y="2026"/>
                    <a:pt x="2830" y="2026"/>
                  </a:cubicBezTo>
                  <a:cubicBezTo>
                    <a:pt x="3164" y="2026"/>
                    <a:pt x="3469" y="1802"/>
                    <a:pt x="3557" y="1464"/>
                  </a:cubicBezTo>
                  <a:cubicBezTo>
                    <a:pt x="3662" y="1060"/>
                    <a:pt x="3419" y="649"/>
                    <a:pt x="3014" y="545"/>
                  </a:cubicBezTo>
                  <a:lnTo>
                    <a:pt x="1015" y="24"/>
                  </a:lnTo>
                  <a:cubicBezTo>
                    <a:pt x="953" y="8"/>
                    <a:pt x="891" y="1"/>
                    <a:pt x="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4155226" y="1838285"/>
              <a:ext cx="45675" cy="73188"/>
            </a:xfrm>
            <a:custGeom>
              <a:avLst/>
              <a:gdLst/>
              <a:ahLst/>
              <a:cxnLst/>
              <a:rect l="l" t="t" r="r" b="b"/>
              <a:pathLst>
                <a:path w="2188" h="3506" extrusionOk="0">
                  <a:moveTo>
                    <a:pt x="832" y="0"/>
                  </a:moveTo>
                  <a:cubicBezTo>
                    <a:pt x="769" y="0"/>
                    <a:pt x="706" y="8"/>
                    <a:pt x="642" y="24"/>
                  </a:cubicBezTo>
                  <a:cubicBezTo>
                    <a:pt x="242" y="130"/>
                    <a:pt x="0" y="541"/>
                    <a:pt x="106" y="943"/>
                  </a:cubicBezTo>
                  <a:lnTo>
                    <a:pt x="627" y="2942"/>
                  </a:lnTo>
                  <a:cubicBezTo>
                    <a:pt x="716" y="3281"/>
                    <a:pt x="1020" y="3505"/>
                    <a:pt x="1353" y="3505"/>
                  </a:cubicBezTo>
                  <a:cubicBezTo>
                    <a:pt x="1416" y="3505"/>
                    <a:pt x="1480" y="3497"/>
                    <a:pt x="1544" y="3480"/>
                  </a:cubicBezTo>
                  <a:cubicBezTo>
                    <a:pt x="1946" y="3375"/>
                    <a:pt x="2188" y="2965"/>
                    <a:pt x="2082" y="2563"/>
                  </a:cubicBezTo>
                  <a:lnTo>
                    <a:pt x="1561" y="563"/>
                  </a:lnTo>
                  <a:cubicBezTo>
                    <a:pt x="1472" y="224"/>
                    <a:pt x="1166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4195327" y="1817557"/>
              <a:ext cx="62855" cy="59744"/>
            </a:xfrm>
            <a:custGeom>
              <a:avLst/>
              <a:gdLst/>
              <a:ahLst/>
              <a:cxnLst/>
              <a:rect l="l" t="t" r="r" b="b"/>
              <a:pathLst>
                <a:path w="3011" h="2862" extrusionOk="0">
                  <a:moveTo>
                    <a:pt x="826" y="1"/>
                  </a:moveTo>
                  <a:cubicBezTo>
                    <a:pt x="633" y="1"/>
                    <a:pt x="441" y="74"/>
                    <a:pt x="294" y="221"/>
                  </a:cubicBezTo>
                  <a:cubicBezTo>
                    <a:pt x="2" y="512"/>
                    <a:pt x="1" y="984"/>
                    <a:pt x="288" y="1279"/>
                  </a:cubicBezTo>
                  <a:lnTo>
                    <a:pt x="1645" y="2635"/>
                  </a:lnTo>
                  <a:cubicBezTo>
                    <a:pt x="1792" y="2786"/>
                    <a:pt x="1988" y="2861"/>
                    <a:pt x="2183" y="2861"/>
                  </a:cubicBezTo>
                  <a:cubicBezTo>
                    <a:pt x="2375" y="2861"/>
                    <a:pt x="2567" y="2788"/>
                    <a:pt x="2714" y="2641"/>
                  </a:cubicBezTo>
                  <a:cubicBezTo>
                    <a:pt x="3010" y="2344"/>
                    <a:pt x="3007" y="1864"/>
                    <a:pt x="2708" y="1572"/>
                  </a:cubicBezTo>
                  <a:lnTo>
                    <a:pt x="1352" y="215"/>
                  </a:lnTo>
                  <a:cubicBezTo>
                    <a:pt x="1205" y="72"/>
                    <a:pt x="101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3955640" y="1669344"/>
              <a:ext cx="76027" cy="42188"/>
            </a:xfrm>
            <a:custGeom>
              <a:avLst/>
              <a:gdLst/>
              <a:ahLst/>
              <a:cxnLst/>
              <a:rect l="l" t="t" r="r" b="b"/>
              <a:pathLst>
                <a:path w="3642" h="2021" extrusionOk="0">
                  <a:moveTo>
                    <a:pt x="830" y="1"/>
                  </a:moveTo>
                  <a:cubicBezTo>
                    <a:pt x="496" y="1"/>
                    <a:pt x="193" y="225"/>
                    <a:pt x="105" y="562"/>
                  </a:cubicBezTo>
                  <a:cubicBezTo>
                    <a:pt x="1" y="960"/>
                    <a:pt x="235" y="1366"/>
                    <a:pt x="630" y="1478"/>
                  </a:cubicBezTo>
                  <a:lnTo>
                    <a:pt x="2630" y="1999"/>
                  </a:lnTo>
                  <a:cubicBezTo>
                    <a:pt x="2690" y="2014"/>
                    <a:pt x="2750" y="2021"/>
                    <a:pt x="2810" y="2021"/>
                  </a:cubicBezTo>
                  <a:cubicBezTo>
                    <a:pt x="3144" y="2021"/>
                    <a:pt x="3449" y="1797"/>
                    <a:pt x="3538" y="1458"/>
                  </a:cubicBezTo>
                  <a:cubicBezTo>
                    <a:pt x="3642" y="1060"/>
                    <a:pt x="3406" y="654"/>
                    <a:pt x="3010" y="544"/>
                  </a:cubicBezTo>
                  <a:lnTo>
                    <a:pt x="1009" y="23"/>
                  </a:lnTo>
                  <a:cubicBezTo>
                    <a:pt x="949" y="8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4046905" y="1577745"/>
              <a:ext cx="45507" cy="72979"/>
            </a:xfrm>
            <a:custGeom>
              <a:avLst/>
              <a:gdLst/>
              <a:ahLst/>
              <a:cxnLst/>
              <a:rect l="l" t="t" r="r" b="b"/>
              <a:pathLst>
                <a:path w="2180" h="3496" extrusionOk="0">
                  <a:moveTo>
                    <a:pt x="833" y="1"/>
                  </a:moveTo>
                  <a:cubicBezTo>
                    <a:pt x="770" y="1"/>
                    <a:pt x="706" y="9"/>
                    <a:pt x="642" y="25"/>
                  </a:cubicBezTo>
                  <a:cubicBezTo>
                    <a:pt x="242" y="129"/>
                    <a:pt x="0" y="540"/>
                    <a:pt x="106" y="942"/>
                  </a:cubicBezTo>
                  <a:lnTo>
                    <a:pt x="627" y="2943"/>
                  </a:lnTo>
                  <a:cubicBezTo>
                    <a:pt x="719" y="3276"/>
                    <a:pt x="1021" y="3495"/>
                    <a:pt x="1352" y="3495"/>
                  </a:cubicBezTo>
                  <a:cubicBezTo>
                    <a:pt x="1415" y="3495"/>
                    <a:pt x="1479" y="3487"/>
                    <a:pt x="1542" y="3471"/>
                  </a:cubicBezTo>
                  <a:cubicBezTo>
                    <a:pt x="1940" y="3367"/>
                    <a:pt x="2180" y="2962"/>
                    <a:pt x="2082" y="2563"/>
                  </a:cubicBezTo>
                  <a:lnTo>
                    <a:pt x="1561" y="563"/>
                  </a:lnTo>
                  <a:cubicBezTo>
                    <a:pt x="1472" y="225"/>
                    <a:pt x="1167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3989917" y="1612147"/>
              <a:ext cx="62562" cy="59494"/>
            </a:xfrm>
            <a:custGeom>
              <a:avLst/>
              <a:gdLst/>
              <a:ahLst/>
              <a:cxnLst/>
              <a:rect l="l" t="t" r="r" b="b"/>
              <a:pathLst>
                <a:path w="2997" h="2850" extrusionOk="0">
                  <a:moveTo>
                    <a:pt x="827" y="1"/>
                  </a:moveTo>
                  <a:cubicBezTo>
                    <a:pt x="634" y="1"/>
                    <a:pt x="441" y="74"/>
                    <a:pt x="294" y="221"/>
                  </a:cubicBezTo>
                  <a:cubicBezTo>
                    <a:pt x="3" y="513"/>
                    <a:pt x="0" y="983"/>
                    <a:pt x="289" y="1278"/>
                  </a:cubicBezTo>
                  <a:lnTo>
                    <a:pt x="1645" y="2636"/>
                  </a:lnTo>
                  <a:cubicBezTo>
                    <a:pt x="1791" y="2778"/>
                    <a:pt x="1981" y="2849"/>
                    <a:pt x="2170" y="2849"/>
                  </a:cubicBezTo>
                  <a:cubicBezTo>
                    <a:pt x="2363" y="2849"/>
                    <a:pt x="2555" y="2776"/>
                    <a:pt x="2703" y="2630"/>
                  </a:cubicBezTo>
                  <a:cubicBezTo>
                    <a:pt x="2995" y="2338"/>
                    <a:pt x="2996" y="1867"/>
                    <a:pt x="2709" y="1572"/>
                  </a:cubicBezTo>
                  <a:lnTo>
                    <a:pt x="1351" y="215"/>
                  </a:lnTo>
                  <a:cubicBezTo>
                    <a:pt x="1206" y="72"/>
                    <a:pt x="1016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C4ADB-4DC6-4689-92C4-6C514B82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613" y="2518158"/>
            <a:ext cx="1981477" cy="419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D1CAC-901A-4E6B-B261-E1F87A85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138" y="2541973"/>
            <a:ext cx="2172003" cy="371527"/>
          </a:xfrm>
          <a:prstGeom prst="rect">
            <a:avLst/>
          </a:prstGeom>
        </p:spPr>
      </p:pic>
      <p:grpSp>
        <p:nvGrpSpPr>
          <p:cNvPr id="1145" name="Google Shape;1145;p41"/>
          <p:cNvGrpSpPr/>
          <p:nvPr/>
        </p:nvGrpSpPr>
        <p:grpSpPr>
          <a:xfrm>
            <a:off x="4045947" y="1975003"/>
            <a:ext cx="456808" cy="456808"/>
            <a:chOff x="4458477" y="1517186"/>
            <a:chExt cx="456808" cy="456808"/>
          </a:xfrm>
        </p:grpSpPr>
        <p:sp>
          <p:nvSpPr>
            <p:cNvPr id="1146" name="Google Shape;1146;p41"/>
            <p:cNvSpPr/>
            <p:nvPr/>
          </p:nvSpPr>
          <p:spPr>
            <a:xfrm>
              <a:off x="4586587" y="1645296"/>
              <a:ext cx="200588" cy="200588"/>
            </a:xfrm>
            <a:custGeom>
              <a:avLst/>
              <a:gdLst/>
              <a:ahLst/>
              <a:cxnLst/>
              <a:rect l="l" t="t" r="r" b="b"/>
              <a:pathLst>
                <a:path w="9609" h="9609" extrusionOk="0">
                  <a:moveTo>
                    <a:pt x="4804" y="1549"/>
                  </a:moveTo>
                  <a:cubicBezTo>
                    <a:pt x="6599" y="1549"/>
                    <a:pt x="8060" y="3009"/>
                    <a:pt x="8060" y="4805"/>
                  </a:cubicBezTo>
                  <a:cubicBezTo>
                    <a:pt x="8060" y="6601"/>
                    <a:pt x="6600" y="8060"/>
                    <a:pt x="4804" y="8060"/>
                  </a:cubicBezTo>
                  <a:cubicBezTo>
                    <a:pt x="3008" y="8060"/>
                    <a:pt x="1547" y="6601"/>
                    <a:pt x="1547" y="4805"/>
                  </a:cubicBezTo>
                  <a:cubicBezTo>
                    <a:pt x="1547" y="3009"/>
                    <a:pt x="3008" y="1549"/>
                    <a:pt x="4804" y="1549"/>
                  </a:cubicBezTo>
                  <a:close/>
                  <a:moveTo>
                    <a:pt x="4804" y="1"/>
                  </a:moveTo>
                  <a:cubicBezTo>
                    <a:pt x="2155" y="1"/>
                    <a:pt x="0" y="2156"/>
                    <a:pt x="0" y="4805"/>
                  </a:cubicBezTo>
                  <a:cubicBezTo>
                    <a:pt x="0" y="7454"/>
                    <a:pt x="2155" y="9609"/>
                    <a:pt x="4804" y="9609"/>
                  </a:cubicBezTo>
                  <a:cubicBezTo>
                    <a:pt x="7453" y="9609"/>
                    <a:pt x="9608" y="7454"/>
                    <a:pt x="9608" y="4805"/>
                  </a:cubicBezTo>
                  <a:cubicBezTo>
                    <a:pt x="9608" y="2156"/>
                    <a:pt x="7453" y="1"/>
                    <a:pt x="4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4458477" y="1517186"/>
              <a:ext cx="456808" cy="456808"/>
            </a:xfrm>
            <a:custGeom>
              <a:avLst/>
              <a:gdLst/>
              <a:ahLst/>
              <a:cxnLst/>
              <a:rect l="l" t="t" r="r" b="b"/>
              <a:pathLst>
                <a:path w="21883" h="21883" extrusionOk="0">
                  <a:moveTo>
                    <a:pt x="11716" y="3692"/>
                  </a:moveTo>
                  <a:cubicBezTo>
                    <a:pt x="15120" y="4053"/>
                    <a:pt x="17832" y="6764"/>
                    <a:pt x="18192" y="10168"/>
                  </a:cubicBezTo>
                  <a:lnTo>
                    <a:pt x="17691" y="10168"/>
                  </a:lnTo>
                  <a:cubicBezTo>
                    <a:pt x="17263" y="10168"/>
                    <a:pt x="16917" y="10515"/>
                    <a:pt x="16917" y="10943"/>
                  </a:cubicBezTo>
                  <a:cubicBezTo>
                    <a:pt x="16917" y="11370"/>
                    <a:pt x="17263" y="11717"/>
                    <a:pt x="17691" y="11717"/>
                  </a:cubicBezTo>
                  <a:lnTo>
                    <a:pt x="17689" y="11715"/>
                  </a:lnTo>
                  <a:lnTo>
                    <a:pt x="18191" y="11715"/>
                  </a:lnTo>
                  <a:cubicBezTo>
                    <a:pt x="17830" y="15119"/>
                    <a:pt x="15118" y="17831"/>
                    <a:pt x="11715" y="18191"/>
                  </a:cubicBezTo>
                  <a:lnTo>
                    <a:pt x="11715" y="17690"/>
                  </a:lnTo>
                  <a:cubicBezTo>
                    <a:pt x="11715" y="17262"/>
                    <a:pt x="11368" y="16917"/>
                    <a:pt x="10941" y="16917"/>
                  </a:cubicBezTo>
                  <a:cubicBezTo>
                    <a:pt x="10513" y="16917"/>
                    <a:pt x="10168" y="17262"/>
                    <a:pt x="10168" y="17690"/>
                  </a:cubicBezTo>
                  <a:lnTo>
                    <a:pt x="10168" y="18191"/>
                  </a:lnTo>
                  <a:cubicBezTo>
                    <a:pt x="6764" y="17831"/>
                    <a:pt x="4052" y="15119"/>
                    <a:pt x="3690" y="11715"/>
                  </a:cubicBezTo>
                  <a:lnTo>
                    <a:pt x="4194" y="11715"/>
                  </a:lnTo>
                  <a:cubicBezTo>
                    <a:pt x="4621" y="11715"/>
                    <a:pt x="4968" y="11370"/>
                    <a:pt x="4968" y="10942"/>
                  </a:cubicBezTo>
                  <a:cubicBezTo>
                    <a:pt x="4968" y="10514"/>
                    <a:pt x="4621" y="10168"/>
                    <a:pt x="4194" y="10168"/>
                  </a:cubicBezTo>
                  <a:lnTo>
                    <a:pt x="3691" y="10168"/>
                  </a:lnTo>
                  <a:cubicBezTo>
                    <a:pt x="4052" y="6764"/>
                    <a:pt x="6764" y="4053"/>
                    <a:pt x="10169" y="3692"/>
                  </a:cubicBezTo>
                  <a:lnTo>
                    <a:pt x="10169" y="4193"/>
                  </a:lnTo>
                  <a:cubicBezTo>
                    <a:pt x="10169" y="4621"/>
                    <a:pt x="10515" y="4967"/>
                    <a:pt x="10943" y="4967"/>
                  </a:cubicBezTo>
                  <a:cubicBezTo>
                    <a:pt x="11371" y="4967"/>
                    <a:pt x="11716" y="4621"/>
                    <a:pt x="11716" y="4193"/>
                  </a:cubicBezTo>
                  <a:lnTo>
                    <a:pt x="11716" y="3692"/>
                  </a:lnTo>
                  <a:close/>
                  <a:moveTo>
                    <a:pt x="10941" y="1"/>
                  </a:moveTo>
                  <a:cubicBezTo>
                    <a:pt x="10513" y="1"/>
                    <a:pt x="10168" y="348"/>
                    <a:pt x="10168" y="774"/>
                  </a:cubicBezTo>
                  <a:lnTo>
                    <a:pt x="10168" y="2138"/>
                  </a:lnTo>
                  <a:cubicBezTo>
                    <a:pt x="5909" y="2509"/>
                    <a:pt x="2507" y="5912"/>
                    <a:pt x="2137" y="10168"/>
                  </a:cubicBezTo>
                  <a:lnTo>
                    <a:pt x="774" y="10168"/>
                  </a:lnTo>
                  <a:cubicBezTo>
                    <a:pt x="346" y="10168"/>
                    <a:pt x="0" y="10514"/>
                    <a:pt x="0" y="10942"/>
                  </a:cubicBezTo>
                  <a:cubicBezTo>
                    <a:pt x="0" y="11370"/>
                    <a:pt x="346" y="11715"/>
                    <a:pt x="774" y="11715"/>
                  </a:cubicBezTo>
                  <a:lnTo>
                    <a:pt x="2137" y="11715"/>
                  </a:lnTo>
                  <a:cubicBezTo>
                    <a:pt x="2508" y="15974"/>
                    <a:pt x="5909" y="19374"/>
                    <a:pt x="10168" y="19746"/>
                  </a:cubicBezTo>
                  <a:lnTo>
                    <a:pt x="10168" y="21109"/>
                  </a:lnTo>
                  <a:cubicBezTo>
                    <a:pt x="10168" y="21536"/>
                    <a:pt x="10513" y="21883"/>
                    <a:pt x="10941" y="21883"/>
                  </a:cubicBezTo>
                  <a:cubicBezTo>
                    <a:pt x="11368" y="21883"/>
                    <a:pt x="11715" y="21536"/>
                    <a:pt x="11715" y="21109"/>
                  </a:cubicBezTo>
                  <a:lnTo>
                    <a:pt x="11715" y="19746"/>
                  </a:lnTo>
                  <a:cubicBezTo>
                    <a:pt x="15971" y="19374"/>
                    <a:pt x="19374" y="15972"/>
                    <a:pt x="19745" y="11715"/>
                  </a:cubicBezTo>
                  <a:lnTo>
                    <a:pt x="21109" y="11715"/>
                  </a:lnTo>
                  <a:cubicBezTo>
                    <a:pt x="21535" y="11715"/>
                    <a:pt x="21882" y="11368"/>
                    <a:pt x="21882" y="10942"/>
                  </a:cubicBezTo>
                  <a:cubicBezTo>
                    <a:pt x="21882" y="10514"/>
                    <a:pt x="21535" y="10167"/>
                    <a:pt x="21109" y="10167"/>
                  </a:cubicBezTo>
                  <a:lnTo>
                    <a:pt x="21109" y="10168"/>
                  </a:lnTo>
                  <a:lnTo>
                    <a:pt x="19745" y="10168"/>
                  </a:lnTo>
                  <a:cubicBezTo>
                    <a:pt x="19374" y="5912"/>
                    <a:pt x="15971" y="2509"/>
                    <a:pt x="11715" y="2138"/>
                  </a:cubicBezTo>
                  <a:lnTo>
                    <a:pt x="11715" y="774"/>
                  </a:lnTo>
                  <a:cubicBezTo>
                    <a:pt x="11715" y="348"/>
                    <a:pt x="11368" y="1"/>
                    <a:pt x="10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4646874" y="1707232"/>
              <a:ext cx="79951" cy="76695"/>
            </a:xfrm>
            <a:custGeom>
              <a:avLst/>
              <a:gdLst/>
              <a:ahLst/>
              <a:cxnLst/>
              <a:rect l="l" t="t" r="r" b="b"/>
              <a:pathLst>
                <a:path w="3830" h="3674" extrusionOk="0">
                  <a:moveTo>
                    <a:pt x="853" y="1"/>
                  </a:moveTo>
                  <a:cubicBezTo>
                    <a:pt x="655" y="1"/>
                    <a:pt x="457" y="76"/>
                    <a:pt x="307" y="227"/>
                  </a:cubicBezTo>
                  <a:cubicBezTo>
                    <a:pt x="1" y="532"/>
                    <a:pt x="4" y="1029"/>
                    <a:pt x="314" y="1329"/>
                  </a:cubicBezTo>
                  <a:lnTo>
                    <a:pt x="822" y="1838"/>
                  </a:lnTo>
                  <a:lnTo>
                    <a:pt x="314" y="2345"/>
                  </a:lnTo>
                  <a:cubicBezTo>
                    <a:pt x="4" y="2645"/>
                    <a:pt x="1" y="3142"/>
                    <a:pt x="307" y="3447"/>
                  </a:cubicBezTo>
                  <a:cubicBezTo>
                    <a:pt x="457" y="3598"/>
                    <a:pt x="655" y="3673"/>
                    <a:pt x="854" y="3673"/>
                  </a:cubicBezTo>
                  <a:cubicBezTo>
                    <a:pt x="1055" y="3673"/>
                    <a:pt x="1257" y="3595"/>
                    <a:pt x="1409" y="3440"/>
                  </a:cubicBezTo>
                  <a:lnTo>
                    <a:pt x="1916" y="2932"/>
                  </a:lnTo>
                  <a:lnTo>
                    <a:pt x="2424" y="3440"/>
                  </a:lnTo>
                  <a:cubicBezTo>
                    <a:pt x="2575" y="3596"/>
                    <a:pt x="2776" y="3674"/>
                    <a:pt x="2978" y="3674"/>
                  </a:cubicBezTo>
                  <a:cubicBezTo>
                    <a:pt x="3176" y="3674"/>
                    <a:pt x="3374" y="3599"/>
                    <a:pt x="3526" y="3447"/>
                  </a:cubicBezTo>
                  <a:cubicBezTo>
                    <a:pt x="3830" y="3142"/>
                    <a:pt x="3827" y="2646"/>
                    <a:pt x="3518" y="2345"/>
                  </a:cubicBezTo>
                  <a:lnTo>
                    <a:pt x="3010" y="1838"/>
                  </a:lnTo>
                  <a:lnTo>
                    <a:pt x="3518" y="1330"/>
                  </a:lnTo>
                  <a:cubicBezTo>
                    <a:pt x="3821" y="1028"/>
                    <a:pt x="3821" y="537"/>
                    <a:pt x="3518" y="236"/>
                  </a:cubicBezTo>
                  <a:cubicBezTo>
                    <a:pt x="3367" y="85"/>
                    <a:pt x="3169" y="9"/>
                    <a:pt x="2971" y="9"/>
                  </a:cubicBezTo>
                  <a:cubicBezTo>
                    <a:pt x="2773" y="9"/>
                    <a:pt x="2575" y="85"/>
                    <a:pt x="2424" y="236"/>
                  </a:cubicBezTo>
                  <a:lnTo>
                    <a:pt x="1916" y="743"/>
                  </a:lnTo>
                  <a:lnTo>
                    <a:pt x="1409" y="236"/>
                  </a:lnTo>
                  <a:cubicBezTo>
                    <a:pt x="1257" y="79"/>
                    <a:pt x="1055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0" name="Google Shape;1140;p41"/>
          <p:cNvSpPr/>
          <p:nvPr/>
        </p:nvSpPr>
        <p:spPr>
          <a:xfrm>
            <a:off x="6509933" y="1954872"/>
            <a:ext cx="456808" cy="411468"/>
          </a:xfrm>
          <a:custGeom>
            <a:avLst/>
            <a:gdLst/>
            <a:ahLst/>
            <a:cxnLst/>
            <a:rect l="l" t="t" r="r" b="b"/>
            <a:pathLst>
              <a:path w="21883" h="21884" extrusionOk="0">
                <a:moveTo>
                  <a:pt x="8418" y="1937"/>
                </a:moveTo>
                <a:cubicBezTo>
                  <a:pt x="7601" y="2780"/>
                  <a:pt x="6898" y="3727"/>
                  <a:pt x="6330" y="4754"/>
                </a:cubicBezTo>
                <a:cubicBezTo>
                  <a:pt x="6242" y="4913"/>
                  <a:pt x="6158" y="5075"/>
                  <a:pt x="6077" y="5237"/>
                </a:cubicBezTo>
                <a:lnTo>
                  <a:pt x="3536" y="5237"/>
                </a:lnTo>
                <a:cubicBezTo>
                  <a:pt x="4766" y="3641"/>
                  <a:pt x="6477" y="2483"/>
                  <a:pt x="8418" y="1937"/>
                </a:cubicBezTo>
                <a:close/>
                <a:moveTo>
                  <a:pt x="10190" y="2438"/>
                </a:moveTo>
                <a:lnTo>
                  <a:pt x="10190" y="5237"/>
                </a:lnTo>
                <a:lnTo>
                  <a:pt x="7892" y="5237"/>
                </a:lnTo>
                <a:cubicBezTo>
                  <a:pt x="8508" y="4190"/>
                  <a:pt x="9283" y="3245"/>
                  <a:pt x="10190" y="2438"/>
                </a:cubicBezTo>
                <a:close/>
                <a:moveTo>
                  <a:pt x="11779" y="2490"/>
                </a:moveTo>
                <a:cubicBezTo>
                  <a:pt x="12673" y="3280"/>
                  <a:pt x="13436" y="4208"/>
                  <a:pt x="14038" y="5237"/>
                </a:cubicBezTo>
                <a:lnTo>
                  <a:pt x="11779" y="5237"/>
                </a:lnTo>
                <a:lnTo>
                  <a:pt x="11779" y="2490"/>
                </a:lnTo>
                <a:close/>
                <a:moveTo>
                  <a:pt x="13517" y="1949"/>
                </a:moveTo>
                <a:cubicBezTo>
                  <a:pt x="15435" y="2502"/>
                  <a:pt x="17127" y="3655"/>
                  <a:pt x="18347" y="5237"/>
                </a:cubicBezTo>
                <a:lnTo>
                  <a:pt x="15842" y="5237"/>
                </a:lnTo>
                <a:cubicBezTo>
                  <a:pt x="15244" y="4025"/>
                  <a:pt x="14460" y="2915"/>
                  <a:pt x="13517" y="1949"/>
                </a:cubicBezTo>
                <a:close/>
                <a:moveTo>
                  <a:pt x="5410" y="6826"/>
                </a:moveTo>
                <a:cubicBezTo>
                  <a:pt x="5040" y="7898"/>
                  <a:pt x="4817" y="9015"/>
                  <a:pt x="4744" y="10146"/>
                </a:cubicBezTo>
                <a:lnTo>
                  <a:pt x="1624" y="10146"/>
                </a:lnTo>
                <a:cubicBezTo>
                  <a:pt x="1720" y="8992"/>
                  <a:pt x="2034" y="7866"/>
                  <a:pt x="2546" y="6826"/>
                </a:cubicBezTo>
                <a:close/>
                <a:moveTo>
                  <a:pt x="10190" y="6826"/>
                </a:moveTo>
                <a:lnTo>
                  <a:pt x="10191" y="10146"/>
                </a:lnTo>
                <a:lnTo>
                  <a:pt x="6338" y="10146"/>
                </a:lnTo>
                <a:cubicBezTo>
                  <a:pt x="6423" y="9006"/>
                  <a:pt x="6685" y="7886"/>
                  <a:pt x="7111" y="6826"/>
                </a:cubicBezTo>
                <a:close/>
                <a:moveTo>
                  <a:pt x="14806" y="6826"/>
                </a:moveTo>
                <a:cubicBezTo>
                  <a:pt x="15220" y="7889"/>
                  <a:pt x="15471" y="9007"/>
                  <a:pt x="15549" y="10146"/>
                </a:cubicBezTo>
                <a:lnTo>
                  <a:pt x="11779" y="10146"/>
                </a:lnTo>
                <a:lnTo>
                  <a:pt x="11779" y="6826"/>
                </a:lnTo>
                <a:close/>
                <a:moveTo>
                  <a:pt x="19339" y="6825"/>
                </a:moveTo>
                <a:cubicBezTo>
                  <a:pt x="19850" y="7864"/>
                  <a:pt x="20163" y="8991"/>
                  <a:pt x="20261" y="10146"/>
                </a:cubicBezTo>
                <a:lnTo>
                  <a:pt x="17143" y="10146"/>
                </a:lnTo>
                <a:cubicBezTo>
                  <a:pt x="17074" y="9015"/>
                  <a:pt x="16857" y="7899"/>
                  <a:pt x="16498" y="6825"/>
                </a:cubicBezTo>
                <a:close/>
                <a:moveTo>
                  <a:pt x="4744" y="11736"/>
                </a:moveTo>
                <a:cubicBezTo>
                  <a:pt x="4814" y="12867"/>
                  <a:pt x="5033" y="13983"/>
                  <a:pt x="5396" y="15057"/>
                </a:cubicBezTo>
                <a:lnTo>
                  <a:pt x="2546" y="15057"/>
                </a:lnTo>
                <a:cubicBezTo>
                  <a:pt x="2034" y="14016"/>
                  <a:pt x="1722" y="12890"/>
                  <a:pt x="1624" y="11736"/>
                </a:cubicBezTo>
                <a:close/>
                <a:moveTo>
                  <a:pt x="10190" y="11736"/>
                </a:moveTo>
                <a:lnTo>
                  <a:pt x="10190" y="15057"/>
                </a:lnTo>
                <a:lnTo>
                  <a:pt x="7088" y="15057"/>
                </a:lnTo>
                <a:cubicBezTo>
                  <a:pt x="6671" y="13993"/>
                  <a:pt x="6417" y="12875"/>
                  <a:pt x="6338" y="11736"/>
                </a:cubicBezTo>
                <a:close/>
                <a:moveTo>
                  <a:pt x="15546" y="11736"/>
                </a:moveTo>
                <a:cubicBezTo>
                  <a:pt x="15458" y="12875"/>
                  <a:pt x="15200" y="13995"/>
                  <a:pt x="14780" y="15057"/>
                </a:cubicBezTo>
                <a:lnTo>
                  <a:pt x="11779" y="15057"/>
                </a:lnTo>
                <a:lnTo>
                  <a:pt x="11779" y="11736"/>
                </a:lnTo>
                <a:close/>
                <a:moveTo>
                  <a:pt x="20261" y="11736"/>
                </a:moveTo>
                <a:cubicBezTo>
                  <a:pt x="20163" y="12890"/>
                  <a:pt x="19850" y="14016"/>
                  <a:pt x="19338" y="15056"/>
                </a:cubicBezTo>
                <a:lnTo>
                  <a:pt x="19339" y="15057"/>
                </a:lnTo>
                <a:lnTo>
                  <a:pt x="16479" y="15057"/>
                </a:lnTo>
                <a:cubicBezTo>
                  <a:pt x="16845" y="13984"/>
                  <a:pt x="17066" y="12867"/>
                  <a:pt x="17140" y="11736"/>
                </a:cubicBezTo>
                <a:close/>
                <a:moveTo>
                  <a:pt x="14009" y="16645"/>
                </a:moveTo>
                <a:cubicBezTo>
                  <a:pt x="13412" y="17672"/>
                  <a:pt x="12660" y="18602"/>
                  <a:pt x="11779" y="19401"/>
                </a:cubicBezTo>
                <a:lnTo>
                  <a:pt x="11779" y="16645"/>
                </a:lnTo>
                <a:close/>
                <a:moveTo>
                  <a:pt x="10191" y="16645"/>
                </a:moveTo>
                <a:lnTo>
                  <a:pt x="10191" y="19441"/>
                </a:lnTo>
                <a:cubicBezTo>
                  <a:pt x="9268" y="18641"/>
                  <a:pt x="8481" y="17697"/>
                  <a:pt x="7862" y="16645"/>
                </a:cubicBezTo>
                <a:close/>
                <a:moveTo>
                  <a:pt x="18347" y="16645"/>
                </a:moveTo>
                <a:cubicBezTo>
                  <a:pt x="17127" y="18229"/>
                  <a:pt x="15432" y="19381"/>
                  <a:pt x="13511" y="19935"/>
                </a:cubicBezTo>
                <a:cubicBezTo>
                  <a:pt x="14323" y="19088"/>
                  <a:pt x="15018" y="18139"/>
                  <a:pt x="15579" y="17110"/>
                </a:cubicBezTo>
                <a:cubicBezTo>
                  <a:pt x="15662" y="16957"/>
                  <a:pt x="15743" y="16801"/>
                  <a:pt x="15819" y="16645"/>
                </a:cubicBezTo>
                <a:close/>
                <a:moveTo>
                  <a:pt x="6055" y="16645"/>
                </a:moveTo>
                <a:cubicBezTo>
                  <a:pt x="6659" y="17862"/>
                  <a:pt x="7452" y="18976"/>
                  <a:pt x="8404" y="19944"/>
                </a:cubicBezTo>
                <a:cubicBezTo>
                  <a:pt x="6471" y="19395"/>
                  <a:pt x="4764" y="18238"/>
                  <a:pt x="3536" y="16645"/>
                </a:cubicBezTo>
                <a:close/>
                <a:moveTo>
                  <a:pt x="10942" y="0"/>
                </a:moveTo>
                <a:cubicBezTo>
                  <a:pt x="4909" y="0"/>
                  <a:pt x="1" y="4908"/>
                  <a:pt x="1" y="10941"/>
                </a:cubicBezTo>
                <a:cubicBezTo>
                  <a:pt x="1" y="16974"/>
                  <a:pt x="4909" y="21883"/>
                  <a:pt x="10942" y="21883"/>
                </a:cubicBezTo>
                <a:cubicBezTo>
                  <a:pt x="16975" y="21883"/>
                  <a:pt x="21883" y="16974"/>
                  <a:pt x="21883" y="10942"/>
                </a:cubicBezTo>
                <a:cubicBezTo>
                  <a:pt x="21883" y="4910"/>
                  <a:pt x="16975" y="0"/>
                  <a:pt x="10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9"/>
          <p:cNvSpPr txBox="1">
            <a:spLocks noGrp="1"/>
          </p:cNvSpPr>
          <p:nvPr>
            <p:ph type="subTitle" idx="1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RECTANGUALR BARS</a:t>
            </a:r>
            <a:endParaRPr dirty="0"/>
          </a:p>
        </p:txBody>
      </p:sp>
      <p:sp>
        <p:nvSpPr>
          <p:cNvPr id="1420" name="Google Shape;1420;p49"/>
          <p:cNvSpPr txBox="1">
            <a:spLocks noGrp="1"/>
          </p:cNvSpPr>
          <p:nvPr>
            <p:ph type="body" idx="2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Different length of the bar denotes, different elements of the array having different values.</a:t>
            </a:r>
            <a:endParaRPr dirty="0"/>
          </a:p>
        </p:txBody>
      </p:sp>
      <p:grpSp>
        <p:nvGrpSpPr>
          <p:cNvPr id="1422" name="Google Shape;1422;p49"/>
          <p:cNvGrpSpPr/>
          <p:nvPr/>
        </p:nvGrpSpPr>
        <p:grpSpPr>
          <a:xfrm>
            <a:off x="565749" y="1667003"/>
            <a:ext cx="4435349" cy="2743852"/>
            <a:chOff x="1799375" y="2989800"/>
            <a:chExt cx="4020075" cy="2486950"/>
          </a:xfrm>
        </p:grpSpPr>
        <p:sp>
          <p:nvSpPr>
            <p:cNvPr id="1423" name="Google Shape;1423;p49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020FAC2-F4B1-4713-8989-E4AFF3D32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07" t="22645" r="29866" b="8087"/>
          <a:stretch/>
        </p:blipFill>
        <p:spPr>
          <a:xfrm>
            <a:off x="826520" y="1755263"/>
            <a:ext cx="3913806" cy="2330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370</Words>
  <Application>Microsoft Office PowerPoint</Application>
  <PresentationFormat>On-screen Show 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Abel</vt:lpstr>
      <vt:lpstr>Arial</vt:lpstr>
      <vt:lpstr>Wingdings 2</vt:lpstr>
      <vt:lpstr>Fjalla One</vt:lpstr>
      <vt:lpstr>Times New Roman</vt:lpstr>
      <vt:lpstr>Calibri</vt:lpstr>
      <vt:lpstr>Digital Marketing Agency by Slidesgo</vt:lpstr>
      <vt:lpstr>SORTING VISUALIZER</vt:lpstr>
      <vt:lpstr>HOD Prof. Manish Saxena (Asst. Professor, Dept. of CSE, B.I.S.T., Bhopal) </vt:lpstr>
      <vt:lpstr>01</vt:lpstr>
      <vt:lpstr>05</vt:lpstr>
      <vt:lpstr>01. ABSTRACT</vt:lpstr>
      <vt:lpstr>Introduction</vt:lpstr>
      <vt:lpstr>IMPLEMENTED METHODOLOGIES</vt:lpstr>
      <vt:lpstr>INTRODUCTION</vt:lpstr>
      <vt:lpstr>PowerPoint Presentation</vt:lpstr>
      <vt:lpstr>COLOR SYMBOL </vt:lpstr>
      <vt:lpstr>BOTTOM SECTION </vt:lpstr>
      <vt:lpstr>SIMULATION RESULT</vt:lpstr>
      <vt:lpstr>CONCLUSION</vt:lpstr>
      <vt:lpstr>FUTURE &amp;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VISUALIZER</dc:title>
  <cp:lastModifiedBy>rahulrgd21@gmail.com</cp:lastModifiedBy>
  <cp:revision>3</cp:revision>
  <dcterms:modified xsi:type="dcterms:W3CDTF">2022-04-03T14:40:18Z</dcterms:modified>
</cp:coreProperties>
</file>