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BBD9-C403-7B39-8A7C-5C5BBD1A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A315A-98FA-2BD1-F111-81F76C044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EDFD-1231-85CB-4E0A-3DE63AA6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76AE-63B6-94A6-37F8-E69BE798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F0C7-FD8E-8901-B3B7-72A4D071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42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1822-740F-BE50-751E-B4711379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75225-5672-9392-1D53-347D7734D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43D6-E06C-C859-E968-F92F1A3A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E9C1-C3E8-A781-7CD8-F016A75C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6387-7E9D-12CD-E4A3-346C15DE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E0FEB-1FA3-C573-8FF3-9011DFC4A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1B32-1CD3-F7EE-537F-D40A57221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EFFA-1C70-F766-7CA5-530BE110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1C0C-A978-066C-71AA-45CFD158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C1AC-1871-44BE-9C61-F8848E79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5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B65C-B8D5-1D23-20E9-36010D14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AA63-43A5-0D3B-9FF7-DF3F083D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61D8-A9FA-5120-A549-37154564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B8AC-CD77-199C-9BB1-94AB8112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FD1C-7B5C-17EB-4D66-D9B2A59D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1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8DEA-907A-B773-734A-5BA0A481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85779-665C-2248-801B-E5C4E558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E139-0063-7133-C2B6-8DAB2E3E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08DC-8BCD-3BCE-368D-0C6CAAF5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3CF2-87FD-1C78-525C-4B608BFE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BBE6-CCD4-19F4-8ED7-4951FB37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DB169-3923-BE5C-70B1-50FCAE464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2FC84-A2A5-D046-A8BB-CD1950CDE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4A8A8-856E-94C1-61FF-4A711C90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7C4D-06B4-249D-E907-3853BD7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54A30-C6ED-C659-5932-D8B3BE11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5E74-091F-B0B8-F44A-EED925C1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11DE9-A3E5-46FD-713E-9482646E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E02D-DEAD-ED84-3AFA-D4947218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E0349-FFAE-D53E-20A0-3FE75082A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CC69C-D0B8-0735-798C-8CEB03F52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54749-A052-00C6-5EBA-87DBB750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F1C0E-898D-7EA1-8B07-78DDACE9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E1C62-24AA-D0B2-1F03-8B695D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0A50-D8D3-AACD-7C47-BD322A68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CB889-71E8-5C32-57C7-6DF31EC5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BB16F-7DE5-43A2-D000-2DDE143D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ACA91-F446-D1A0-92B5-2D56CDAE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7460-CBFF-40AC-360D-DE398FD5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74F52-9145-3686-A79E-D872D81F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FBC93-18E6-5108-3130-4262A566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0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64DF-D878-913C-D103-1D240F56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13E-29CA-D406-10CB-3783C35E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1DCE2-C3CE-025F-7B36-EB8A48933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EE3F0-4AB7-F9CC-C285-4187940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1E5-083C-7976-9AB0-82526D7B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287D8-209C-CE06-8FEB-B35D3A8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5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D405-B243-D6FC-44C4-9E5AD46D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295E5-6176-4F06-4276-86EB8C36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37E86-4667-08BF-57A2-C0232875D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A2CB8-F05C-AF86-2952-C5B6E4DE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350F-89C8-C20B-B2D9-4442C3DF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9F154-4F38-EF8D-F0B7-C9E3FA6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1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4D9F3-3DC7-4FC4-9321-B9A2200D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58CD5-BF44-4C11-1811-B7914584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0459-91F6-35FD-8CE8-B8D5308C6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F932-F531-44BA-BA19-E168341F3DB1}" type="datetimeFigureOut">
              <a:rPr lang="en-IN" smtClean="0"/>
              <a:t>05-07-2023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8DFEB-8D97-1D34-4316-D5FC81085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0B0A-5304-2190-7FE2-439FB6F0D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6A27-FEBB-4165-93A9-40839E83A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5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04C9-8CEF-80C4-7781-F0865FB94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Regulatory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1BCC7-095D-AE1C-4961-52710CEDB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UI Mock-up</a:t>
            </a:r>
          </a:p>
        </p:txBody>
      </p:sp>
    </p:spTree>
    <p:extLst>
      <p:ext uri="{BB962C8B-B14F-4D97-AF65-F5344CB8AC3E}">
        <p14:creationId xmlns:p14="http://schemas.microsoft.com/office/powerpoint/2010/main" val="41794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46D-D5DE-9C0C-74BD-3D48AD5E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4587-2973-48F0-0A01-D782CBCF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  <a:p>
            <a:pPr lvl="1"/>
            <a:r>
              <a:rPr lang="en-IN" dirty="0"/>
              <a:t>User Id</a:t>
            </a:r>
          </a:p>
          <a:p>
            <a:pPr lvl="1"/>
            <a:r>
              <a:rPr lang="en-IN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21076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9A66-F9B0-EA6E-02DE-F657DDBD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1750-76D1-608A-D07B-D66D36FD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Welcome</a:t>
            </a:r>
          </a:p>
          <a:p>
            <a:r>
              <a:rPr lang="en-IN" dirty="0"/>
              <a:t>Select the source</a:t>
            </a:r>
          </a:p>
          <a:p>
            <a:pPr lvl="1"/>
            <a:r>
              <a:rPr lang="en-IN" dirty="0"/>
              <a:t>Drop Down:</a:t>
            </a:r>
          </a:p>
          <a:p>
            <a:pPr lvl="2"/>
            <a:r>
              <a:rPr lang="en-IN" dirty="0"/>
              <a:t>UN</a:t>
            </a:r>
          </a:p>
          <a:p>
            <a:pPr lvl="2"/>
            <a:r>
              <a:rPr lang="en-IN" dirty="0"/>
              <a:t>EU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49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D26-9C2F-A1B5-5972-C03A3A6B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0F8B-FCBC-A9B1-2C2B-92920A61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which task to perform:</a:t>
            </a:r>
          </a:p>
          <a:p>
            <a:pPr lvl="1"/>
            <a:r>
              <a:rPr lang="en-IN" dirty="0"/>
              <a:t>Drop Down:</a:t>
            </a:r>
          </a:p>
          <a:p>
            <a:pPr lvl="2"/>
            <a:r>
              <a:rPr lang="en-IN" dirty="0"/>
              <a:t>Consolidation</a:t>
            </a:r>
          </a:p>
          <a:p>
            <a:pPr lvl="2"/>
            <a:r>
              <a:rPr lang="en-IN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03986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CCD0-2863-9F0F-A2E8-E20A7F89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Consolidation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49BD-1F87-01C1-EFFA-40DB0AB9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type of consolidation</a:t>
            </a:r>
          </a:p>
          <a:p>
            <a:pPr lvl="1"/>
            <a:r>
              <a:rPr lang="en-IN" dirty="0"/>
              <a:t>Drop Down:</a:t>
            </a:r>
          </a:p>
          <a:p>
            <a:pPr lvl="2"/>
            <a:r>
              <a:rPr lang="en-IN" dirty="0"/>
              <a:t>Correction</a:t>
            </a:r>
          </a:p>
          <a:p>
            <a:pPr lvl="2"/>
            <a:r>
              <a:rPr lang="en-IN" dirty="0"/>
              <a:t>Amendment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1C37-2494-BE54-A45E-DAAEA108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08"/>
            <a:ext cx="11169771" cy="2829463"/>
          </a:xfrm>
        </p:spPr>
        <p:txBody>
          <a:bodyPr>
            <a:normAutofit/>
          </a:bodyPr>
          <a:lstStyle/>
          <a:p>
            <a:r>
              <a:rPr lang="en-IN" dirty="0"/>
              <a:t>Consolidation | If Correction (or Amendment is selected similar functionality would be there for both):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6028-5327-0A07-477A-CD2966D8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027871"/>
            <a:ext cx="10515600" cy="4351338"/>
          </a:xfrm>
        </p:spPr>
        <p:txBody>
          <a:bodyPr/>
          <a:lstStyle/>
          <a:p>
            <a:r>
              <a:rPr lang="en-IN" dirty="0"/>
              <a:t>Following option would be there</a:t>
            </a:r>
          </a:p>
          <a:p>
            <a:pPr lvl="1"/>
            <a:r>
              <a:rPr lang="en-IN" dirty="0"/>
              <a:t>Upload Regulation PDF</a:t>
            </a:r>
          </a:p>
          <a:p>
            <a:pPr lvl="1"/>
            <a:r>
              <a:rPr lang="en-IN" dirty="0"/>
              <a:t>Upload Correction PDF (Amendment instead of Correction if selected)</a:t>
            </a:r>
          </a:p>
          <a:p>
            <a:r>
              <a:rPr lang="en-IN" dirty="0"/>
              <a:t>Output: </a:t>
            </a:r>
          </a:p>
          <a:p>
            <a:pPr lvl="1"/>
            <a:r>
              <a:rPr lang="en-IN" dirty="0"/>
              <a:t>Downloadable consolidated document</a:t>
            </a:r>
          </a:p>
        </p:txBody>
      </p:sp>
    </p:spTree>
    <p:extLst>
      <p:ext uri="{BB962C8B-B14F-4D97-AF65-F5344CB8AC3E}">
        <p14:creationId xmlns:p14="http://schemas.microsoft.com/office/powerpoint/2010/main" val="325267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216E-6518-77D0-7D10-3B59B0A8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Comparison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D515-CE2D-F5C3-8818-DFD9C0BD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 2 regulations for comparison:</a:t>
            </a:r>
          </a:p>
          <a:p>
            <a:pPr lvl="1"/>
            <a:r>
              <a:rPr lang="en-IN" dirty="0"/>
              <a:t>Upload Regulation version 1</a:t>
            </a:r>
          </a:p>
          <a:p>
            <a:pPr lvl="1"/>
            <a:r>
              <a:rPr lang="en-IN" dirty="0"/>
              <a:t>Upload Regulation version 2</a:t>
            </a:r>
          </a:p>
          <a:p>
            <a:pPr lvl="1"/>
            <a:endParaRPr lang="en-IN" dirty="0"/>
          </a:p>
          <a:p>
            <a:r>
              <a:rPr lang="en-IN" dirty="0"/>
              <a:t>Output:</a:t>
            </a:r>
          </a:p>
          <a:p>
            <a:pPr lvl="1"/>
            <a:r>
              <a:rPr lang="en-IN" dirty="0"/>
              <a:t>Downloadable comparison 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Regulatory PoC</vt:lpstr>
      <vt:lpstr>Screen 1</vt:lpstr>
      <vt:lpstr>Screen 2</vt:lpstr>
      <vt:lpstr>Screen 3</vt:lpstr>
      <vt:lpstr>If Consolidation Selected</vt:lpstr>
      <vt:lpstr>Consolidation | If Correction (or Amendment is selected similar functionality would be there for both): </vt:lpstr>
      <vt:lpstr>If Comparison Selected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PoC</dc:title>
  <dc:creator>Tripathi, Shashi</dc:creator>
  <cp:lastModifiedBy>Tripathi, Shashi</cp:lastModifiedBy>
  <cp:revision>1</cp:revision>
  <dcterms:created xsi:type="dcterms:W3CDTF">2023-07-05T04:29:48Z</dcterms:created>
  <dcterms:modified xsi:type="dcterms:W3CDTF">2023-07-05T05:39:28Z</dcterms:modified>
</cp:coreProperties>
</file>