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  <p:sldMasterId id="2147483680" r:id="rId3"/>
  </p:sldMasterIdLst>
  <p:notesMasterIdLst>
    <p:notesMasterId r:id="rId12"/>
  </p:notesMasterIdLst>
  <p:sldIdLst>
    <p:sldId id="257" r:id="rId4"/>
    <p:sldId id="282" r:id="rId5"/>
    <p:sldId id="303" r:id="rId6"/>
    <p:sldId id="325" r:id="rId7"/>
    <p:sldId id="304" r:id="rId8"/>
    <p:sldId id="324" r:id="rId9"/>
    <p:sldId id="305" r:id="rId10"/>
    <p:sldId id="275" r:id="rId11"/>
  </p:sldIdLst>
  <p:sldSz cx="9144000" cy="5148263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78"/>
    <a:srgbClr val="FEA34F"/>
    <a:srgbClr val="F0AC1E"/>
    <a:srgbClr val="46B688"/>
    <a:srgbClr val="FF8A65"/>
    <a:srgbClr val="00ACC1"/>
    <a:srgbClr val="EB4257"/>
    <a:srgbClr val="FF883A"/>
    <a:srgbClr val="FEC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>
      <p:cViewPr varScale="1">
        <p:scale>
          <a:sx n="146" d="100"/>
          <a:sy n="146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F30FD-39C9-42F2-8E0A-29694698D5A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BD72-1EAB-457F-A80A-A1A3D181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815" r="7692" b="15955"/>
          <a:stretch/>
        </p:blipFill>
        <p:spPr>
          <a:xfrm>
            <a:off x="-1" y="1"/>
            <a:ext cx="9144001" cy="51482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9144000" cy="5152839"/>
            <a:chOff x="0" y="0"/>
            <a:chExt cx="9144000" cy="5148072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5148072"/>
            </a:xfrm>
            <a:prstGeom prst="rect">
              <a:avLst/>
            </a:prstGeom>
            <a:solidFill>
              <a:srgbClr val="008C5A">
                <a:alpha val="69804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5148072"/>
              <a:chOff x="0" y="0"/>
              <a:chExt cx="9144000" cy="5148072"/>
            </a:xfrm>
          </p:grpSpPr>
          <p:sp>
            <p:nvSpPr>
              <p:cNvPr id="37" name="Rectangle 36"/>
              <p:cNvSpPr>
                <a:spLocks/>
              </p:cNvSpPr>
              <p:nvPr/>
            </p:nvSpPr>
            <p:spPr>
              <a:xfrm flipH="1">
                <a:off x="0" y="0"/>
                <a:ext cx="5364088" cy="5148072"/>
              </a:xfrm>
              <a:prstGeom prst="rect">
                <a:avLst/>
              </a:prstGeom>
              <a:gradFill flip="none" rotWithShape="1">
                <a:gsLst>
                  <a:gs pos="87000">
                    <a:schemeClr val="tx1">
                      <a:lumMod val="95000"/>
                      <a:lumOff val="5000"/>
                      <a:alpha val="80000"/>
                    </a:schemeClr>
                  </a:gs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wrap="square" lIns="457200" tIns="91440" rIns="0" bIns="91440" anchor="ctr" anchorCtr="0">
                <a:noAutofit/>
              </a:bodyPr>
              <a:lstStyle/>
              <a:p>
                <a:pPr lvl="0">
                  <a:spcBef>
                    <a:spcPct val="0"/>
                  </a:spcBef>
                  <a:buNone/>
                </a:pPr>
                <a:endParaRPr lang="en-US" sz="2300">
                  <a:solidFill>
                    <a:schemeClr val="bg1"/>
                  </a:solidFill>
                  <a:latin typeface="Segoe UI Semibold" panose="020B0702040204020203" pitchFamily="34" charset="0"/>
                  <a:ea typeface="+mj-ea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104" name="Group 103"/>
              <p:cNvGrpSpPr>
                <a:grpSpLocks noChangeAspect="1"/>
              </p:cNvGrpSpPr>
              <p:nvPr/>
            </p:nvGrpSpPr>
            <p:grpSpPr>
              <a:xfrm>
                <a:off x="7182147" y="1470557"/>
                <a:ext cx="1961853" cy="3192976"/>
                <a:chOff x="7303123" y="1723264"/>
                <a:chExt cx="1840877" cy="2996085"/>
              </a:xfrm>
            </p:grpSpPr>
            <p:pic>
              <p:nvPicPr>
                <p:cNvPr id="119" name="Picture 11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9999"/>
                <a:stretch/>
              </p:blipFill>
              <p:spPr>
                <a:xfrm flipH="1">
                  <a:off x="7303123" y="4297017"/>
                  <a:ext cx="1840877" cy="422332"/>
                </a:xfrm>
                <a:prstGeom prst="rect">
                  <a:avLst/>
                </a:prstGeom>
              </p:spPr>
            </p:pic>
            <p:grpSp>
              <p:nvGrpSpPr>
                <p:cNvPr id="106" name="Group 105"/>
                <p:cNvGrpSpPr/>
                <p:nvPr/>
              </p:nvGrpSpPr>
              <p:grpSpPr>
                <a:xfrm>
                  <a:off x="7303123" y="3441030"/>
                  <a:ext cx="1840877" cy="851253"/>
                  <a:chOff x="7303122" y="4293042"/>
                  <a:chExt cx="1840877" cy="850465"/>
                </a:xfrm>
              </p:grpSpPr>
              <p:pic>
                <p:nvPicPr>
                  <p:cNvPr id="116" name="Picture 115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6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7" name="Picture 11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303123" y="2579251"/>
                  <a:ext cx="1840877" cy="851250"/>
                  <a:chOff x="7303122" y="4293042"/>
                  <a:chExt cx="1840877" cy="850462"/>
                </a:xfrm>
              </p:grpSpPr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3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303123" y="1723264"/>
                  <a:ext cx="1840877" cy="851250"/>
                  <a:chOff x="7303122" y="4293042"/>
                  <a:chExt cx="1840877" cy="850462"/>
                </a:xfrm>
              </p:grpSpPr>
              <p:pic>
                <p:nvPicPr>
                  <p:cNvPr id="112" name="Picture 11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3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3" name="Picture 112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0" y="0"/>
                <a:ext cx="9144000" cy="54864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56588" y="126950"/>
                <a:ext cx="8695384" cy="318549"/>
                <a:chOff x="285753" y="192882"/>
                <a:chExt cx="8695384" cy="318254"/>
              </a:xfrm>
            </p:grpSpPr>
            <p:sp>
              <p:nvSpPr>
                <p:cNvPr id="121" name="Freeform 9"/>
                <p:cNvSpPr>
                  <a:spLocks noEditPoints="1"/>
                </p:cNvSpPr>
                <p:nvPr/>
              </p:nvSpPr>
              <p:spPr bwMode="auto">
                <a:xfrm>
                  <a:off x="8617043" y="192882"/>
                  <a:ext cx="364094" cy="318254"/>
                </a:xfrm>
                <a:custGeom>
                  <a:avLst/>
                  <a:gdLst/>
                  <a:ahLst/>
                  <a:cxnLst>
                    <a:cxn ang="0">
                      <a:pos x="491" y="5"/>
                    </a:cxn>
                    <a:cxn ang="0">
                      <a:pos x="581" y="30"/>
                    </a:cxn>
                    <a:cxn ang="0">
                      <a:pos x="653" y="71"/>
                    </a:cxn>
                    <a:cxn ang="0">
                      <a:pos x="705" y="124"/>
                    </a:cxn>
                    <a:cxn ang="0">
                      <a:pos x="602" y="117"/>
                    </a:cxn>
                    <a:cxn ang="0">
                      <a:pos x="478" y="104"/>
                    </a:cxn>
                    <a:cxn ang="0">
                      <a:pos x="444" y="106"/>
                    </a:cxn>
                    <a:cxn ang="0">
                      <a:pos x="432" y="119"/>
                    </a:cxn>
                    <a:cxn ang="0">
                      <a:pos x="403" y="415"/>
                    </a:cxn>
                    <a:cxn ang="0">
                      <a:pos x="402" y="115"/>
                    </a:cxn>
                    <a:cxn ang="0">
                      <a:pos x="388" y="105"/>
                    </a:cxn>
                    <a:cxn ang="0">
                      <a:pos x="331" y="106"/>
                    </a:cxn>
                    <a:cxn ang="0">
                      <a:pos x="195" y="124"/>
                    </a:cxn>
                    <a:cxn ang="0">
                      <a:pos x="140" y="110"/>
                    </a:cxn>
                    <a:cxn ang="0">
                      <a:pos x="197" y="59"/>
                    </a:cxn>
                    <a:cxn ang="0">
                      <a:pos x="274" y="22"/>
                    </a:cxn>
                    <a:cxn ang="0">
                      <a:pos x="367" y="2"/>
                    </a:cxn>
                    <a:cxn ang="0">
                      <a:pos x="201" y="519"/>
                    </a:cxn>
                    <a:cxn ang="0">
                      <a:pos x="100" y="519"/>
                    </a:cxn>
                    <a:cxn ang="0">
                      <a:pos x="0" y="519"/>
                    </a:cxn>
                    <a:cxn ang="0">
                      <a:pos x="141" y="727"/>
                    </a:cxn>
                    <a:cxn ang="0">
                      <a:pos x="261" y="727"/>
                    </a:cxn>
                    <a:cxn ang="0">
                      <a:pos x="303" y="519"/>
                    </a:cxn>
                    <a:cxn ang="0">
                      <a:pos x="346" y="727"/>
                    </a:cxn>
                    <a:cxn ang="0">
                      <a:pos x="583" y="519"/>
                    </a:cxn>
                    <a:cxn ang="0">
                      <a:pos x="483" y="519"/>
                    </a:cxn>
                    <a:cxn ang="0">
                      <a:pos x="407" y="579"/>
                    </a:cxn>
                    <a:cxn ang="0">
                      <a:pos x="548" y="579"/>
                    </a:cxn>
                    <a:cxn ang="0">
                      <a:pos x="587" y="727"/>
                    </a:cxn>
                    <a:cxn ang="0">
                      <a:pos x="733" y="519"/>
                    </a:cxn>
                    <a:cxn ang="0">
                      <a:pos x="712" y="602"/>
                    </a:cxn>
                    <a:cxn ang="0">
                      <a:pos x="731" y="198"/>
                    </a:cxn>
                    <a:cxn ang="0">
                      <a:pos x="722" y="257"/>
                    </a:cxn>
                    <a:cxn ang="0">
                      <a:pos x="685" y="316"/>
                    </a:cxn>
                    <a:cxn ang="0">
                      <a:pos x="622" y="365"/>
                    </a:cxn>
                    <a:cxn ang="0">
                      <a:pos x="541" y="398"/>
                    </a:cxn>
                    <a:cxn ang="0">
                      <a:pos x="474" y="183"/>
                    </a:cxn>
                    <a:cxn ang="0">
                      <a:pos x="477" y="158"/>
                    </a:cxn>
                    <a:cxn ang="0">
                      <a:pos x="489" y="146"/>
                    </a:cxn>
                    <a:cxn ang="0">
                      <a:pos x="556" y="148"/>
                    </a:cxn>
                    <a:cxn ang="0">
                      <a:pos x="669" y="163"/>
                    </a:cxn>
                    <a:cxn ang="0">
                      <a:pos x="295" y="399"/>
                    </a:cxn>
                    <a:cxn ang="0">
                      <a:pos x="213" y="365"/>
                    </a:cxn>
                    <a:cxn ang="0">
                      <a:pos x="150" y="316"/>
                    </a:cxn>
                    <a:cxn ang="0">
                      <a:pos x="112" y="257"/>
                    </a:cxn>
                    <a:cxn ang="0">
                      <a:pos x="103" y="198"/>
                    </a:cxn>
                    <a:cxn ang="0">
                      <a:pos x="136" y="168"/>
                    </a:cxn>
                    <a:cxn ang="0">
                      <a:pos x="250" y="151"/>
                    </a:cxn>
                    <a:cxn ang="0">
                      <a:pos x="342" y="144"/>
                    </a:cxn>
                    <a:cxn ang="0">
                      <a:pos x="357" y="153"/>
                    </a:cxn>
                    <a:cxn ang="0">
                      <a:pos x="362" y="175"/>
                    </a:cxn>
                    <a:cxn ang="0">
                      <a:pos x="317" y="405"/>
                    </a:cxn>
                  </a:cxnLst>
                  <a:rect l="0" t="0" r="r" b="b"/>
                  <a:pathLst>
                    <a:path w="835" h="727">
                      <a:moveTo>
                        <a:pt x="417" y="0"/>
                      </a:moveTo>
                      <a:lnTo>
                        <a:pt x="443" y="0"/>
                      </a:lnTo>
                      <a:lnTo>
                        <a:pt x="467" y="2"/>
                      </a:lnTo>
                      <a:lnTo>
                        <a:pt x="491" y="5"/>
                      </a:lnTo>
                      <a:lnTo>
                        <a:pt x="515" y="9"/>
                      </a:lnTo>
                      <a:lnTo>
                        <a:pt x="538" y="16"/>
                      </a:lnTo>
                      <a:lnTo>
                        <a:pt x="559" y="22"/>
                      </a:lnTo>
                      <a:lnTo>
                        <a:pt x="581" y="30"/>
                      </a:lnTo>
                      <a:lnTo>
                        <a:pt x="600" y="38"/>
                      </a:lnTo>
                      <a:lnTo>
                        <a:pt x="620" y="48"/>
                      </a:lnTo>
                      <a:lnTo>
                        <a:pt x="637" y="59"/>
                      </a:lnTo>
                      <a:lnTo>
                        <a:pt x="653" y="71"/>
                      </a:lnTo>
                      <a:lnTo>
                        <a:pt x="668" y="83"/>
                      </a:lnTo>
                      <a:lnTo>
                        <a:pt x="682" y="96"/>
                      </a:lnTo>
                      <a:lnTo>
                        <a:pt x="694" y="110"/>
                      </a:lnTo>
                      <a:lnTo>
                        <a:pt x="705" y="124"/>
                      </a:lnTo>
                      <a:lnTo>
                        <a:pt x="714" y="139"/>
                      </a:lnTo>
                      <a:lnTo>
                        <a:pt x="676" y="131"/>
                      </a:lnTo>
                      <a:lnTo>
                        <a:pt x="639" y="124"/>
                      </a:lnTo>
                      <a:lnTo>
                        <a:pt x="602" y="117"/>
                      </a:lnTo>
                      <a:lnTo>
                        <a:pt x="567" y="113"/>
                      </a:lnTo>
                      <a:lnTo>
                        <a:pt x="534" y="109"/>
                      </a:lnTo>
                      <a:lnTo>
                        <a:pt x="504" y="106"/>
                      </a:lnTo>
                      <a:lnTo>
                        <a:pt x="478" y="104"/>
                      </a:lnTo>
                      <a:lnTo>
                        <a:pt x="458" y="104"/>
                      </a:lnTo>
                      <a:lnTo>
                        <a:pt x="453" y="104"/>
                      </a:lnTo>
                      <a:lnTo>
                        <a:pt x="448" y="105"/>
                      </a:lnTo>
                      <a:lnTo>
                        <a:pt x="444" y="106"/>
                      </a:lnTo>
                      <a:lnTo>
                        <a:pt x="440" y="109"/>
                      </a:lnTo>
                      <a:lnTo>
                        <a:pt x="436" y="112"/>
                      </a:lnTo>
                      <a:lnTo>
                        <a:pt x="434" y="115"/>
                      </a:lnTo>
                      <a:lnTo>
                        <a:pt x="432" y="119"/>
                      </a:lnTo>
                      <a:lnTo>
                        <a:pt x="432" y="124"/>
                      </a:lnTo>
                      <a:lnTo>
                        <a:pt x="432" y="133"/>
                      </a:lnTo>
                      <a:lnTo>
                        <a:pt x="432" y="415"/>
                      </a:lnTo>
                      <a:lnTo>
                        <a:pt x="403" y="415"/>
                      </a:lnTo>
                      <a:lnTo>
                        <a:pt x="404" y="133"/>
                      </a:lnTo>
                      <a:lnTo>
                        <a:pt x="404" y="124"/>
                      </a:lnTo>
                      <a:lnTo>
                        <a:pt x="403" y="119"/>
                      </a:lnTo>
                      <a:lnTo>
                        <a:pt x="402" y="115"/>
                      </a:lnTo>
                      <a:lnTo>
                        <a:pt x="398" y="112"/>
                      </a:lnTo>
                      <a:lnTo>
                        <a:pt x="395" y="109"/>
                      </a:lnTo>
                      <a:lnTo>
                        <a:pt x="392" y="106"/>
                      </a:lnTo>
                      <a:lnTo>
                        <a:pt x="388" y="105"/>
                      </a:lnTo>
                      <a:lnTo>
                        <a:pt x="382" y="104"/>
                      </a:lnTo>
                      <a:lnTo>
                        <a:pt x="378" y="104"/>
                      </a:lnTo>
                      <a:lnTo>
                        <a:pt x="356" y="104"/>
                      </a:lnTo>
                      <a:lnTo>
                        <a:pt x="331" y="106"/>
                      </a:lnTo>
                      <a:lnTo>
                        <a:pt x="301" y="109"/>
                      </a:lnTo>
                      <a:lnTo>
                        <a:pt x="268" y="113"/>
                      </a:lnTo>
                      <a:lnTo>
                        <a:pt x="232" y="118"/>
                      </a:lnTo>
                      <a:lnTo>
                        <a:pt x="195" y="124"/>
                      </a:lnTo>
                      <a:lnTo>
                        <a:pt x="157" y="131"/>
                      </a:lnTo>
                      <a:lnTo>
                        <a:pt x="121" y="139"/>
                      </a:lnTo>
                      <a:lnTo>
                        <a:pt x="129" y="125"/>
                      </a:lnTo>
                      <a:lnTo>
                        <a:pt x="140" y="110"/>
                      </a:lnTo>
                      <a:lnTo>
                        <a:pt x="152" y="96"/>
                      </a:lnTo>
                      <a:lnTo>
                        <a:pt x="166" y="83"/>
                      </a:lnTo>
                      <a:lnTo>
                        <a:pt x="180" y="71"/>
                      </a:lnTo>
                      <a:lnTo>
                        <a:pt x="197" y="59"/>
                      </a:lnTo>
                      <a:lnTo>
                        <a:pt x="215" y="48"/>
                      </a:lnTo>
                      <a:lnTo>
                        <a:pt x="233" y="38"/>
                      </a:lnTo>
                      <a:lnTo>
                        <a:pt x="254" y="30"/>
                      </a:lnTo>
                      <a:lnTo>
                        <a:pt x="274" y="22"/>
                      </a:lnTo>
                      <a:lnTo>
                        <a:pt x="296" y="16"/>
                      </a:lnTo>
                      <a:lnTo>
                        <a:pt x="319" y="9"/>
                      </a:lnTo>
                      <a:lnTo>
                        <a:pt x="342" y="5"/>
                      </a:lnTo>
                      <a:lnTo>
                        <a:pt x="367" y="2"/>
                      </a:lnTo>
                      <a:lnTo>
                        <a:pt x="392" y="0"/>
                      </a:lnTo>
                      <a:lnTo>
                        <a:pt x="417" y="0"/>
                      </a:lnTo>
                      <a:close/>
                      <a:moveTo>
                        <a:pt x="201" y="579"/>
                      </a:moveTo>
                      <a:lnTo>
                        <a:pt x="201" y="519"/>
                      </a:lnTo>
                      <a:lnTo>
                        <a:pt x="175" y="519"/>
                      </a:lnTo>
                      <a:lnTo>
                        <a:pt x="150" y="519"/>
                      </a:lnTo>
                      <a:lnTo>
                        <a:pt x="125" y="519"/>
                      </a:lnTo>
                      <a:lnTo>
                        <a:pt x="100" y="519"/>
                      </a:lnTo>
                      <a:lnTo>
                        <a:pt x="75" y="519"/>
                      </a:lnTo>
                      <a:lnTo>
                        <a:pt x="49" y="519"/>
                      </a:lnTo>
                      <a:lnTo>
                        <a:pt x="25" y="519"/>
                      </a:lnTo>
                      <a:lnTo>
                        <a:pt x="0" y="519"/>
                      </a:lnTo>
                      <a:lnTo>
                        <a:pt x="0" y="579"/>
                      </a:lnTo>
                      <a:lnTo>
                        <a:pt x="58" y="579"/>
                      </a:lnTo>
                      <a:lnTo>
                        <a:pt x="58" y="727"/>
                      </a:lnTo>
                      <a:lnTo>
                        <a:pt x="141" y="727"/>
                      </a:lnTo>
                      <a:lnTo>
                        <a:pt x="141" y="579"/>
                      </a:lnTo>
                      <a:lnTo>
                        <a:pt x="201" y="579"/>
                      </a:lnTo>
                      <a:close/>
                      <a:moveTo>
                        <a:pt x="303" y="602"/>
                      </a:moveTo>
                      <a:lnTo>
                        <a:pt x="261" y="727"/>
                      </a:lnTo>
                      <a:lnTo>
                        <a:pt x="180" y="727"/>
                      </a:lnTo>
                      <a:lnTo>
                        <a:pt x="260" y="519"/>
                      </a:lnTo>
                      <a:lnTo>
                        <a:pt x="282" y="519"/>
                      </a:lnTo>
                      <a:lnTo>
                        <a:pt x="303" y="519"/>
                      </a:lnTo>
                      <a:lnTo>
                        <a:pt x="326" y="519"/>
                      </a:lnTo>
                      <a:lnTo>
                        <a:pt x="348" y="519"/>
                      </a:lnTo>
                      <a:lnTo>
                        <a:pt x="427" y="727"/>
                      </a:lnTo>
                      <a:lnTo>
                        <a:pt x="346" y="727"/>
                      </a:lnTo>
                      <a:lnTo>
                        <a:pt x="303" y="602"/>
                      </a:lnTo>
                      <a:close/>
                      <a:moveTo>
                        <a:pt x="608" y="579"/>
                      </a:moveTo>
                      <a:lnTo>
                        <a:pt x="608" y="519"/>
                      </a:lnTo>
                      <a:lnTo>
                        <a:pt x="583" y="519"/>
                      </a:lnTo>
                      <a:lnTo>
                        <a:pt x="557" y="519"/>
                      </a:lnTo>
                      <a:lnTo>
                        <a:pt x="532" y="519"/>
                      </a:lnTo>
                      <a:lnTo>
                        <a:pt x="507" y="519"/>
                      </a:lnTo>
                      <a:lnTo>
                        <a:pt x="483" y="519"/>
                      </a:lnTo>
                      <a:lnTo>
                        <a:pt x="458" y="519"/>
                      </a:lnTo>
                      <a:lnTo>
                        <a:pt x="432" y="519"/>
                      </a:lnTo>
                      <a:lnTo>
                        <a:pt x="407" y="519"/>
                      </a:lnTo>
                      <a:lnTo>
                        <a:pt x="407" y="579"/>
                      </a:lnTo>
                      <a:lnTo>
                        <a:pt x="466" y="579"/>
                      </a:lnTo>
                      <a:lnTo>
                        <a:pt x="466" y="727"/>
                      </a:lnTo>
                      <a:lnTo>
                        <a:pt x="548" y="727"/>
                      </a:lnTo>
                      <a:lnTo>
                        <a:pt x="548" y="579"/>
                      </a:lnTo>
                      <a:lnTo>
                        <a:pt x="608" y="579"/>
                      </a:lnTo>
                      <a:close/>
                      <a:moveTo>
                        <a:pt x="712" y="602"/>
                      </a:moveTo>
                      <a:lnTo>
                        <a:pt x="669" y="727"/>
                      </a:lnTo>
                      <a:lnTo>
                        <a:pt x="587" y="727"/>
                      </a:lnTo>
                      <a:lnTo>
                        <a:pt x="667" y="519"/>
                      </a:lnTo>
                      <a:lnTo>
                        <a:pt x="689" y="519"/>
                      </a:lnTo>
                      <a:lnTo>
                        <a:pt x="712" y="519"/>
                      </a:lnTo>
                      <a:lnTo>
                        <a:pt x="733" y="519"/>
                      </a:lnTo>
                      <a:lnTo>
                        <a:pt x="755" y="519"/>
                      </a:lnTo>
                      <a:lnTo>
                        <a:pt x="835" y="727"/>
                      </a:lnTo>
                      <a:lnTo>
                        <a:pt x="754" y="727"/>
                      </a:lnTo>
                      <a:lnTo>
                        <a:pt x="712" y="602"/>
                      </a:lnTo>
                      <a:close/>
                      <a:moveTo>
                        <a:pt x="727" y="172"/>
                      </a:moveTo>
                      <a:lnTo>
                        <a:pt x="729" y="181"/>
                      </a:lnTo>
                      <a:lnTo>
                        <a:pt x="730" y="190"/>
                      </a:lnTo>
                      <a:lnTo>
                        <a:pt x="731" y="198"/>
                      </a:lnTo>
                      <a:lnTo>
                        <a:pt x="731" y="207"/>
                      </a:lnTo>
                      <a:lnTo>
                        <a:pt x="730" y="224"/>
                      </a:lnTo>
                      <a:lnTo>
                        <a:pt x="727" y="240"/>
                      </a:lnTo>
                      <a:lnTo>
                        <a:pt x="722" y="257"/>
                      </a:lnTo>
                      <a:lnTo>
                        <a:pt x="715" y="273"/>
                      </a:lnTo>
                      <a:lnTo>
                        <a:pt x="706" y="288"/>
                      </a:lnTo>
                      <a:lnTo>
                        <a:pt x="696" y="302"/>
                      </a:lnTo>
                      <a:lnTo>
                        <a:pt x="685" y="316"/>
                      </a:lnTo>
                      <a:lnTo>
                        <a:pt x="670" y="329"/>
                      </a:lnTo>
                      <a:lnTo>
                        <a:pt x="656" y="342"/>
                      </a:lnTo>
                      <a:lnTo>
                        <a:pt x="640" y="354"/>
                      </a:lnTo>
                      <a:lnTo>
                        <a:pt x="622" y="365"/>
                      </a:lnTo>
                      <a:lnTo>
                        <a:pt x="604" y="374"/>
                      </a:lnTo>
                      <a:lnTo>
                        <a:pt x="584" y="383"/>
                      </a:lnTo>
                      <a:lnTo>
                        <a:pt x="562" y="392"/>
                      </a:lnTo>
                      <a:lnTo>
                        <a:pt x="541" y="398"/>
                      </a:lnTo>
                      <a:lnTo>
                        <a:pt x="518" y="405"/>
                      </a:lnTo>
                      <a:lnTo>
                        <a:pt x="476" y="202"/>
                      </a:lnTo>
                      <a:lnTo>
                        <a:pt x="475" y="193"/>
                      </a:lnTo>
                      <a:lnTo>
                        <a:pt x="474" y="183"/>
                      </a:lnTo>
                      <a:lnTo>
                        <a:pt x="474" y="175"/>
                      </a:lnTo>
                      <a:lnTo>
                        <a:pt x="474" y="166"/>
                      </a:lnTo>
                      <a:lnTo>
                        <a:pt x="475" y="162"/>
                      </a:lnTo>
                      <a:lnTo>
                        <a:pt x="477" y="158"/>
                      </a:lnTo>
                      <a:lnTo>
                        <a:pt x="479" y="155"/>
                      </a:lnTo>
                      <a:lnTo>
                        <a:pt x="481" y="152"/>
                      </a:lnTo>
                      <a:lnTo>
                        <a:pt x="485" y="149"/>
                      </a:lnTo>
                      <a:lnTo>
                        <a:pt x="489" y="146"/>
                      </a:lnTo>
                      <a:lnTo>
                        <a:pt x="493" y="145"/>
                      </a:lnTo>
                      <a:lnTo>
                        <a:pt x="499" y="144"/>
                      </a:lnTo>
                      <a:lnTo>
                        <a:pt x="528" y="145"/>
                      </a:lnTo>
                      <a:lnTo>
                        <a:pt x="556" y="148"/>
                      </a:lnTo>
                      <a:lnTo>
                        <a:pt x="584" y="151"/>
                      </a:lnTo>
                      <a:lnTo>
                        <a:pt x="613" y="154"/>
                      </a:lnTo>
                      <a:lnTo>
                        <a:pt x="641" y="158"/>
                      </a:lnTo>
                      <a:lnTo>
                        <a:pt x="669" y="163"/>
                      </a:lnTo>
                      <a:lnTo>
                        <a:pt x="699" y="167"/>
                      </a:lnTo>
                      <a:lnTo>
                        <a:pt x="727" y="172"/>
                      </a:lnTo>
                      <a:close/>
                      <a:moveTo>
                        <a:pt x="317" y="405"/>
                      </a:moveTo>
                      <a:lnTo>
                        <a:pt x="295" y="399"/>
                      </a:lnTo>
                      <a:lnTo>
                        <a:pt x="272" y="392"/>
                      </a:lnTo>
                      <a:lnTo>
                        <a:pt x="251" y="384"/>
                      </a:lnTo>
                      <a:lnTo>
                        <a:pt x="231" y="374"/>
                      </a:lnTo>
                      <a:lnTo>
                        <a:pt x="213" y="365"/>
                      </a:lnTo>
                      <a:lnTo>
                        <a:pt x="195" y="354"/>
                      </a:lnTo>
                      <a:lnTo>
                        <a:pt x="179" y="342"/>
                      </a:lnTo>
                      <a:lnTo>
                        <a:pt x="164" y="330"/>
                      </a:lnTo>
                      <a:lnTo>
                        <a:pt x="150" y="316"/>
                      </a:lnTo>
                      <a:lnTo>
                        <a:pt x="138" y="303"/>
                      </a:lnTo>
                      <a:lnTo>
                        <a:pt x="128" y="288"/>
                      </a:lnTo>
                      <a:lnTo>
                        <a:pt x="120" y="273"/>
                      </a:lnTo>
                      <a:lnTo>
                        <a:pt x="112" y="257"/>
                      </a:lnTo>
                      <a:lnTo>
                        <a:pt x="108" y="240"/>
                      </a:lnTo>
                      <a:lnTo>
                        <a:pt x="105" y="224"/>
                      </a:lnTo>
                      <a:lnTo>
                        <a:pt x="103" y="207"/>
                      </a:lnTo>
                      <a:lnTo>
                        <a:pt x="103" y="198"/>
                      </a:lnTo>
                      <a:lnTo>
                        <a:pt x="105" y="190"/>
                      </a:lnTo>
                      <a:lnTo>
                        <a:pt x="106" y="181"/>
                      </a:lnTo>
                      <a:lnTo>
                        <a:pt x="108" y="172"/>
                      </a:lnTo>
                      <a:lnTo>
                        <a:pt x="136" y="168"/>
                      </a:lnTo>
                      <a:lnTo>
                        <a:pt x="165" y="163"/>
                      </a:lnTo>
                      <a:lnTo>
                        <a:pt x="193" y="158"/>
                      </a:lnTo>
                      <a:lnTo>
                        <a:pt x="222" y="154"/>
                      </a:lnTo>
                      <a:lnTo>
                        <a:pt x="250" y="151"/>
                      </a:lnTo>
                      <a:lnTo>
                        <a:pt x="280" y="148"/>
                      </a:lnTo>
                      <a:lnTo>
                        <a:pt x="308" y="145"/>
                      </a:lnTo>
                      <a:lnTo>
                        <a:pt x="337" y="144"/>
                      </a:lnTo>
                      <a:lnTo>
                        <a:pt x="342" y="144"/>
                      </a:lnTo>
                      <a:lnTo>
                        <a:pt x="348" y="145"/>
                      </a:lnTo>
                      <a:lnTo>
                        <a:pt x="351" y="146"/>
                      </a:lnTo>
                      <a:lnTo>
                        <a:pt x="354" y="150"/>
                      </a:lnTo>
                      <a:lnTo>
                        <a:pt x="357" y="153"/>
                      </a:lnTo>
                      <a:lnTo>
                        <a:pt x="358" y="156"/>
                      </a:lnTo>
                      <a:lnTo>
                        <a:pt x="361" y="161"/>
                      </a:lnTo>
                      <a:lnTo>
                        <a:pt x="362" y="165"/>
                      </a:lnTo>
                      <a:lnTo>
                        <a:pt x="362" y="175"/>
                      </a:lnTo>
                      <a:lnTo>
                        <a:pt x="362" y="184"/>
                      </a:lnTo>
                      <a:lnTo>
                        <a:pt x="361" y="194"/>
                      </a:lnTo>
                      <a:lnTo>
                        <a:pt x="359" y="202"/>
                      </a:lnTo>
                      <a:lnTo>
                        <a:pt x="317" y="405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Myriad Pro"/>
                  </a:endParaRPr>
                </a:p>
              </p:txBody>
            </p:sp>
            <p:grpSp>
              <p:nvGrpSpPr>
                <p:cNvPr id="122" name="Group 15"/>
                <p:cNvGrpSpPr/>
                <p:nvPr/>
              </p:nvGrpSpPr>
              <p:grpSpPr>
                <a:xfrm>
                  <a:off x="285753" y="250031"/>
                  <a:ext cx="1670572" cy="84203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124" name="Freeform 123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125" name="Freeform 124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126" name="Freeform 125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</p:grpSp>
            <p:sp>
              <p:nvSpPr>
                <p:cNvPr id="123" name="Freeform 12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0" y="5116068"/>
                <a:ext cx="9144000" cy="27432"/>
              </a:xfrm>
              <a:prstGeom prst="rect">
                <a:avLst/>
              </a:prstGeom>
              <a:solidFill>
                <a:srgbClr val="F0AD1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37160" y="4937760"/>
                <a:ext cx="1931619" cy="107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700" dirty="0">
                    <a:solidFill>
                      <a:prstClr val="white"/>
                    </a:solidFill>
                    <a:latin typeface="+mj-lt"/>
                  </a:rPr>
                  <a:t> Copyright © 2020 Tata Consultancy Services Limited</a:t>
                </a:r>
              </a:p>
            </p:txBody>
          </p:sp>
          <p:grpSp>
            <p:nvGrpSpPr>
              <p:cNvPr id="172" name="Group 171"/>
              <p:cNvGrpSpPr>
                <a:grpSpLocks noChangeAspect="1"/>
              </p:cNvGrpSpPr>
              <p:nvPr/>
            </p:nvGrpSpPr>
            <p:grpSpPr>
              <a:xfrm>
                <a:off x="477295" y="1076177"/>
                <a:ext cx="1742024" cy="822960"/>
                <a:chOff x="2328863" y="187326"/>
                <a:chExt cx="1728216" cy="816437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2932290" y="187326"/>
                  <a:ext cx="520758" cy="520456"/>
                  <a:chOff x="2932290" y="187326"/>
                  <a:chExt cx="520758" cy="520456"/>
                </a:xfrm>
              </p:grpSpPr>
              <p:sp>
                <p:nvSpPr>
                  <p:cNvPr id="196" name="Freeform 195"/>
                  <p:cNvSpPr>
                    <a:spLocks/>
                  </p:cNvSpPr>
                  <p:nvPr/>
                </p:nvSpPr>
                <p:spPr bwMode="auto">
                  <a:xfrm>
                    <a:off x="3117542" y="380724"/>
                    <a:ext cx="150978" cy="136375"/>
                  </a:xfrm>
                  <a:custGeom>
                    <a:avLst/>
                    <a:gdLst>
                      <a:gd name="connsiteX0" fmla="*/ 68580 w 794385"/>
                      <a:gd name="connsiteY0" fmla="*/ 304800 h 717550"/>
                      <a:gd name="connsiteX1" fmla="*/ 137160 w 794385"/>
                      <a:gd name="connsiteY1" fmla="*/ 373380 h 717550"/>
                      <a:gd name="connsiteX2" fmla="*/ 137160 w 794385"/>
                      <a:gd name="connsiteY2" fmla="*/ 648970 h 717550"/>
                      <a:gd name="connsiteX3" fmla="*/ 68580 w 794385"/>
                      <a:gd name="connsiteY3" fmla="*/ 717550 h 717550"/>
                      <a:gd name="connsiteX4" fmla="*/ 0 w 794385"/>
                      <a:gd name="connsiteY4" fmla="*/ 648970 h 717550"/>
                      <a:gd name="connsiteX5" fmla="*/ 0 w 794385"/>
                      <a:gd name="connsiteY5" fmla="*/ 373380 h 717550"/>
                      <a:gd name="connsiteX6" fmla="*/ 68580 w 794385"/>
                      <a:gd name="connsiteY6" fmla="*/ 304800 h 717550"/>
                      <a:gd name="connsiteX7" fmla="*/ 397192 w 794385"/>
                      <a:gd name="connsiteY7" fmla="*/ 152400 h 717550"/>
                      <a:gd name="connsiteX8" fmla="*/ 465772 w 794385"/>
                      <a:gd name="connsiteY8" fmla="*/ 220980 h 717550"/>
                      <a:gd name="connsiteX9" fmla="*/ 465772 w 794385"/>
                      <a:gd name="connsiteY9" fmla="*/ 648970 h 717550"/>
                      <a:gd name="connsiteX10" fmla="*/ 397192 w 794385"/>
                      <a:gd name="connsiteY10" fmla="*/ 717550 h 717550"/>
                      <a:gd name="connsiteX11" fmla="*/ 328612 w 794385"/>
                      <a:gd name="connsiteY11" fmla="*/ 648970 h 717550"/>
                      <a:gd name="connsiteX12" fmla="*/ 328612 w 794385"/>
                      <a:gd name="connsiteY12" fmla="*/ 220980 h 717550"/>
                      <a:gd name="connsiteX13" fmla="*/ 397192 w 794385"/>
                      <a:gd name="connsiteY13" fmla="*/ 152400 h 717550"/>
                      <a:gd name="connsiteX14" fmla="*/ 725805 w 794385"/>
                      <a:gd name="connsiteY14" fmla="*/ 0 h 717550"/>
                      <a:gd name="connsiteX15" fmla="*/ 794385 w 794385"/>
                      <a:gd name="connsiteY15" fmla="*/ 68580 h 717550"/>
                      <a:gd name="connsiteX16" fmla="*/ 794385 w 794385"/>
                      <a:gd name="connsiteY16" fmla="*/ 648970 h 717550"/>
                      <a:gd name="connsiteX17" fmla="*/ 725805 w 794385"/>
                      <a:gd name="connsiteY17" fmla="*/ 717550 h 717550"/>
                      <a:gd name="connsiteX18" fmla="*/ 657225 w 794385"/>
                      <a:gd name="connsiteY18" fmla="*/ 648970 h 717550"/>
                      <a:gd name="connsiteX19" fmla="*/ 657225 w 794385"/>
                      <a:gd name="connsiteY19" fmla="*/ 68580 h 717550"/>
                      <a:gd name="connsiteX20" fmla="*/ 725805 w 794385"/>
                      <a:gd name="connsiteY20" fmla="*/ 0 h 71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794385" h="717550">
                        <a:moveTo>
                          <a:pt x="68580" y="304800"/>
                        </a:moveTo>
                        <a:cubicBezTo>
                          <a:pt x="106456" y="304800"/>
                          <a:pt x="137160" y="335504"/>
                          <a:pt x="137160" y="373380"/>
                        </a:cubicBezTo>
                        <a:lnTo>
                          <a:pt x="137160" y="648970"/>
                        </a:lnTo>
                        <a:cubicBezTo>
                          <a:pt x="137160" y="686846"/>
                          <a:pt x="106456" y="717550"/>
                          <a:pt x="68580" y="717550"/>
                        </a:cubicBezTo>
                        <a:cubicBezTo>
                          <a:pt x="30704" y="717550"/>
                          <a:pt x="0" y="686846"/>
                          <a:pt x="0" y="648970"/>
                        </a:cubicBezTo>
                        <a:lnTo>
                          <a:pt x="0" y="373380"/>
                        </a:lnTo>
                        <a:cubicBezTo>
                          <a:pt x="0" y="335504"/>
                          <a:pt x="30704" y="304800"/>
                          <a:pt x="68580" y="304800"/>
                        </a:cubicBezTo>
                        <a:close/>
                        <a:moveTo>
                          <a:pt x="397192" y="152400"/>
                        </a:moveTo>
                        <a:cubicBezTo>
                          <a:pt x="435068" y="152400"/>
                          <a:pt x="465772" y="183104"/>
                          <a:pt x="465772" y="220980"/>
                        </a:cubicBezTo>
                        <a:lnTo>
                          <a:pt x="465772" y="648970"/>
                        </a:lnTo>
                        <a:cubicBezTo>
                          <a:pt x="465772" y="686846"/>
                          <a:pt x="435068" y="717550"/>
                          <a:pt x="397192" y="717550"/>
                        </a:cubicBezTo>
                        <a:cubicBezTo>
                          <a:pt x="359316" y="717550"/>
                          <a:pt x="328612" y="686846"/>
                          <a:pt x="328612" y="648970"/>
                        </a:cubicBezTo>
                        <a:lnTo>
                          <a:pt x="328612" y="220980"/>
                        </a:lnTo>
                        <a:cubicBezTo>
                          <a:pt x="328612" y="183104"/>
                          <a:pt x="359316" y="152400"/>
                          <a:pt x="397192" y="152400"/>
                        </a:cubicBezTo>
                        <a:close/>
                        <a:moveTo>
                          <a:pt x="725805" y="0"/>
                        </a:moveTo>
                        <a:cubicBezTo>
                          <a:pt x="763681" y="0"/>
                          <a:pt x="794385" y="30704"/>
                          <a:pt x="794385" y="68580"/>
                        </a:cubicBezTo>
                        <a:lnTo>
                          <a:pt x="794385" y="648970"/>
                        </a:lnTo>
                        <a:cubicBezTo>
                          <a:pt x="794385" y="686846"/>
                          <a:pt x="763681" y="717550"/>
                          <a:pt x="725805" y="717550"/>
                        </a:cubicBezTo>
                        <a:cubicBezTo>
                          <a:pt x="687929" y="717550"/>
                          <a:pt x="657225" y="686846"/>
                          <a:pt x="657225" y="648970"/>
                        </a:cubicBezTo>
                        <a:lnTo>
                          <a:pt x="657225" y="68580"/>
                        </a:lnTo>
                        <a:cubicBezTo>
                          <a:pt x="657225" y="30704"/>
                          <a:pt x="687929" y="0"/>
                          <a:pt x="725805" y="0"/>
                        </a:cubicBezTo>
                        <a:close/>
                      </a:path>
                    </a:pathLst>
                  </a:custGeom>
                  <a:solidFill>
                    <a:srgbClr val="F0AD1C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7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2932290" y="187326"/>
                    <a:ext cx="520758" cy="520456"/>
                  </a:xfrm>
                  <a:custGeom>
                    <a:avLst/>
                    <a:gdLst>
                      <a:gd name="T0" fmla="*/ 2129 w 5177"/>
                      <a:gd name="T1" fmla="*/ 5134 h 5175"/>
                      <a:gd name="T2" fmla="*/ 1581 w 5177"/>
                      <a:gd name="T3" fmla="*/ 4969 h 5175"/>
                      <a:gd name="T4" fmla="*/ 1089 w 5177"/>
                      <a:gd name="T5" fmla="*/ 4694 h 5175"/>
                      <a:gd name="T6" fmla="*/ 672 w 5177"/>
                      <a:gd name="T7" fmla="*/ 4322 h 5175"/>
                      <a:gd name="T8" fmla="*/ 342 w 5177"/>
                      <a:gd name="T9" fmla="*/ 3870 h 5175"/>
                      <a:gd name="T10" fmla="*/ 115 w 5177"/>
                      <a:gd name="T11" fmla="*/ 3352 h 5175"/>
                      <a:gd name="T12" fmla="*/ 8 w 5177"/>
                      <a:gd name="T13" fmla="*/ 2782 h 5175"/>
                      <a:gd name="T14" fmla="*/ 22 w 5177"/>
                      <a:gd name="T15" fmla="*/ 2250 h 5175"/>
                      <a:gd name="T16" fmla="*/ 162 w 5177"/>
                      <a:gd name="T17" fmla="*/ 1683 h 5175"/>
                      <a:gd name="T18" fmla="*/ 418 w 5177"/>
                      <a:gd name="T19" fmla="*/ 1177 h 5175"/>
                      <a:gd name="T20" fmla="*/ 772 w 5177"/>
                      <a:gd name="T21" fmla="*/ 745 h 5175"/>
                      <a:gd name="T22" fmla="*/ 1210 w 5177"/>
                      <a:gd name="T23" fmla="*/ 398 h 5175"/>
                      <a:gd name="T24" fmla="*/ 1714 w 5177"/>
                      <a:gd name="T25" fmla="*/ 152 h 5175"/>
                      <a:gd name="T26" fmla="*/ 2270 w 5177"/>
                      <a:gd name="T27" fmla="*/ 20 h 5175"/>
                      <a:gd name="T28" fmla="*/ 2792 w 5177"/>
                      <a:gd name="T29" fmla="*/ 8 h 5175"/>
                      <a:gd name="T30" fmla="*/ 3360 w 5177"/>
                      <a:gd name="T31" fmla="*/ 119 h 5175"/>
                      <a:gd name="T32" fmla="*/ 3878 w 5177"/>
                      <a:gd name="T33" fmla="*/ 348 h 5175"/>
                      <a:gd name="T34" fmla="*/ 4331 w 5177"/>
                      <a:gd name="T35" fmla="*/ 680 h 5175"/>
                      <a:gd name="T36" fmla="*/ 4702 w 5177"/>
                      <a:gd name="T37" fmla="*/ 1101 h 5175"/>
                      <a:gd name="T38" fmla="*/ 4976 w 5177"/>
                      <a:gd name="T39" fmla="*/ 1593 h 5175"/>
                      <a:gd name="T40" fmla="*/ 5138 w 5177"/>
                      <a:gd name="T41" fmla="*/ 2142 h 5175"/>
                      <a:gd name="T42" fmla="*/ 5175 w 5177"/>
                      <a:gd name="T43" fmla="*/ 2665 h 5175"/>
                      <a:gd name="T44" fmla="*/ 5093 w 5177"/>
                      <a:gd name="T45" fmla="*/ 3242 h 5175"/>
                      <a:gd name="T46" fmla="*/ 4890 w 5177"/>
                      <a:gd name="T47" fmla="*/ 3771 h 5175"/>
                      <a:gd name="T48" fmla="*/ 4581 w 5177"/>
                      <a:gd name="T49" fmla="*/ 4237 h 5175"/>
                      <a:gd name="T50" fmla="*/ 4182 w 5177"/>
                      <a:gd name="T51" fmla="*/ 4626 h 5175"/>
                      <a:gd name="T52" fmla="*/ 3707 w 5177"/>
                      <a:gd name="T53" fmla="*/ 4922 h 5175"/>
                      <a:gd name="T54" fmla="*/ 3170 w 5177"/>
                      <a:gd name="T55" fmla="*/ 5110 h 5175"/>
                      <a:gd name="T56" fmla="*/ 2586 w 5177"/>
                      <a:gd name="T57" fmla="*/ 5175 h 5175"/>
                      <a:gd name="T58" fmla="*/ 3987 w 5177"/>
                      <a:gd name="T59" fmla="*/ 2577 h 5175"/>
                      <a:gd name="T60" fmla="*/ 3949 w 5177"/>
                      <a:gd name="T61" fmla="*/ 2234 h 5175"/>
                      <a:gd name="T62" fmla="*/ 3853 w 5177"/>
                      <a:gd name="T63" fmla="*/ 1950 h 5175"/>
                      <a:gd name="T64" fmla="*/ 3683 w 5177"/>
                      <a:gd name="T65" fmla="*/ 1667 h 5175"/>
                      <a:gd name="T66" fmla="*/ 3456 w 5177"/>
                      <a:gd name="T67" fmla="*/ 1433 h 5175"/>
                      <a:gd name="T68" fmla="*/ 3186 w 5177"/>
                      <a:gd name="T69" fmla="*/ 1253 h 5175"/>
                      <a:gd name="T70" fmla="*/ 2880 w 5177"/>
                      <a:gd name="T71" fmla="*/ 1136 h 5175"/>
                      <a:gd name="T72" fmla="*/ 2549 w 5177"/>
                      <a:gd name="T73" fmla="*/ 1090 h 5175"/>
                      <a:gd name="T74" fmla="*/ 2202 w 5177"/>
                      <a:gd name="T75" fmla="*/ 1124 h 5175"/>
                      <a:gd name="T76" fmla="*/ 1917 w 5177"/>
                      <a:gd name="T77" fmla="*/ 1216 h 5175"/>
                      <a:gd name="T78" fmla="*/ 1639 w 5177"/>
                      <a:gd name="T79" fmla="*/ 1376 h 5175"/>
                      <a:gd name="T80" fmla="*/ 1407 w 5177"/>
                      <a:gd name="T81" fmla="*/ 1588 h 5175"/>
                      <a:gd name="T82" fmla="*/ 1228 w 5177"/>
                      <a:gd name="T83" fmla="*/ 1842 h 5175"/>
                      <a:gd name="T84" fmla="*/ 1105 w 5177"/>
                      <a:gd name="T85" fmla="*/ 2128 h 5175"/>
                      <a:gd name="T86" fmla="*/ 1045 w 5177"/>
                      <a:gd name="T87" fmla="*/ 2438 h 5175"/>
                      <a:gd name="T88" fmla="*/ 1053 w 5177"/>
                      <a:gd name="T89" fmla="*/ 2761 h 5175"/>
                      <a:gd name="T90" fmla="*/ 1113 w 5177"/>
                      <a:gd name="T91" fmla="*/ 3028 h 5175"/>
                      <a:gd name="T92" fmla="*/ 1226 w 5177"/>
                      <a:gd name="T93" fmla="*/ 3281 h 5175"/>
                      <a:gd name="T94" fmla="*/ 1505 w 5177"/>
                      <a:gd name="T95" fmla="*/ 3637 h 5175"/>
                      <a:gd name="T96" fmla="*/ 1960 w 5177"/>
                      <a:gd name="T97" fmla="*/ 3929 h 5175"/>
                      <a:gd name="T98" fmla="*/ 2253 w 5177"/>
                      <a:gd name="T99" fmla="*/ 4014 h 5175"/>
                      <a:gd name="T100" fmla="*/ 2501 w 5177"/>
                      <a:gd name="T101" fmla="*/ 4037 h 5175"/>
                      <a:gd name="T102" fmla="*/ 2833 w 5177"/>
                      <a:gd name="T103" fmla="*/ 4011 h 5175"/>
                      <a:gd name="T104" fmla="*/ 3110 w 5177"/>
                      <a:gd name="T105" fmla="*/ 4027 h 5175"/>
                      <a:gd name="T106" fmla="*/ 3365 w 5177"/>
                      <a:gd name="T107" fmla="*/ 4108 h 5175"/>
                      <a:gd name="T108" fmla="*/ 3598 w 5177"/>
                      <a:gd name="T109" fmla="*/ 4249 h 5175"/>
                      <a:gd name="T110" fmla="*/ 3768 w 5177"/>
                      <a:gd name="T111" fmla="*/ 4411 h 5175"/>
                      <a:gd name="T112" fmla="*/ 3958 w 5177"/>
                      <a:gd name="T113" fmla="*/ 4712 h 5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5177" h="5175">
                        <a:moveTo>
                          <a:pt x="2586" y="5175"/>
                        </a:moveTo>
                        <a:lnTo>
                          <a:pt x="2586" y="5175"/>
                        </a:lnTo>
                        <a:lnTo>
                          <a:pt x="2520" y="5174"/>
                        </a:lnTo>
                        <a:lnTo>
                          <a:pt x="2454" y="5172"/>
                        </a:lnTo>
                        <a:lnTo>
                          <a:pt x="2387" y="5168"/>
                        </a:lnTo>
                        <a:lnTo>
                          <a:pt x="2323" y="5162"/>
                        </a:lnTo>
                        <a:lnTo>
                          <a:pt x="2257" y="5154"/>
                        </a:lnTo>
                        <a:lnTo>
                          <a:pt x="2193" y="5145"/>
                        </a:lnTo>
                        <a:lnTo>
                          <a:pt x="2129" y="5134"/>
                        </a:lnTo>
                        <a:lnTo>
                          <a:pt x="2066" y="5121"/>
                        </a:lnTo>
                        <a:lnTo>
                          <a:pt x="2003" y="5108"/>
                        </a:lnTo>
                        <a:lnTo>
                          <a:pt x="1941" y="5093"/>
                        </a:lnTo>
                        <a:lnTo>
                          <a:pt x="1879" y="5076"/>
                        </a:lnTo>
                        <a:lnTo>
                          <a:pt x="1819" y="5057"/>
                        </a:lnTo>
                        <a:lnTo>
                          <a:pt x="1757" y="5038"/>
                        </a:lnTo>
                        <a:lnTo>
                          <a:pt x="1698" y="5017"/>
                        </a:lnTo>
                        <a:lnTo>
                          <a:pt x="1639" y="4994"/>
                        </a:lnTo>
                        <a:lnTo>
                          <a:pt x="1581" y="4969"/>
                        </a:lnTo>
                        <a:lnTo>
                          <a:pt x="1523" y="4944"/>
                        </a:lnTo>
                        <a:lnTo>
                          <a:pt x="1466" y="4917"/>
                        </a:lnTo>
                        <a:lnTo>
                          <a:pt x="1409" y="4890"/>
                        </a:lnTo>
                        <a:lnTo>
                          <a:pt x="1355" y="4860"/>
                        </a:lnTo>
                        <a:lnTo>
                          <a:pt x="1300" y="4830"/>
                        </a:lnTo>
                        <a:lnTo>
                          <a:pt x="1246" y="4797"/>
                        </a:lnTo>
                        <a:lnTo>
                          <a:pt x="1193" y="4764"/>
                        </a:lnTo>
                        <a:lnTo>
                          <a:pt x="1141" y="4729"/>
                        </a:lnTo>
                        <a:lnTo>
                          <a:pt x="1089" y="4694"/>
                        </a:lnTo>
                        <a:lnTo>
                          <a:pt x="1039" y="4657"/>
                        </a:lnTo>
                        <a:lnTo>
                          <a:pt x="990" y="4619"/>
                        </a:lnTo>
                        <a:lnTo>
                          <a:pt x="941" y="4580"/>
                        </a:lnTo>
                        <a:lnTo>
                          <a:pt x="894" y="4540"/>
                        </a:lnTo>
                        <a:lnTo>
                          <a:pt x="847" y="4499"/>
                        </a:lnTo>
                        <a:lnTo>
                          <a:pt x="802" y="4457"/>
                        </a:lnTo>
                        <a:lnTo>
                          <a:pt x="757" y="4412"/>
                        </a:lnTo>
                        <a:lnTo>
                          <a:pt x="714" y="4368"/>
                        </a:lnTo>
                        <a:lnTo>
                          <a:pt x="672" y="4322"/>
                        </a:lnTo>
                        <a:lnTo>
                          <a:pt x="630" y="4276"/>
                        </a:lnTo>
                        <a:lnTo>
                          <a:pt x="590" y="4228"/>
                        </a:lnTo>
                        <a:lnTo>
                          <a:pt x="551" y="4180"/>
                        </a:lnTo>
                        <a:lnTo>
                          <a:pt x="513" y="4131"/>
                        </a:lnTo>
                        <a:lnTo>
                          <a:pt x="477" y="4080"/>
                        </a:lnTo>
                        <a:lnTo>
                          <a:pt x="441" y="4029"/>
                        </a:lnTo>
                        <a:lnTo>
                          <a:pt x="407" y="3977"/>
                        </a:lnTo>
                        <a:lnTo>
                          <a:pt x="373" y="3924"/>
                        </a:lnTo>
                        <a:lnTo>
                          <a:pt x="342" y="3870"/>
                        </a:lnTo>
                        <a:lnTo>
                          <a:pt x="311" y="3815"/>
                        </a:lnTo>
                        <a:lnTo>
                          <a:pt x="282" y="3760"/>
                        </a:lnTo>
                        <a:lnTo>
                          <a:pt x="254" y="3704"/>
                        </a:lnTo>
                        <a:lnTo>
                          <a:pt x="227" y="3647"/>
                        </a:lnTo>
                        <a:lnTo>
                          <a:pt x="202" y="3589"/>
                        </a:lnTo>
                        <a:lnTo>
                          <a:pt x="179" y="3531"/>
                        </a:lnTo>
                        <a:lnTo>
                          <a:pt x="156" y="3472"/>
                        </a:lnTo>
                        <a:lnTo>
                          <a:pt x="135" y="3412"/>
                        </a:lnTo>
                        <a:lnTo>
                          <a:pt x="115" y="3352"/>
                        </a:lnTo>
                        <a:lnTo>
                          <a:pt x="97" y="3291"/>
                        </a:lnTo>
                        <a:lnTo>
                          <a:pt x="81" y="3230"/>
                        </a:lnTo>
                        <a:lnTo>
                          <a:pt x="66" y="3167"/>
                        </a:lnTo>
                        <a:lnTo>
                          <a:pt x="52" y="3104"/>
                        </a:lnTo>
                        <a:lnTo>
                          <a:pt x="39" y="3041"/>
                        </a:lnTo>
                        <a:lnTo>
                          <a:pt x="29" y="2977"/>
                        </a:lnTo>
                        <a:lnTo>
                          <a:pt x="20" y="2912"/>
                        </a:lnTo>
                        <a:lnTo>
                          <a:pt x="13" y="2848"/>
                        </a:lnTo>
                        <a:lnTo>
                          <a:pt x="8" y="2782"/>
                        </a:lnTo>
                        <a:lnTo>
                          <a:pt x="3" y="2717"/>
                        </a:lnTo>
                        <a:lnTo>
                          <a:pt x="0" y="2651"/>
                        </a:lnTo>
                        <a:lnTo>
                          <a:pt x="0" y="2585"/>
                        </a:lnTo>
                        <a:lnTo>
                          <a:pt x="0" y="2585"/>
                        </a:lnTo>
                        <a:lnTo>
                          <a:pt x="1" y="2516"/>
                        </a:lnTo>
                        <a:lnTo>
                          <a:pt x="3" y="2448"/>
                        </a:lnTo>
                        <a:lnTo>
                          <a:pt x="9" y="2382"/>
                        </a:lnTo>
                        <a:lnTo>
                          <a:pt x="14" y="2315"/>
                        </a:lnTo>
                        <a:lnTo>
                          <a:pt x="22" y="2250"/>
                        </a:lnTo>
                        <a:lnTo>
                          <a:pt x="31" y="2184"/>
                        </a:lnTo>
                        <a:lnTo>
                          <a:pt x="42" y="2119"/>
                        </a:lnTo>
                        <a:lnTo>
                          <a:pt x="55" y="2055"/>
                        </a:lnTo>
                        <a:lnTo>
                          <a:pt x="69" y="1991"/>
                        </a:lnTo>
                        <a:lnTo>
                          <a:pt x="85" y="1928"/>
                        </a:lnTo>
                        <a:lnTo>
                          <a:pt x="102" y="1866"/>
                        </a:lnTo>
                        <a:lnTo>
                          <a:pt x="121" y="1805"/>
                        </a:lnTo>
                        <a:lnTo>
                          <a:pt x="141" y="1743"/>
                        </a:lnTo>
                        <a:lnTo>
                          <a:pt x="162" y="1683"/>
                        </a:lnTo>
                        <a:lnTo>
                          <a:pt x="185" y="1624"/>
                        </a:lnTo>
                        <a:lnTo>
                          <a:pt x="209" y="1566"/>
                        </a:lnTo>
                        <a:lnTo>
                          <a:pt x="235" y="1508"/>
                        </a:lnTo>
                        <a:lnTo>
                          <a:pt x="262" y="1451"/>
                        </a:lnTo>
                        <a:lnTo>
                          <a:pt x="291" y="1394"/>
                        </a:lnTo>
                        <a:lnTo>
                          <a:pt x="321" y="1339"/>
                        </a:lnTo>
                        <a:lnTo>
                          <a:pt x="351" y="1284"/>
                        </a:lnTo>
                        <a:lnTo>
                          <a:pt x="384" y="1230"/>
                        </a:lnTo>
                        <a:lnTo>
                          <a:pt x="418" y="1177"/>
                        </a:lnTo>
                        <a:lnTo>
                          <a:pt x="452" y="1125"/>
                        </a:lnTo>
                        <a:lnTo>
                          <a:pt x="489" y="1074"/>
                        </a:lnTo>
                        <a:lnTo>
                          <a:pt x="526" y="1025"/>
                        </a:lnTo>
                        <a:lnTo>
                          <a:pt x="564" y="975"/>
                        </a:lnTo>
                        <a:lnTo>
                          <a:pt x="603" y="928"/>
                        </a:lnTo>
                        <a:lnTo>
                          <a:pt x="644" y="880"/>
                        </a:lnTo>
                        <a:lnTo>
                          <a:pt x="685" y="833"/>
                        </a:lnTo>
                        <a:lnTo>
                          <a:pt x="729" y="789"/>
                        </a:lnTo>
                        <a:lnTo>
                          <a:pt x="772" y="745"/>
                        </a:lnTo>
                        <a:lnTo>
                          <a:pt x="816" y="701"/>
                        </a:lnTo>
                        <a:lnTo>
                          <a:pt x="863" y="659"/>
                        </a:lnTo>
                        <a:lnTo>
                          <a:pt x="909" y="619"/>
                        </a:lnTo>
                        <a:lnTo>
                          <a:pt x="957" y="579"/>
                        </a:lnTo>
                        <a:lnTo>
                          <a:pt x="1006" y="541"/>
                        </a:lnTo>
                        <a:lnTo>
                          <a:pt x="1055" y="503"/>
                        </a:lnTo>
                        <a:lnTo>
                          <a:pt x="1106" y="467"/>
                        </a:lnTo>
                        <a:lnTo>
                          <a:pt x="1158" y="432"/>
                        </a:lnTo>
                        <a:lnTo>
                          <a:pt x="1210" y="398"/>
                        </a:lnTo>
                        <a:lnTo>
                          <a:pt x="1263" y="365"/>
                        </a:lnTo>
                        <a:lnTo>
                          <a:pt x="1316" y="335"/>
                        </a:lnTo>
                        <a:lnTo>
                          <a:pt x="1371" y="304"/>
                        </a:lnTo>
                        <a:lnTo>
                          <a:pt x="1426" y="275"/>
                        </a:lnTo>
                        <a:lnTo>
                          <a:pt x="1482" y="248"/>
                        </a:lnTo>
                        <a:lnTo>
                          <a:pt x="1540" y="222"/>
                        </a:lnTo>
                        <a:lnTo>
                          <a:pt x="1598" y="197"/>
                        </a:lnTo>
                        <a:lnTo>
                          <a:pt x="1656" y="174"/>
                        </a:lnTo>
                        <a:lnTo>
                          <a:pt x="1714" y="152"/>
                        </a:lnTo>
                        <a:lnTo>
                          <a:pt x="1774" y="132"/>
                        </a:lnTo>
                        <a:lnTo>
                          <a:pt x="1835" y="113"/>
                        </a:lnTo>
                        <a:lnTo>
                          <a:pt x="1895" y="95"/>
                        </a:lnTo>
                        <a:lnTo>
                          <a:pt x="1956" y="78"/>
                        </a:lnTo>
                        <a:lnTo>
                          <a:pt x="2017" y="63"/>
                        </a:lnTo>
                        <a:lnTo>
                          <a:pt x="2080" y="50"/>
                        </a:lnTo>
                        <a:lnTo>
                          <a:pt x="2143" y="39"/>
                        </a:lnTo>
                        <a:lnTo>
                          <a:pt x="2206" y="28"/>
                        </a:lnTo>
                        <a:lnTo>
                          <a:pt x="2270" y="20"/>
                        </a:lnTo>
                        <a:lnTo>
                          <a:pt x="2334" y="12"/>
                        </a:lnTo>
                        <a:lnTo>
                          <a:pt x="2398" y="7"/>
                        </a:lnTo>
                        <a:lnTo>
                          <a:pt x="2464" y="3"/>
                        </a:lnTo>
                        <a:lnTo>
                          <a:pt x="2529" y="1"/>
                        </a:lnTo>
                        <a:lnTo>
                          <a:pt x="2595" y="0"/>
                        </a:lnTo>
                        <a:lnTo>
                          <a:pt x="2595" y="0"/>
                        </a:lnTo>
                        <a:lnTo>
                          <a:pt x="2660" y="1"/>
                        </a:lnTo>
                        <a:lnTo>
                          <a:pt x="2727" y="4"/>
                        </a:lnTo>
                        <a:lnTo>
                          <a:pt x="2792" y="8"/>
                        </a:lnTo>
                        <a:lnTo>
                          <a:pt x="2857" y="13"/>
                        </a:lnTo>
                        <a:lnTo>
                          <a:pt x="2922" y="22"/>
                        </a:lnTo>
                        <a:lnTo>
                          <a:pt x="2986" y="30"/>
                        </a:lnTo>
                        <a:lnTo>
                          <a:pt x="3050" y="42"/>
                        </a:lnTo>
                        <a:lnTo>
                          <a:pt x="3113" y="53"/>
                        </a:lnTo>
                        <a:lnTo>
                          <a:pt x="3176" y="68"/>
                        </a:lnTo>
                        <a:lnTo>
                          <a:pt x="3238" y="83"/>
                        </a:lnTo>
                        <a:lnTo>
                          <a:pt x="3300" y="100"/>
                        </a:lnTo>
                        <a:lnTo>
                          <a:pt x="3360" y="119"/>
                        </a:lnTo>
                        <a:lnTo>
                          <a:pt x="3420" y="139"/>
                        </a:lnTo>
                        <a:lnTo>
                          <a:pt x="3481" y="160"/>
                        </a:lnTo>
                        <a:lnTo>
                          <a:pt x="3539" y="182"/>
                        </a:lnTo>
                        <a:lnTo>
                          <a:pt x="3598" y="207"/>
                        </a:lnTo>
                        <a:lnTo>
                          <a:pt x="3655" y="232"/>
                        </a:lnTo>
                        <a:lnTo>
                          <a:pt x="3712" y="260"/>
                        </a:lnTo>
                        <a:lnTo>
                          <a:pt x="3768" y="288"/>
                        </a:lnTo>
                        <a:lnTo>
                          <a:pt x="3823" y="318"/>
                        </a:lnTo>
                        <a:lnTo>
                          <a:pt x="3878" y="348"/>
                        </a:lnTo>
                        <a:lnTo>
                          <a:pt x="3932" y="380"/>
                        </a:lnTo>
                        <a:lnTo>
                          <a:pt x="3985" y="414"/>
                        </a:lnTo>
                        <a:lnTo>
                          <a:pt x="4037" y="449"/>
                        </a:lnTo>
                        <a:lnTo>
                          <a:pt x="4089" y="484"/>
                        </a:lnTo>
                        <a:lnTo>
                          <a:pt x="4138" y="521"/>
                        </a:lnTo>
                        <a:lnTo>
                          <a:pt x="4188" y="560"/>
                        </a:lnTo>
                        <a:lnTo>
                          <a:pt x="4237" y="599"/>
                        </a:lnTo>
                        <a:lnTo>
                          <a:pt x="4284" y="639"/>
                        </a:lnTo>
                        <a:lnTo>
                          <a:pt x="4331" y="680"/>
                        </a:lnTo>
                        <a:lnTo>
                          <a:pt x="4376" y="724"/>
                        </a:lnTo>
                        <a:lnTo>
                          <a:pt x="4421" y="767"/>
                        </a:lnTo>
                        <a:lnTo>
                          <a:pt x="4464" y="811"/>
                        </a:lnTo>
                        <a:lnTo>
                          <a:pt x="4506" y="858"/>
                        </a:lnTo>
                        <a:lnTo>
                          <a:pt x="4547" y="904"/>
                        </a:lnTo>
                        <a:lnTo>
                          <a:pt x="4588" y="952"/>
                        </a:lnTo>
                        <a:lnTo>
                          <a:pt x="4627" y="1000"/>
                        </a:lnTo>
                        <a:lnTo>
                          <a:pt x="4665" y="1050"/>
                        </a:lnTo>
                        <a:lnTo>
                          <a:pt x="4702" y="1101"/>
                        </a:lnTo>
                        <a:lnTo>
                          <a:pt x="4737" y="1152"/>
                        </a:lnTo>
                        <a:lnTo>
                          <a:pt x="4772" y="1204"/>
                        </a:lnTo>
                        <a:lnTo>
                          <a:pt x="4804" y="1257"/>
                        </a:lnTo>
                        <a:lnTo>
                          <a:pt x="4836" y="1311"/>
                        </a:lnTo>
                        <a:lnTo>
                          <a:pt x="4867" y="1366"/>
                        </a:lnTo>
                        <a:lnTo>
                          <a:pt x="4896" y="1422"/>
                        </a:lnTo>
                        <a:lnTo>
                          <a:pt x="4924" y="1478"/>
                        </a:lnTo>
                        <a:lnTo>
                          <a:pt x="4950" y="1535"/>
                        </a:lnTo>
                        <a:lnTo>
                          <a:pt x="4976" y="1593"/>
                        </a:lnTo>
                        <a:lnTo>
                          <a:pt x="5000" y="1652"/>
                        </a:lnTo>
                        <a:lnTo>
                          <a:pt x="5022" y="1711"/>
                        </a:lnTo>
                        <a:lnTo>
                          <a:pt x="5043" y="1771"/>
                        </a:lnTo>
                        <a:lnTo>
                          <a:pt x="5062" y="1831"/>
                        </a:lnTo>
                        <a:lnTo>
                          <a:pt x="5080" y="1893"/>
                        </a:lnTo>
                        <a:lnTo>
                          <a:pt x="5097" y="1954"/>
                        </a:lnTo>
                        <a:lnTo>
                          <a:pt x="5112" y="2016"/>
                        </a:lnTo>
                        <a:lnTo>
                          <a:pt x="5126" y="2079"/>
                        </a:lnTo>
                        <a:lnTo>
                          <a:pt x="5138" y="2142"/>
                        </a:lnTo>
                        <a:lnTo>
                          <a:pt x="5148" y="2206"/>
                        </a:lnTo>
                        <a:lnTo>
                          <a:pt x="5158" y="2271"/>
                        </a:lnTo>
                        <a:lnTo>
                          <a:pt x="5165" y="2335"/>
                        </a:lnTo>
                        <a:lnTo>
                          <a:pt x="5170" y="2401"/>
                        </a:lnTo>
                        <a:lnTo>
                          <a:pt x="5174" y="2466"/>
                        </a:lnTo>
                        <a:lnTo>
                          <a:pt x="5177" y="2532"/>
                        </a:lnTo>
                        <a:lnTo>
                          <a:pt x="5177" y="2599"/>
                        </a:lnTo>
                        <a:lnTo>
                          <a:pt x="5177" y="2599"/>
                        </a:lnTo>
                        <a:lnTo>
                          <a:pt x="5175" y="2665"/>
                        </a:lnTo>
                        <a:lnTo>
                          <a:pt x="5173" y="2732"/>
                        </a:lnTo>
                        <a:lnTo>
                          <a:pt x="5168" y="2797"/>
                        </a:lnTo>
                        <a:lnTo>
                          <a:pt x="5163" y="2862"/>
                        </a:lnTo>
                        <a:lnTo>
                          <a:pt x="5154" y="2926"/>
                        </a:lnTo>
                        <a:lnTo>
                          <a:pt x="5146" y="2991"/>
                        </a:lnTo>
                        <a:lnTo>
                          <a:pt x="5134" y="3054"/>
                        </a:lnTo>
                        <a:lnTo>
                          <a:pt x="5123" y="3117"/>
                        </a:lnTo>
                        <a:lnTo>
                          <a:pt x="5108" y="3180"/>
                        </a:lnTo>
                        <a:lnTo>
                          <a:pt x="5093" y="3242"/>
                        </a:lnTo>
                        <a:lnTo>
                          <a:pt x="5076" y="3304"/>
                        </a:lnTo>
                        <a:lnTo>
                          <a:pt x="5058" y="3365"/>
                        </a:lnTo>
                        <a:lnTo>
                          <a:pt x="5038" y="3425"/>
                        </a:lnTo>
                        <a:lnTo>
                          <a:pt x="5017" y="3484"/>
                        </a:lnTo>
                        <a:lnTo>
                          <a:pt x="4994" y="3542"/>
                        </a:lnTo>
                        <a:lnTo>
                          <a:pt x="4970" y="3600"/>
                        </a:lnTo>
                        <a:lnTo>
                          <a:pt x="4945" y="3659"/>
                        </a:lnTo>
                        <a:lnTo>
                          <a:pt x="4918" y="3715"/>
                        </a:lnTo>
                        <a:lnTo>
                          <a:pt x="4890" y="3771"/>
                        </a:lnTo>
                        <a:lnTo>
                          <a:pt x="4860" y="3827"/>
                        </a:lnTo>
                        <a:lnTo>
                          <a:pt x="4830" y="3881"/>
                        </a:lnTo>
                        <a:lnTo>
                          <a:pt x="4798" y="3934"/>
                        </a:lnTo>
                        <a:lnTo>
                          <a:pt x="4765" y="3987"/>
                        </a:lnTo>
                        <a:lnTo>
                          <a:pt x="4730" y="4039"/>
                        </a:lnTo>
                        <a:lnTo>
                          <a:pt x="4694" y="4090"/>
                        </a:lnTo>
                        <a:lnTo>
                          <a:pt x="4658" y="4140"/>
                        </a:lnTo>
                        <a:lnTo>
                          <a:pt x="4620" y="4189"/>
                        </a:lnTo>
                        <a:lnTo>
                          <a:pt x="4581" y="4237"/>
                        </a:lnTo>
                        <a:lnTo>
                          <a:pt x="4541" y="4284"/>
                        </a:lnTo>
                        <a:lnTo>
                          <a:pt x="4500" y="4331"/>
                        </a:lnTo>
                        <a:lnTo>
                          <a:pt x="4458" y="4376"/>
                        </a:lnTo>
                        <a:lnTo>
                          <a:pt x="4414" y="4421"/>
                        </a:lnTo>
                        <a:lnTo>
                          <a:pt x="4370" y="4463"/>
                        </a:lnTo>
                        <a:lnTo>
                          <a:pt x="4324" y="4505"/>
                        </a:lnTo>
                        <a:lnTo>
                          <a:pt x="4278" y="4546"/>
                        </a:lnTo>
                        <a:lnTo>
                          <a:pt x="4230" y="4587"/>
                        </a:lnTo>
                        <a:lnTo>
                          <a:pt x="4182" y="4626"/>
                        </a:lnTo>
                        <a:lnTo>
                          <a:pt x="4133" y="4663"/>
                        </a:lnTo>
                        <a:lnTo>
                          <a:pt x="4082" y="4700"/>
                        </a:lnTo>
                        <a:lnTo>
                          <a:pt x="4032" y="4735"/>
                        </a:lnTo>
                        <a:lnTo>
                          <a:pt x="3979" y="4769"/>
                        </a:lnTo>
                        <a:lnTo>
                          <a:pt x="3926" y="4802"/>
                        </a:lnTo>
                        <a:lnTo>
                          <a:pt x="3873" y="4834"/>
                        </a:lnTo>
                        <a:lnTo>
                          <a:pt x="3818" y="4865"/>
                        </a:lnTo>
                        <a:lnTo>
                          <a:pt x="3763" y="4893"/>
                        </a:lnTo>
                        <a:lnTo>
                          <a:pt x="3707" y="4922"/>
                        </a:lnTo>
                        <a:lnTo>
                          <a:pt x="3650" y="4948"/>
                        </a:lnTo>
                        <a:lnTo>
                          <a:pt x="3592" y="4972"/>
                        </a:lnTo>
                        <a:lnTo>
                          <a:pt x="3534" y="4997"/>
                        </a:lnTo>
                        <a:lnTo>
                          <a:pt x="3474" y="5019"/>
                        </a:lnTo>
                        <a:lnTo>
                          <a:pt x="3415" y="5040"/>
                        </a:lnTo>
                        <a:lnTo>
                          <a:pt x="3355" y="5060"/>
                        </a:lnTo>
                        <a:lnTo>
                          <a:pt x="3294" y="5078"/>
                        </a:lnTo>
                        <a:lnTo>
                          <a:pt x="3232" y="5094"/>
                        </a:lnTo>
                        <a:lnTo>
                          <a:pt x="3170" y="5110"/>
                        </a:lnTo>
                        <a:lnTo>
                          <a:pt x="3107" y="5124"/>
                        </a:lnTo>
                        <a:lnTo>
                          <a:pt x="3044" y="5135"/>
                        </a:lnTo>
                        <a:lnTo>
                          <a:pt x="2980" y="5146"/>
                        </a:lnTo>
                        <a:lnTo>
                          <a:pt x="2915" y="5155"/>
                        </a:lnTo>
                        <a:lnTo>
                          <a:pt x="2851" y="5163"/>
                        </a:lnTo>
                        <a:lnTo>
                          <a:pt x="2785" y="5168"/>
                        </a:lnTo>
                        <a:lnTo>
                          <a:pt x="2719" y="5172"/>
                        </a:lnTo>
                        <a:lnTo>
                          <a:pt x="2653" y="5174"/>
                        </a:lnTo>
                        <a:lnTo>
                          <a:pt x="2586" y="5175"/>
                        </a:lnTo>
                        <a:lnTo>
                          <a:pt x="2586" y="5175"/>
                        </a:lnTo>
                        <a:close/>
                        <a:moveTo>
                          <a:pt x="3975" y="4744"/>
                        </a:moveTo>
                        <a:lnTo>
                          <a:pt x="3975" y="4744"/>
                        </a:lnTo>
                        <a:lnTo>
                          <a:pt x="3984" y="4742"/>
                        </a:lnTo>
                        <a:lnTo>
                          <a:pt x="3984" y="4742"/>
                        </a:lnTo>
                        <a:lnTo>
                          <a:pt x="3985" y="4712"/>
                        </a:lnTo>
                        <a:lnTo>
                          <a:pt x="3985" y="4712"/>
                        </a:lnTo>
                        <a:lnTo>
                          <a:pt x="3986" y="3645"/>
                        </a:lnTo>
                        <a:lnTo>
                          <a:pt x="3987" y="2577"/>
                        </a:lnTo>
                        <a:lnTo>
                          <a:pt x="3987" y="2577"/>
                        </a:lnTo>
                        <a:lnTo>
                          <a:pt x="3986" y="2534"/>
                        </a:lnTo>
                        <a:lnTo>
                          <a:pt x="3985" y="2491"/>
                        </a:lnTo>
                        <a:lnTo>
                          <a:pt x="3982" y="2447"/>
                        </a:lnTo>
                        <a:lnTo>
                          <a:pt x="3978" y="2405"/>
                        </a:lnTo>
                        <a:lnTo>
                          <a:pt x="3972" y="2362"/>
                        </a:lnTo>
                        <a:lnTo>
                          <a:pt x="3966" y="2320"/>
                        </a:lnTo>
                        <a:lnTo>
                          <a:pt x="3959" y="2276"/>
                        </a:lnTo>
                        <a:lnTo>
                          <a:pt x="3949" y="2234"/>
                        </a:lnTo>
                        <a:lnTo>
                          <a:pt x="3949" y="2234"/>
                        </a:lnTo>
                        <a:lnTo>
                          <a:pt x="3940" y="2197"/>
                        </a:lnTo>
                        <a:lnTo>
                          <a:pt x="3930" y="2160"/>
                        </a:lnTo>
                        <a:lnTo>
                          <a:pt x="3919" y="2124"/>
                        </a:lnTo>
                        <a:lnTo>
                          <a:pt x="3908" y="2088"/>
                        </a:lnTo>
                        <a:lnTo>
                          <a:pt x="3895" y="2053"/>
                        </a:lnTo>
                        <a:lnTo>
                          <a:pt x="3881" y="2018"/>
                        </a:lnTo>
                        <a:lnTo>
                          <a:pt x="3868" y="1984"/>
                        </a:lnTo>
                        <a:lnTo>
                          <a:pt x="3853" y="1950"/>
                        </a:lnTo>
                        <a:lnTo>
                          <a:pt x="3837" y="1917"/>
                        </a:lnTo>
                        <a:lnTo>
                          <a:pt x="3820" y="1884"/>
                        </a:lnTo>
                        <a:lnTo>
                          <a:pt x="3802" y="1851"/>
                        </a:lnTo>
                        <a:lnTo>
                          <a:pt x="3784" y="1820"/>
                        </a:lnTo>
                        <a:lnTo>
                          <a:pt x="3765" y="1788"/>
                        </a:lnTo>
                        <a:lnTo>
                          <a:pt x="3746" y="1757"/>
                        </a:lnTo>
                        <a:lnTo>
                          <a:pt x="3725" y="1727"/>
                        </a:lnTo>
                        <a:lnTo>
                          <a:pt x="3704" y="1697"/>
                        </a:lnTo>
                        <a:lnTo>
                          <a:pt x="3683" y="1667"/>
                        </a:lnTo>
                        <a:lnTo>
                          <a:pt x="3659" y="1639"/>
                        </a:lnTo>
                        <a:lnTo>
                          <a:pt x="3636" y="1611"/>
                        </a:lnTo>
                        <a:lnTo>
                          <a:pt x="3613" y="1584"/>
                        </a:lnTo>
                        <a:lnTo>
                          <a:pt x="3589" y="1557"/>
                        </a:lnTo>
                        <a:lnTo>
                          <a:pt x="3563" y="1531"/>
                        </a:lnTo>
                        <a:lnTo>
                          <a:pt x="3538" y="1506"/>
                        </a:lnTo>
                        <a:lnTo>
                          <a:pt x="3511" y="1480"/>
                        </a:lnTo>
                        <a:lnTo>
                          <a:pt x="3484" y="1456"/>
                        </a:lnTo>
                        <a:lnTo>
                          <a:pt x="3456" y="1433"/>
                        </a:lnTo>
                        <a:lnTo>
                          <a:pt x="3429" y="1409"/>
                        </a:lnTo>
                        <a:lnTo>
                          <a:pt x="3400" y="1387"/>
                        </a:lnTo>
                        <a:lnTo>
                          <a:pt x="3371" y="1366"/>
                        </a:lnTo>
                        <a:lnTo>
                          <a:pt x="3341" y="1346"/>
                        </a:lnTo>
                        <a:lnTo>
                          <a:pt x="3312" y="1326"/>
                        </a:lnTo>
                        <a:lnTo>
                          <a:pt x="3281" y="1306"/>
                        </a:lnTo>
                        <a:lnTo>
                          <a:pt x="3249" y="1288"/>
                        </a:lnTo>
                        <a:lnTo>
                          <a:pt x="3218" y="1270"/>
                        </a:lnTo>
                        <a:lnTo>
                          <a:pt x="3186" y="1253"/>
                        </a:lnTo>
                        <a:lnTo>
                          <a:pt x="3154" y="1237"/>
                        </a:lnTo>
                        <a:lnTo>
                          <a:pt x="3121" y="1221"/>
                        </a:lnTo>
                        <a:lnTo>
                          <a:pt x="3087" y="1207"/>
                        </a:lnTo>
                        <a:lnTo>
                          <a:pt x="3054" y="1193"/>
                        </a:lnTo>
                        <a:lnTo>
                          <a:pt x="3020" y="1180"/>
                        </a:lnTo>
                        <a:lnTo>
                          <a:pt x="2986" y="1167"/>
                        </a:lnTo>
                        <a:lnTo>
                          <a:pt x="2951" y="1156"/>
                        </a:lnTo>
                        <a:lnTo>
                          <a:pt x="2916" y="1145"/>
                        </a:lnTo>
                        <a:lnTo>
                          <a:pt x="2880" y="1136"/>
                        </a:lnTo>
                        <a:lnTo>
                          <a:pt x="2844" y="1127"/>
                        </a:lnTo>
                        <a:lnTo>
                          <a:pt x="2808" y="1120"/>
                        </a:lnTo>
                        <a:lnTo>
                          <a:pt x="2772" y="1113"/>
                        </a:lnTo>
                        <a:lnTo>
                          <a:pt x="2735" y="1106"/>
                        </a:lnTo>
                        <a:lnTo>
                          <a:pt x="2698" y="1102"/>
                        </a:lnTo>
                        <a:lnTo>
                          <a:pt x="2661" y="1098"/>
                        </a:lnTo>
                        <a:lnTo>
                          <a:pt x="2624" y="1095"/>
                        </a:lnTo>
                        <a:lnTo>
                          <a:pt x="2587" y="1091"/>
                        </a:lnTo>
                        <a:lnTo>
                          <a:pt x="2549" y="1090"/>
                        </a:lnTo>
                        <a:lnTo>
                          <a:pt x="2511" y="1090"/>
                        </a:lnTo>
                        <a:lnTo>
                          <a:pt x="2473" y="1090"/>
                        </a:lnTo>
                        <a:lnTo>
                          <a:pt x="2435" y="1092"/>
                        </a:lnTo>
                        <a:lnTo>
                          <a:pt x="2396" y="1095"/>
                        </a:lnTo>
                        <a:lnTo>
                          <a:pt x="2358" y="1099"/>
                        </a:lnTo>
                        <a:lnTo>
                          <a:pt x="2319" y="1103"/>
                        </a:lnTo>
                        <a:lnTo>
                          <a:pt x="2281" y="1109"/>
                        </a:lnTo>
                        <a:lnTo>
                          <a:pt x="2242" y="1116"/>
                        </a:lnTo>
                        <a:lnTo>
                          <a:pt x="2202" y="1124"/>
                        </a:lnTo>
                        <a:lnTo>
                          <a:pt x="2163" y="1133"/>
                        </a:lnTo>
                        <a:lnTo>
                          <a:pt x="2124" y="1143"/>
                        </a:lnTo>
                        <a:lnTo>
                          <a:pt x="2124" y="1143"/>
                        </a:lnTo>
                        <a:lnTo>
                          <a:pt x="2089" y="1153"/>
                        </a:lnTo>
                        <a:lnTo>
                          <a:pt x="2053" y="1164"/>
                        </a:lnTo>
                        <a:lnTo>
                          <a:pt x="2018" y="1176"/>
                        </a:lnTo>
                        <a:lnTo>
                          <a:pt x="1985" y="1189"/>
                        </a:lnTo>
                        <a:lnTo>
                          <a:pt x="1950" y="1201"/>
                        </a:lnTo>
                        <a:lnTo>
                          <a:pt x="1917" y="1216"/>
                        </a:lnTo>
                        <a:lnTo>
                          <a:pt x="1884" y="1231"/>
                        </a:lnTo>
                        <a:lnTo>
                          <a:pt x="1851" y="1247"/>
                        </a:lnTo>
                        <a:lnTo>
                          <a:pt x="1820" y="1263"/>
                        </a:lnTo>
                        <a:lnTo>
                          <a:pt x="1788" y="1281"/>
                        </a:lnTo>
                        <a:lnTo>
                          <a:pt x="1757" y="1297"/>
                        </a:lnTo>
                        <a:lnTo>
                          <a:pt x="1727" y="1316"/>
                        </a:lnTo>
                        <a:lnTo>
                          <a:pt x="1697" y="1336"/>
                        </a:lnTo>
                        <a:lnTo>
                          <a:pt x="1667" y="1356"/>
                        </a:lnTo>
                        <a:lnTo>
                          <a:pt x="1639" y="1376"/>
                        </a:lnTo>
                        <a:lnTo>
                          <a:pt x="1610" y="1397"/>
                        </a:lnTo>
                        <a:lnTo>
                          <a:pt x="1583" y="1419"/>
                        </a:lnTo>
                        <a:lnTo>
                          <a:pt x="1556" y="1441"/>
                        </a:lnTo>
                        <a:lnTo>
                          <a:pt x="1530" y="1464"/>
                        </a:lnTo>
                        <a:lnTo>
                          <a:pt x="1505" y="1488"/>
                        </a:lnTo>
                        <a:lnTo>
                          <a:pt x="1479" y="1512"/>
                        </a:lnTo>
                        <a:lnTo>
                          <a:pt x="1455" y="1536"/>
                        </a:lnTo>
                        <a:lnTo>
                          <a:pt x="1431" y="1562"/>
                        </a:lnTo>
                        <a:lnTo>
                          <a:pt x="1407" y="1588"/>
                        </a:lnTo>
                        <a:lnTo>
                          <a:pt x="1385" y="1615"/>
                        </a:lnTo>
                        <a:lnTo>
                          <a:pt x="1363" y="1641"/>
                        </a:lnTo>
                        <a:lnTo>
                          <a:pt x="1342" y="1668"/>
                        </a:lnTo>
                        <a:lnTo>
                          <a:pt x="1321" y="1696"/>
                        </a:lnTo>
                        <a:lnTo>
                          <a:pt x="1301" y="1724"/>
                        </a:lnTo>
                        <a:lnTo>
                          <a:pt x="1282" y="1753"/>
                        </a:lnTo>
                        <a:lnTo>
                          <a:pt x="1263" y="1783"/>
                        </a:lnTo>
                        <a:lnTo>
                          <a:pt x="1245" y="1812"/>
                        </a:lnTo>
                        <a:lnTo>
                          <a:pt x="1228" y="1842"/>
                        </a:lnTo>
                        <a:lnTo>
                          <a:pt x="1211" y="1872"/>
                        </a:lnTo>
                        <a:lnTo>
                          <a:pt x="1195" y="1903"/>
                        </a:lnTo>
                        <a:lnTo>
                          <a:pt x="1180" y="1935"/>
                        </a:lnTo>
                        <a:lnTo>
                          <a:pt x="1165" y="1965"/>
                        </a:lnTo>
                        <a:lnTo>
                          <a:pt x="1152" y="1998"/>
                        </a:lnTo>
                        <a:lnTo>
                          <a:pt x="1139" y="2030"/>
                        </a:lnTo>
                        <a:lnTo>
                          <a:pt x="1126" y="2063"/>
                        </a:lnTo>
                        <a:lnTo>
                          <a:pt x="1116" y="2095"/>
                        </a:lnTo>
                        <a:lnTo>
                          <a:pt x="1105" y="2128"/>
                        </a:lnTo>
                        <a:lnTo>
                          <a:pt x="1094" y="2162"/>
                        </a:lnTo>
                        <a:lnTo>
                          <a:pt x="1086" y="2196"/>
                        </a:lnTo>
                        <a:lnTo>
                          <a:pt x="1078" y="2230"/>
                        </a:lnTo>
                        <a:lnTo>
                          <a:pt x="1070" y="2263"/>
                        </a:lnTo>
                        <a:lnTo>
                          <a:pt x="1063" y="2298"/>
                        </a:lnTo>
                        <a:lnTo>
                          <a:pt x="1057" y="2333"/>
                        </a:lnTo>
                        <a:lnTo>
                          <a:pt x="1052" y="2368"/>
                        </a:lnTo>
                        <a:lnTo>
                          <a:pt x="1048" y="2403"/>
                        </a:lnTo>
                        <a:lnTo>
                          <a:pt x="1045" y="2438"/>
                        </a:lnTo>
                        <a:lnTo>
                          <a:pt x="1042" y="2474"/>
                        </a:lnTo>
                        <a:lnTo>
                          <a:pt x="1041" y="2510"/>
                        </a:lnTo>
                        <a:lnTo>
                          <a:pt x="1039" y="2545"/>
                        </a:lnTo>
                        <a:lnTo>
                          <a:pt x="1039" y="2581"/>
                        </a:lnTo>
                        <a:lnTo>
                          <a:pt x="1041" y="2617"/>
                        </a:lnTo>
                        <a:lnTo>
                          <a:pt x="1042" y="2652"/>
                        </a:lnTo>
                        <a:lnTo>
                          <a:pt x="1045" y="2689"/>
                        </a:lnTo>
                        <a:lnTo>
                          <a:pt x="1048" y="2725"/>
                        </a:lnTo>
                        <a:lnTo>
                          <a:pt x="1053" y="2761"/>
                        </a:lnTo>
                        <a:lnTo>
                          <a:pt x="1058" y="2798"/>
                        </a:lnTo>
                        <a:lnTo>
                          <a:pt x="1065" y="2834"/>
                        </a:lnTo>
                        <a:lnTo>
                          <a:pt x="1071" y="2870"/>
                        </a:lnTo>
                        <a:lnTo>
                          <a:pt x="1080" y="2907"/>
                        </a:lnTo>
                        <a:lnTo>
                          <a:pt x="1080" y="2907"/>
                        </a:lnTo>
                        <a:lnTo>
                          <a:pt x="1087" y="2938"/>
                        </a:lnTo>
                        <a:lnTo>
                          <a:pt x="1095" y="2968"/>
                        </a:lnTo>
                        <a:lnTo>
                          <a:pt x="1104" y="2998"/>
                        </a:lnTo>
                        <a:lnTo>
                          <a:pt x="1113" y="3028"/>
                        </a:lnTo>
                        <a:lnTo>
                          <a:pt x="1124" y="3057"/>
                        </a:lnTo>
                        <a:lnTo>
                          <a:pt x="1135" y="3086"/>
                        </a:lnTo>
                        <a:lnTo>
                          <a:pt x="1146" y="3115"/>
                        </a:lnTo>
                        <a:lnTo>
                          <a:pt x="1158" y="3144"/>
                        </a:lnTo>
                        <a:lnTo>
                          <a:pt x="1171" y="3171"/>
                        </a:lnTo>
                        <a:lnTo>
                          <a:pt x="1183" y="3200"/>
                        </a:lnTo>
                        <a:lnTo>
                          <a:pt x="1197" y="3227"/>
                        </a:lnTo>
                        <a:lnTo>
                          <a:pt x="1211" y="3255"/>
                        </a:lnTo>
                        <a:lnTo>
                          <a:pt x="1226" y="3281"/>
                        </a:lnTo>
                        <a:lnTo>
                          <a:pt x="1240" y="3308"/>
                        </a:lnTo>
                        <a:lnTo>
                          <a:pt x="1256" y="3334"/>
                        </a:lnTo>
                        <a:lnTo>
                          <a:pt x="1273" y="3360"/>
                        </a:lnTo>
                        <a:lnTo>
                          <a:pt x="1307" y="3410"/>
                        </a:lnTo>
                        <a:lnTo>
                          <a:pt x="1343" y="3459"/>
                        </a:lnTo>
                        <a:lnTo>
                          <a:pt x="1380" y="3506"/>
                        </a:lnTo>
                        <a:lnTo>
                          <a:pt x="1420" y="3552"/>
                        </a:lnTo>
                        <a:lnTo>
                          <a:pt x="1461" y="3595"/>
                        </a:lnTo>
                        <a:lnTo>
                          <a:pt x="1505" y="3637"/>
                        </a:lnTo>
                        <a:lnTo>
                          <a:pt x="1550" y="3678"/>
                        </a:lnTo>
                        <a:lnTo>
                          <a:pt x="1596" y="3717"/>
                        </a:lnTo>
                        <a:lnTo>
                          <a:pt x="1644" y="3753"/>
                        </a:lnTo>
                        <a:lnTo>
                          <a:pt x="1694" y="3788"/>
                        </a:lnTo>
                        <a:lnTo>
                          <a:pt x="1745" y="3820"/>
                        </a:lnTo>
                        <a:lnTo>
                          <a:pt x="1796" y="3851"/>
                        </a:lnTo>
                        <a:lnTo>
                          <a:pt x="1849" y="3878"/>
                        </a:lnTo>
                        <a:lnTo>
                          <a:pt x="1904" y="3905"/>
                        </a:lnTo>
                        <a:lnTo>
                          <a:pt x="1960" y="3929"/>
                        </a:lnTo>
                        <a:lnTo>
                          <a:pt x="2016" y="3951"/>
                        </a:lnTo>
                        <a:lnTo>
                          <a:pt x="2045" y="3961"/>
                        </a:lnTo>
                        <a:lnTo>
                          <a:pt x="2075" y="3970"/>
                        </a:lnTo>
                        <a:lnTo>
                          <a:pt x="2104" y="3979"/>
                        </a:lnTo>
                        <a:lnTo>
                          <a:pt x="2133" y="3987"/>
                        </a:lnTo>
                        <a:lnTo>
                          <a:pt x="2162" y="3995"/>
                        </a:lnTo>
                        <a:lnTo>
                          <a:pt x="2193" y="4002"/>
                        </a:lnTo>
                        <a:lnTo>
                          <a:pt x="2223" y="4008"/>
                        </a:lnTo>
                        <a:lnTo>
                          <a:pt x="2253" y="4014"/>
                        </a:lnTo>
                        <a:lnTo>
                          <a:pt x="2284" y="4019"/>
                        </a:lnTo>
                        <a:lnTo>
                          <a:pt x="2315" y="4023"/>
                        </a:lnTo>
                        <a:lnTo>
                          <a:pt x="2345" y="4027"/>
                        </a:lnTo>
                        <a:lnTo>
                          <a:pt x="2376" y="4031"/>
                        </a:lnTo>
                        <a:lnTo>
                          <a:pt x="2406" y="4033"/>
                        </a:lnTo>
                        <a:lnTo>
                          <a:pt x="2438" y="4035"/>
                        </a:lnTo>
                        <a:lnTo>
                          <a:pt x="2470" y="4036"/>
                        </a:lnTo>
                        <a:lnTo>
                          <a:pt x="2501" y="4037"/>
                        </a:lnTo>
                        <a:lnTo>
                          <a:pt x="2501" y="4037"/>
                        </a:lnTo>
                        <a:lnTo>
                          <a:pt x="2539" y="4036"/>
                        </a:lnTo>
                        <a:lnTo>
                          <a:pt x="2576" y="4035"/>
                        </a:lnTo>
                        <a:lnTo>
                          <a:pt x="2614" y="4032"/>
                        </a:lnTo>
                        <a:lnTo>
                          <a:pt x="2651" y="4027"/>
                        </a:lnTo>
                        <a:lnTo>
                          <a:pt x="2726" y="4020"/>
                        </a:lnTo>
                        <a:lnTo>
                          <a:pt x="2763" y="4016"/>
                        </a:lnTo>
                        <a:lnTo>
                          <a:pt x="2800" y="4013"/>
                        </a:lnTo>
                        <a:lnTo>
                          <a:pt x="2800" y="4013"/>
                        </a:lnTo>
                        <a:lnTo>
                          <a:pt x="2833" y="4011"/>
                        </a:lnTo>
                        <a:lnTo>
                          <a:pt x="2864" y="4010"/>
                        </a:lnTo>
                        <a:lnTo>
                          <a:pt x="2896" y="4008"/>
                        </a:lnTo>
                        <a:lnTo>
                          <a:pt x="2927" y="4010"/>
                        </a:lnTo>
                        <a:lnTo>
                          <a:pt x="2958" y="4011"/>
                        </a:lnTo>
                        <a:lnTo>
                          <a:pt x="2989" y="4013"/>
                        </a:lnTo>
                        <a:lnTo>
                          <a:pt x="3020" y="4015"/>
                        </a:lnTo>
                        <a:lnTo>
                          <a:pt x="3050" y="4018"/>
                        </a:lnTo>
                        <a:lnTo>
                          <a:pt x="3080" y="4022"/>
                        </a:lnTo>
                        <a:lnTo>
                          <a:pt x="3110" y="4027"/>
                        </a:lnTo>
                        <a:lnTo>
                          <a:pt x="3139" y="4033"/>
                        </a:lnTo>
                        <a:lnTo>
                          <a:pt x="3169" y="4040"/>
                        </a:lnTo>
                        <a:lnTo>
                          <a:pt x="3197" y="4048"/>
                        </a:lnTo>
                        <a:lnTo>
                          <a:pt x="3226" y="4055"/>
                        </a:lnTo>
                        <a:lnTo>
                          <a:pt x="3254" y="4064"/>
                        </a:lnTo>
                        <a:lnTo>
                          <a:pt x="3282" y="4074"/>
                        </a:lnTo>
                        <a:lnTo>
                          <a:pt x="3310" y="4085"/>
                        </a:lnTo>
                        <a:lnTo>
                          <a:pt x="3338" y="4095"/>
                        </a:lnTo>
                        <a:lnTo>
                          <a:pt x="3365" y="4108"/>
                        </a:lnTo>
                        <a:lnTo>
                          <a:pt x="3392" y="4121"/>
                        </a:lnTo>
                        <a:lnTo>
                          <a:pt x="3418" y="4133"/>
                        </a:lnTo>
                        <a:lnTo>
                          <a:pt x="3445" y="4148"/>
                        </a:lnTo>
                        <a:lnTo>
                          <a:pt x="3471" y="4163"/>
                        </a:lnTo>
                        <a:lnTo>
                          <a:pt x="3498" y="4179"/>
                        </a:lnTo>
                        <a:lnTo>
                          <a:pt x="3523" y="4196"/>
                        </a:lnTo>
                        <a:lnTo>
                          <a:pt x="3548" y="4212"/>
                        </a:lnTo>
                        <a:lnTo>
                          <a:pt x="3573" y="4230"/>
                        </a:lnTo>
                        <a:lnTo>
                          <a:pt x="3598" y="4249"/>
                        </a:lnTo>
                        <a:lnTo>
                          <a:pt x="3622" y="4270"/>
                        </a:lnTo>
                        <a:lnTo>
                          <a:pt x="3647" y="4290"/>
                        </a:lnTo>
                        <a:lnTo>
                          <a:pt x="3671" y="4311"/>
                        </a:lnTo>
                        <a:lnTo>
                          <a:pt x="3694" y="4333"/>
                        </a:lnTo>
                        <a:lnTo>
                          <a:pt x="3694" y="4333"/>
                        </a:lnTo>
                        <a:lnTo>
                          <a:pt x="3713" y="4352"/>
                        </a:lnTo>
                        <a:lnTo>
                          <a:pt x="3732" y="4371"/>
                        </a:lnTo>
                        <a:lnTo>
                          <a:pt x="3750" y="4391"/>
                        </a:lnTo>
                        <a:lnTo>
                          <a:pt x="3768" y="4411"/>
                        </a:lnTo>
                        <a:lnTo>
                          <a:pt x="3785" y="4431"/>
                        </a:lnTo>
                        <a:lnTo>
                          <a:pt x="3801" y="4452"/>
                        </a:lnTo>
                        <a:lnTo>
                          <a:pt x="3833" y="4496"/>
                        </a:lnTo>
                        <a:lnTo>
                          <a:pt x="3862" y="4539"/>
                        </a:lnTo>
                        <a:lnTo>
                          <a:pt x="3890" y="4584"/>
                        </a:lnTo>
                        <a:lnTo>
                          <a:pt x="3916" y="4631"/>
                        </a:lnTo>
                        <a:lnTo>
                          <a:pt x="3941" y="4680"/>
                        </a:lnTo>
                        <a:lnTo>
                          <a:pt x="3941" y="4680"/>
                        </a:lnTo>
                        <a:lnTo>
                          <a:pt x="3958" y="4712"/>
                        </a:lnTo>
                        <a:lnTo>
                          <a:pt x="3975" y="4744"/>
                        </a:lnTo>
                        <a:lnTo>
                          <a:pt x="3975" y="4744"/>
                        </a:lnTo>
                        <a:close/>
                      </a:path>
                    </a:pathLst>
                  </a:custGeom>
                  <a:solidFill>
                    <a:srgbClr val="00AA7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2328863" y="807649"/>
                  <a:ext cx="1728216" cy="196114"/>
                  <a:chOff x="30163" y="3679825"/>
                  <a:chExt cx="9093200" cy="1031876"/>
                </a:xfrm>
                <a:solidFill>
                  <a:schemeClr val="bg1"/>
                </a:solidFill>
              </p:grpSpPr>
              <p:sp>
                <p:nvSpPr>
                  <p:cNvPr id="175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7019925" y="3892550"/>
                    <a:ext cx="579438" cy="819150"/>
                  </a:xfrm>
                  <a:custGeom>
                    <a:avLst/>
                    <a:gdLst>
                      <a:gd name="T0" fmla="*/ 730 w 1094"/>
                      <a:gd name="T1" fmla="*/ 1091 h 1549"/>
                      <a:gd name="T2" fmla="*/ 608 w 1094"/>
                      <a:gd name="T3" fmla="*/ 1143 h 1549"/>
                      <a:gd name="T4" fmla="*/ 481 w 1094"/>
                      <a:gd name="T5" fmla="*/ 1153 h 1549"/>
                      <a:gd name="T6" fmla="*/ 358 w 1094"/>
                      <a:gd name="T7" fmla="*/ 1129 h 1549"/>
                      <a:gd name="T8" fmla="*/ 247 w 1094"/>
                      <a:gd name="T9" fmla="*/ 1076 h 1549"/>
                      <a:gd name="T10" fmla="*/ 162 w 1094"/>
                      <a:gd name="T11" fmla="*/ 1008 h 1549"/>
                      <a:gd name="T12" fmla="*/ 83 w 1094"/>
                      <a:gd name="T13" fmla="*/ 904 h 1549"/>
                      <a:gd name="T14" fmla="*/ 37 w 1094"/>
                      <a:gd name="T15" fmla="*/ 802 h 1549"/>
                      <a:gd name="T16" fmla="*/ 0 w 1094"/>
                      <a:gd name="T17" fmla="*/ 604 h 1549"/>
                      <a:gd name="T18" fmla="*/ 22 w 1094"/>
                      <a:gd name="T19" fmla="*/ 406 h 1549"/>
                      <a:gd name="T20" fmla="*/ 88 w 1094"/>
                      <a:gd name="T21" fmla="*/ 241 h 1549"/>
                      <a:gd name="T22" fmla="*/ 222 w 1094"/>
                      <a:gd name="T23" fmla="*/ 93 h 1549"/>
                      <a:gd name="T24" fmla="*/ 387 w 1094"/>
                      <a:gd name="T25" fmla="*/ 17 h 1549"/>
                      <a:gd name="T26" fmla="*/ 596 w 1094"/>
                      <a:gd name="T27" fmla="*/ 8 h 1549"/>
                      <a:gd name="T28" fmla="*/ 787 w 1094"/>
                      <a:gd name="T29" fmla="*/ 97 h 1549"/>
                      <a:gd name="T30" fmla="*/ 839 w 1094"/>
                      <a:gd name="T31" fmla="*/ 138 h 1549"/>
                      <a:gd name="T32" fmla="*/ 854 w 1094"/>
                      <a:gd name="T33" fmla="*/ 82 h 1549"/>
                      <a:gd name="T34" fmla="*/ 894 w 1094"/>
                      <a:gd name="T35" fmla="*/ 27 h 1549"/>
                      <a:gd name="T36" fmla="*/ 959 w 1094"/>
                      <a:gd name="T37" fmla="*/ 3 h 1549"/>
                      <a:gd name="T38" fmla="*/ 1023 w 1094"/>
                      <a:gd name="T39" fmla="*/ 13 h 1549"/>
                      <a:gd name="T40" fmla="*/ 1075 w 1094"/>
                      <a:gd name="T41" fmla="*/ 60 h 1549"/>
                      <a:gd name="T42" fmla="*/ 1093 w 1094"/>
                      <a:gd name="T43" fmla="*/ 129 h 1549"/>
                      <a:gd name="T44" fmla="*/ 1085 w 1094"/>
                      <a:gd name="T45" fmla="*/ 1153 h 1549"/>
                      <a:gd name="T46" fmla="*/ 1036 w 1094"/>
                      <a:gd name="T47" fmla="*/ 1310 h 1549"/>
                      <a:gd name="T48" fmla="*/ 923 w 1094"/>
                      <a:gd name="T49" fmla="*/ 1440 h 1549"/>
                      <a:gd name="T50" fmla="*/ 779 w 1094"/>
                      <a:gd name="T51" fmla="*/ 1512 h 1549"/>
                      <a:gd name="T52" fmla="*/ 591 w 1094"/>
                      <a:gd name="T53" fmla="*/ 1548 h 1549"/>
                      <a:gd name="T54" fmla="*/ 397 w 1094"/>
                      <a:gd name="T55" fmla="*/ 1531 h 1549"/>
                      <a:gd name="T56" fmla="*/ 220 w 1094"/>
                      <a:gd name="T57" fmla="*/ 1483 h 1549"/>
                      <a:gd name="T58" fmla="*/ 159 w 1094"/>
                      <a:gd name="T59" fmla="*/ 1443 h 1549"/>
                      <a:gd name="T60" fmla="*/ 126 w 1094"/>
                      <a:gd name="T61" fmla="*/ 1383 h 1549"/>
                      <a:gd name="T62" fmla="*/ 137 w 1094"/>
                      <a:gd name="T63" fmla="*/ 1313 h 1549"/>
                      <a:gd name="T64" fmla="*/ 172 w 1094"/>
                      <a:gd name="T65" fmla="*/ 1262 h 1549"/>
                      <a:gd name="T66" fmla="*/ 229 w 1094"/>
                      <a:gd name="T67" fmla="*/ 1239 h 1549"/>
                      <a:gd name="T68" fmla="*/ 325 w 1094"/>
                      <a:gd name="T69" fmla="*/ 1262 h 1549"/>
                      <a:gd name="T70" fmla="*/ 526 w 1094"/>
                      <a:gd name="T71" fmla="*/ 1318 h 1549"/>
                      <a:gd name="T72" fmla="*/ 704 w 1094"/>
                      <a:gd name="T73" fmla="*/ 1296 h 1549"/>
                      <a:gd name="T74" fmla="*/ 790 w 1094"/>
                      <a:gd name="T75" fmla="*/ 1241 h 1549"/>
                      <a:gd name="T76" fmla="*/ 838 w 1094"/>
                      <a:gd name="T77" fmla="*/ 1153 h 1549"/>
                      <a:gd name="T78" fmla="*/ 845 w 1094"/>
                      <a:gd name="T79" fmla="*/ 1031 h 1549"/>
                      <a:gd name="T80" fmla="*/ 483 w 1094"/>
                      <a:gd name="T81" fmla="*/ 236 h 1549"/>
                      <a:gd name="T82" fmla="*/ 355 w 1094"/>
                      <a:gd name="T83" fmla="*/ 296 h 1549"/>
                      <a:gd name="T84" fmla="*/ 278 w 1094"/>
                      <a:gd name="T85" fmla="*/ 398 h 1549"/>
                      <a:gd name="T86" fmla="*/ 235 w 1094"/>
                      <a:gd name="T87" fmla="*/ 555 h 1549"/>
                      <a:gd name="T88" fmla="*/ 259 w 1094"/>
                      <a:gd name="T89" fmla="*/ 713 h 1549"/>
                      <a:gd name="T90" fmla="*/ 324 w 1094"/>
                      <a:gd name="T91" fmla="*/ 829 h 1549"/>
                      <a:gd name="T92" fmla="*/ 438 w 1094"/>
                      <a:gd name="T93" fmla="*/ 907 h 1549"/>
                      <a:gd name="T94" fmla="*/ 567 w 1094"/>
                      <a:gd name="T95" fmla="*/ 924 h 1549"/>
                      <a:gd name="T96" fmla="*/ 706 w 1094"/>
                      <a:gd name="T97" fmla="*/ 883 h 1549"/>
                      <a:gd name="T98" fmla="*/ 805 w 1094"/>
                      <a:gd name="T99" fmla="*/ 777 h 1549"/>
                      <a:gd name="T100" fmla="*/ 848 w 1094"/>
                      <a:gd name="T101" fmla="*/ 674 h 1549"/>
                      <a:gd name="T102" fmla="*/ 857 w 1094"/>
                      <a:gd name="T103" fmla="*/ 552 h 1549"/>
                      <a:gd name="T104" fmla="*/ 830 w 1094"/>
                      <a:gd name="T105" fmla="*/ 426 h 1549"/>
                      <a:gd name="T106" fmla="*/ 721 w 1094"/>
                      <a:gd name="T107" fmla="*/ 284 h 1549"/>
                      <a:gd name="T108" fmla="*/ 549 w 1094"/>
                      <a:gd name="T109" fmla="*/ 231 h 1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094" h="1549">
                        <a:moveTo>
                          <a:pt x="843" y="1000"/>
                        </a:moveTo>
                        <a:lnTo>
                          <a:pt x="843" y="1000"/>
                        </a:lnTo>
                        <a:lnTo>
                          <a:pt x="796" y="1043"/>
                        </a:lnTo>
                        <a:lnTo>
                          <a:pt x="771" y="1062"/>
                        </a:lnTo>
                        <a:lnTo>
                          <a:pt x="747" y="1080"/>
                        </a:lnTo>
                        <a:lnTo>
                          <a:pt x="747" y="1080"/>
                        </a:lnTo>
                        <a:lnTo>
                          <a:pt x="730" y="1091"/>
                        </a:lnTo>
                        <a:lnTo>
                          <a:pt x="713" y="1101"/>
                        </a:lnTo>
                        <a:lnTo>
                          <a:pt x="696" y="1110"/>
                        </a:lnTo>
                        <a:lnTo>
                          <a:pt x="679" y="1119"/>
                        </a:lnTo>
                        <a:lnTo>
                          <a:pt x="661" y="1126"/>
                        </a:lnTo>
                        <a:lnTo>
                          <a:pt x="643" y="1132"/>
                        </a:lnTo>
                        <a:lnTo>
                          <a:pt x="626" y="1138"/>
                        </a:lnTo>
                        <a:lnTo>
                          <a:pt x="608" y="1143"/>
                        </a:lnTo>
                        <a:lnTo>
                          <a:pt x="590" y="1146"/>
                        </a:lnTo>
                        <a:lnTo>
                          <a:pt x="572" y="1149"/>
                        </a:lnTo>
                        <a:lnTo>
                          <a:pt x="554" y="1151"/>
                        </a:lnTo>
                        <a:lnTo>
                          <a:pt x="536" y="1153"/>
                        </a:lnTo>
                        <a:lnTo>
                          <a:pt x="517" y="1155"/>
                        </a:lnTo>
                        <a:lnTo>
                          <a:pt x="499" y="1155"/>
                        </a:lnTo>
                        <a:lnTo>
                          <a:pt x="481" y="1153"/>
                        </a:lnTo>
                        <a:lnTo>
                          <a:pt x="463" y="1152"/>
                        </a:lnTo>
                        <a:lnTo>
                          <a:pt x="445" y="1150"/>
                        </a:lnTo>
                        <a:lnTo>
                          <a:pt x="427" y="1147"/>
                        </a:lnTo>
                        <a:lnTo>
                          <a:pt x="410" y="1144"/>
                        </a:lnTo>
                        <a:lnTo>
                          <a:pt x="392" y="1140"/>
                        </a:lnTo>
                        <a:lnTo>
                          <a:pt x="375" y="1134"/>
                        </a:lnTo>
                        <a:lnTo>
                          <a:pt x="358" y="1129"/>
                        </a:lnTo>
                        <a:lnTo>
                          <a:pt x="341" y="1124"/>
                        </a:lnTo>
                        <a:lnTo>
                          <a:pt x="324" y="1117"/>
                        </a:lnTo>
                        <a:lnTo>
                          <a:pt x="308" y="1110"/>
                        </a:lnTo>
                        <a:lnTo>
                          <a:pt x="292" y="1103"/>
                        </a:lnTo>
                        <a:lnTo>
                          <a:pt x="277" y="1094"/>
                        </a:lnTo>
                        <a:lnTo>
                          <a:pt x="262" y="1085"/>
                        </a:lnTo>
                        <a:lnTo>
                          <a:pt x="247" y="1076"/>
                        </a:lnTo>
                        <a:lnTo>
                          <a:pt x="232" y="1067"/>
                        </a:lnTo>
                        <a:lnTo>
                          <a:pt x="218" y="1056"/>
                        </a:lnTo>
                        <a:lnTo>
                          <a:pt x="205" y="1046"/>
                        </a:lnTo>
                        <a:lnTo>
                          <a:pt x="205" y="1046"/>
                        </a:lnTo>
                        <a:lnTo>
                          <a:pt x="190" y="1033"/>
                        </a:lnTo>
                        <a:lnTo>
                          <a:pt x="176" y="1020"/>
                        </a:lnTo>
                        <a:lnTo>
                          <a:pt x="162" y="1008"/>
                        </a:lnTo>
                        <a:lnTo>
                          <a:pt x="150" y="994"/>
                        </a:lnTo>
                        <a:lnTo>
                          <a:pt x="137" y="980"/>
                        </a:lnTo>
                        <a:lnTo>
                          <a:pt x="125" y="965"/>
                        </a:lnTo>
                        <a:lnTo>
                          <a:pt x="114" y="951"/>
                        </a:lnTo>
                        <a:lnTo>
                          <a:pt x="103" y="936"/>
                        </a:lnTo>
                        <a:lnTo>
                          <a:pt x="93" y="920"/>
                        </a:lnTo>
                        <a:lnTo>
                          <a:pt x="83" y="904"/>
                        </a:lnTo>
                        <a:lnTo>
                          <a:pt x="75" y="888"/>
                        </a:lnTo>
                        <a:lnTo>
                          <a:pt x="65" y="871"/>
                        </a:lnTo>
                        <a:lnTo>
                          <a:pt x="58" y="854"/>
                        </a:lnTo>
                        <a:lnTo>
                          <a:pt x="50" y="837"/>
                        </a:lnTo>
                        <a:lnTo>
                          <a:pt x="43" y="820"/>
                        </a:lnTo>
                        <a:lnTo>
                          <a:pt x="37" y="802"/>
                        </a:lnTo>
                        <a:lnTo>
                          <a:pt x="37" y="802"/>
                        </a:lnTo>
                        <a:lnTo>
                          <a:pt x="28" y="773"/>
                        </a:lnTo>
                        <a:lnTo>
                          <a:pt x="21" y="746"/>
                        </a:lnTo>
                        <a:lnTo>
                          <a:pt x="14" y="717"/>
                        </a:lnTo>
                        <a:lnTo>
                          <a:pt x="9" y="688"/>
                        </a:lnTo>
                        <a:lnTo>
                          <a:pt x="5" y="660"/>
                        </a:lnTo>
                        <a:lnTo>
                          <a:pt x="2" y="631"/>
                        </a:lnTo>
                        <a:lnTo>
                          <a:pt x="0" y="604"/>
                        </a:lnTo>
                        <a:lnTo>
                          <a:pt x="0" y="575"/>
                        </a:lnTo>
                        <a:lnTo>
                          <a:pt x="1" y="547"/>
                        </a:lnTo>
                        <a:lnTo>
                          <a:pt x="2" y="518"/>
                        </a:lnTo>
                        <a:lnTo>
                          <a:pt x="5" y="491"/>
                        </a:lnTo>
                        <a:lnTo>
                          <a:pt x="9" y="462"/>
                        </a:lnTo>
                        <a:lnTo>
                          <a:pt x="14" y="434"/>
                        </a:lnTo>
                        <a:lnTo>
                          <a:pt x="22" y="406"/>
                        </a:lnTo>
                        <a:lnTo>
                          <a:pt x="29" y="378"/>
                        </a:lnTo>
                        <a:lnTo>
                          <a:pt x="39" y="349"/>
                        </a:lnTo>
                        <a:lnTo>
                          <a:pt x="39" y="349"/>
                        </a:lnTo>
                        <a:lnTo>
                          <a:pt x="49" y="321"/>
                        </a:lnTo>
                        <a:lnTo>
                          <a:pt x="62" y="293"/>
                        </a:lnTo>
                        <a:lnTo>
                          <a:pt x="75" y="267"/>
                        </a:lnTo>
                        <a:lnTo>
                          <a:pt x="88" y="241"/>
                        </a:lnTo>
                        <a:lnTo>
                          <a:pt x="104" y="216"/>
                        </a:lnTo>
                        <a:lnTo>
                          <a:pt x="121" y="193"/>
                        </a:lnTo>
                        <a:lnTo>
                          <a:pt x="138" y="171"/>
                        </a:lnTo>
                        <a:lnTo>
                          <a:pt x="157" y="149"/>
                        </a:lnTo>
                        <a:lnTo>
                          <a:pt x="177" y="129"/>
                        </a:lnTo>
                        <a:lnTo>
                          <a:pt x="199" y="110"/>
                        </a:lnTo>
                        <a:lnTo>
                          <a:pt x="222" y="93"/>
                        </a:lnTo>
                        <a:lnTo>
                          <a:pt x="246" y="76"/>
                        </a:lnTo>
                        <a:lnTo>
                          <a:pt x="271" y="62"/>
                        </a:lnTo>
                        <a:lnTo>
                          <a:pt x="298" y="49"/>
                        </a:lnTo>
                        <a:lnTo>
                          <a:pt x="325" y="37"/>
                        </a:lnTo>
                        <a:lnTo>
                          <a:pt x="355" y="27"/>
                        </a:lnTo>
                        <a:lnTo>
                          <a:pt x="355" y="27"/>
                        </a:lnTo>
                        <a:lnTo>
                          <a:pt x="387" y="17"/>
                        </a:lnTo>
                        <a:lnTo>
                          <a:pt x="417" y="10"/>
                        </a:lnTo>
                        <a:lnTo>
                          <a:pt x="448" y="5"/>
                        </a:lnTo>
                        <a:lnTo>
                          <a:pt x="479" y="1"/>
                        </a:lnTo>
                        <a:lnTo>
                          <a:pt x="508" y="0"/>
                        </a:lnTo>
                        <a:lnTo>
                          <a:pt x="538" y="0"/>
                        </a:lnTo>
                        <a:lnTo>
                          <a:pt x="567" y="4"/>
                        </a:lnTo>
                        <a:lnTo>
                          <a:pt x="596" y="8"/>
                        </a:lnTo>
                        <a:lnTo>
                          <a:pt x="624" y="15"/>
                        </a:lnTo>
                        <a:lnTo>
                          <a:pt x="653" y="24"/>
                        </a:lnTo>
                        <a:lnTo>
                          <a:pt x="680" y="34"/>
                        </a:lnTo>
                        <a:lnTo>
                          <a:pt x="708" y="47"/>
                        </a:lnTo>
                        <a:lnTo>
                          <a:pt x="735" y="62"/>
                        </a:lnTo>
                        <a:lnTo>
                          <a:pt x="762" y="78"/>
                        </a:lnTo>
                        <a:lnTo>
                          <a:pt x="787" y="97"/>
                        </a:lnTo>
                        <a:lnTo>
                          <a:pt x="814" y="118"/>
                        </a:lnTo>
                        <a:lnTo>
                          <a:pt x="814" y="118"/>
                        </a:lnTo>
                        <a:lnTo>
                          <a:pt x="820" y="124"/>
                        </a:lnTo>
                        <a:lnTo>
                          <a:pt x="826" y="130"/>
                        </a:lnTo>
                        <a:lnTo>
                          <a:pt x="831" y="134"/>
                        </a:lnTo>
                        <a:lnTo>
                          <a:pt x="835" y="136"/>
                        </a:lnTo>
                        <a:lnTo>
                          <a:pt x="839" y="138"/>
                        </a:lnTo>
                        <a:lnTo>
                          <a:pt x="845" y="139"/>
                        </a:lnTo>
                        <a:lnTo>
                          <a:pt x="845" y="139"/>
                        </a:lnTo>
                        <a:lnTo>
                          <a:pt x="848" y="120"/>
                        </a:lnTo>
                        <a:lnTo>
                          <a:pt x="850" y="102"/>
                        </a:lnTo>
                        <a:lnTo>
                          <a:pt x="850" y="102"/>
                        </a:lnTo>
                        <a:lnTo>
                          <a:pt x="852" y="92"/>
                        </a:lnTo>
                        <a:lnTo>
                          <a:pt x="854" y="82"/>
                        </a:lnTo>
                        <a:lnTo>
                          <a:pt x="858" y="72"/>
                        </a:lnTo>
                        <a:lnTo>
                          <a:pt x="862" y="64"/>
                        </a:lnTo>
                        <a:lnTo>
                          <a:pt x="868" y="55"/>
                        </a:lnTo>
                        <a:lnTo>
                          <a:pt x="873" y="47"/>
                        </a:lnTo>
                        <a:lnTo>
                          <a:pt x="879" y="40"/>
                        </a:lnTo>
                        <a:lnTo>
                          <a:pt x="887" y="33"/>
                        </a:lnTo>
                        <a:lnTo>
                          <a:pt x="894" y="27"/>
                        </a:lnTo>
                        <a:lnTo>
                          <a:pt x="903" y="20"/>
                        </a:lnTo>
                        <a:lnTo>
                          <a:pt x="911" y="16"/>
                        </a:lnTo>
                        <a:lnTo>
                          <a:pt x="919" y="12"/>
                        </a:lnTo>
                        <a:lnTo>
                          <a:pt x="929" y="8"/>
                        </a:lnTo>
                        <a:lnTo>
                          <a:pt x="938" y="6"/>
                        </a:lnTo>
                        <a:lnTo>
                          <a:pt x="949" y="4"/>
                        </a:lnTo>
                        <a:lnTo>
                          <a:pt x="959" y="3"/>
                        </a:lnTo>
                        <a:lnTo>
                          <a:pt x="959" y="3"/>
                        </a:lnTo>
                        <a:lnTo>
                          <a:pt x="971" y="3"/>
                        </a:lnTo>
                        <a:lnTo>
                          <a:pt x="982" y="3"/>
                        </a:lnTo>
                        <a:lnTo>
                          <a:pt x="993" y="5"/>
                        </a:lnTo>
                        <a:lnTo>
                          <a:pt x="1004" y="7"/>
                        </a:lnTo>
                        <a:lnTo>
                          <a:pt x="1014" y="9"/>
                        </a:lnTo>
                        <a:lnTo>
                          <a:pt x="1023" y="13"/>
                        </a:lnTo>
                        <a:lnTo>
                          <a:pt x="1033" y="17"/>
                        </a:lnTo>
                        <a:lnTo>
                          <a:pt x="1041" y="23"/>
                        </a:lnTo>
                        <a:lnTo>
                          <a:pt x="1049" y="29"/>
                        </a:lnTo>
                        <a:lnTo>
                          <a:pt x="1057" y="35"/>
                        </a:lnTo>
                        <a:lnTo>
                          <a:pt x="1063" y="43"/>
                        </a:lnTo>
                        <a:lnTo>
                          <a:pt x="1070" y="51"/>
                        </a:lnTo>
                        <a:lnTo>
                          <a:pt x="1075" y="60"/>
                        </a:lnTo>
                        <a:lnTo>
                          <a:pt x="1080" y="69"/>
                        </a:lnTo>
                        <a:lnTo>
                          <a:pt x="1084" y="79"/>
                        </a:lnTo>
                        <a:lnTo>
                          <a:pt x="1088" y="89"/>
                        </a:lnTo>
                        <a:lnTo>
                          <a:pt x="1088" y="89"/>
                        </a:lnTo>
                        <a:lnTo>
                          <a:pt x="1091" y="103"/>
                        </a:lnTo>
                        <a:lnTo>
                          <a:pt x="1092" y="117"/>
                        </a:lnTo>
                        <a:lnTo>
                          <a:pt x="1093" y="129"/>
                        </a:lnTo>
                        <a:lnTo>
                          <a:pt x="1094" y="143"/>
                        </a:lnTo>
                        <a:lnTo>
                          <a:pt x="1094" y="143"/>
                        </a:lnTo>
                        <a:lnTo>
                          <a:pt x="1093" y="1052"/>
                        </a:lnTo>
                        <a:lnTo>
                          <a:pt x="1093" y="1052"/>
                        </a:lnTo>
                        <a:lnTo>
                          <a:pt x="1093" y="1086"/>
                        </a:lnTo>
                        <a:lnTo>
                          <a:pt x="1090" y="1120"/>
                        </a:lnTo>
                        <a:lnTo>
                          <a:pt x="1085" y="1153"/>
                        </a:lnTo>
                        <a:lnTo>
                          <a:pt x="1080" y="1186"/>
                        </a:lnTo>
                        <a:lnTo>
                          <a:pt x="1080" y="1186"/>
                        </a:lnTo>
                        <a:lnTo>
                          <a:pt x="1074" y="1213"/>
                        </a:lnTo>
                        <a:lnTo>
                          <a:pt x="1066" y="1239"/>
                        </a:lnTo>
                        <a:lnTo>
                          <a:pt x="1057" y="1263"/>
                        </a:lnTo>
                        <a:lnTo>
                          <a:pt x="1047" y="1287"/>
                        </a:lnTo>
                        <a:lnTo>
                          <a:pt x="1036" y="1310"/>
                        </a:lnTo>
                        <a:lnTo>
                          <a:pt x="1023" y="1331"/>
                        </a:lnTo>
                        <a:lnTo>
                          <a:pt x="1009" y="1352"/>
                        </a:lnTo>
                        <a:lnTo>
                          <a:pt x="994" y="1371"/>
                        </a:lnTo>
                        <a:lnTo>
                          <a:pt x="979" y="1390"/>
                        </a:lnTo>
                        <a:lnTo>
                          <a:pt x="962" y="1407"/>
                        </a:lnTo>
                        <a:lnTo>
                          <a:pt x="943" y="1424"/>
                        </a:lnTo>
                        <a:lnTo>
                          <a:pt x="923" y="1440"/>
                        </a:lnTo>
                        <a:lnTo>
                          <a:pt x="901" y="1454"/>
                        </a:lnTo>
                        <a:lnTo>
                          <a:pt x="879" y="1467"/>
                        </a:lnTo>
                        <a:lnTo>
                          <a:pt x="856" y="1480"/>
                        </a:lnTo>
                        <a:lnTo>
                          <a:pt x="832" y="1492"/>
                        </a:lnTo>
                        <a:lnTo>
                          <a:pt x="832" y="1492"/>
                        </a:lnTo>
                        <a:lnTo>
                          <a:pt x="805" y="1502"/>
                        </a:lnTo>
                        <a:lnTo>
                          <a:pt x="779" y="1512"/>
                        </a:lnTo>
                        <a:lnTo>
                          <a:pt x="752" y="1520"/>
                        </a:lnTo>
                        <a:lnTo>
                          <a:pt x="726" y="1528"/>
                        </a:lnTo>
                        <a:lnTo>
                          <a:pt x="700" y="1534"/>
                        </a:lnTo>
                        <a:lnTo>
                          <a:pt x="672" y="1539"/>
                        </a:lnTo>
                        <a:lnTo>
                          <a:pt x="646" y="1544"/>
                        </a:lnTo>
                        <a:lnTo>
                          <a:pt x="618" y="1546"/>
                        </a:lnTo>
                        <a:lnTo>
                          <a:pt x="591" y="1548"/>
                        </a:lnTo>
                        <a:lnTo>
                          <a:pt x="563" y="1549"/>
                        </a:lnTo>
                        <a:lnTo>
                          <a:pt x="536" y="1548"/>
                        </a:lnTo>
                        <a:lnTo>
                          <a:pt x="508" y="1547"/>
                        </a:lnTo>
                        <a:lnTo>
                          <a:pt x="481" y="1545"/>
                        </a:lnTo>
                        <a:lnTo>
                          <a:pt x="453" y="1540"/>
                        </a:lnTo>
                        <a:lnTo>
                          <a:pt x="426" y="1536"/>
                        </a:lnTo>
                        <a:lnTo>
                          <a:pt x="397" y="1531"/>
                        </a:lnTo>
                        <a:lnTo>
                          <a:pt x="397" y="1531"/>
                        </a:lnTo>
                        <a:lnTo>
                          <a:pt x="358" y="1523"/>
                        </a:lnTo>
                        <a:lnTo>
                          <a:pt x="319" y="1514"/>
                        </a:lnTo>
                        <a:lnTo>
                          <a:pt x="280" y="1504"/>
                        </a:lnTo>
                        <a:lnTo>
                          <a:pt x="242" y="1493"/>
                        </a:lnTo>
                        <a:lnTo>
                          <a:pt x="242" y="1493"/>
                        </a:lnTo>
                        <a:lnTo>
                          <a:pt x="220" y="1483"/>
                        </a:lnTo>
                        <a:lnTo>
                          <a:pt x="208" y="1478"/>
                        </a:lnTo>
                        <a:lnTo>
                          <a:pt x="197" y="1473"/>
                        </a:lnTo>
                        <a:lnTo>
                          <a:pt x="187" y="1466"/>
                        </a:lnTo>
                        <a:lnTo>
                          <a:pt x="177" y="1459"/>
                        </a:lnTo>
                        <a:lnTo>
                          <a:pt x="168" y="1452"/>
                        </a:lnTo>
                        <a:lnTo>
                          <a:pt x="159" y="1443"/>
                        </a:lnTo>
                        <a:lnTo>
                          <a:pt x="159" y="1443"/>
                        </a:lnTo>
                        <a:lnTo>
                          <a:pt x="152" y="1436"/>
                        </a:lnTo>
                        <a:lnTo>
                          <a:pt x="146" y="1427"/>
                        </a:lnTo>
                        <a:lnTo>
                          <a:pt x="140" y="1419"/>
                        </a:lnTo>
                        <a:lnTo>
                          <a:pt x="135" y="1410"/>
                        </a:lnTo>
                        <a:lnTo>
                          <a:pt x="132" y="1402"/>
                        </a:lnTo>
                        <a:lnTo>
                          <a:pt x="129" y="1392"/>
                        </a:lnTo>
                        <a:lnTo>
                          <a:pt x="126" y="1383"/>
                        </a:lnTo>
                        <a:lnTo>
                          <a:pt x="125" y="1373"/>
                        </a:lnTo>
                        <a:lnTo>
                          <a:pt x="125" y="1364"/>
                        </a:lnTo>
                        <a:lnTo>
                          <a:pt x="125" y="1354"/>
                        </a:lnTo>
                        <a:lnTo>
                          <a:pt x="128" y="1344"/>
                        </a:lnTo>
                        <a:lnTo>
                          <a:pt x="130" y="1334"/>
                        </a:lnTo>
                        <a:lnTo>
                          <a:pt x="133" y="1324"/>
                        </a:lnTo>
                        <a:lnTo>
                          <a:pt x="137" y="1313"/>
                        </a:lnTo>
                        <a:lnTo>
                          <a:pt x="141" y="1303"/>
                        </a:lnTo>
                        <a:lnTo>
                          <a:pt x="148" y="1292"/>
                        </a:lnTo>
                        <a:lnTo>
                          <a:pt x="148" y="1292"/>
                        </a:lnTo>
                        <a:lnTo>
                          <a:pt x="153" y="1284"/>
                        </a:lnTo>
                        <a:lnTo>
                          <a:pt x="159" y="1276"/>
                        </a:lnTo>
                        <a:lnTo>
                          <a:pt x="166" y="1269"/>
                        </a:lnTo>
                        <a:lnTo>
                          <a:pt x="172" y="1262"/>
                        </a:lnTo>
                        <a:lnTo>
                          <a:pt x="179" y="1257"/>
                        </a:lnTo>
                        <a:lnTo>
                          <a:pt x="187" y="1252"/>
                        </a:lnTo>
                        <a:lnTo>
                          <a:pt x="194" y="1248"/>
                        </a:lnTo>
                        <a:lnTo>
                          <a:pt x="203" y="1244"/>
                        </a:lnTo>
                        <a:lnTo>
                          <a:pt x="211" y="1241"/>
                        </a:lnTo>
                        <a:lnTo>
                          <a:pt x="220" y="1240"/>
                        </a:lnTo>
                        <a:lnTo>
                          <a:pt x="229" y="1239"/>
                        </a:lnTo>
                        <a:lnTo>
                          <a:pt x="237" y="1239"/>
                        </a:lnTo>
                        <a:lnTo>
                          <a:pt x="248" y="1239"/>
                        </a:lnTo>
                        <a:lnTo>
                          <a:pt x="258" y="1241"/>
                        </a:lnTo>
                        <a:lnTo>
                          <a:pt x="268" y="1243"/>
                        </a:lnTo>
                        <a:lnTo>
                          <a:pt x="279" y="1247"/>
                        </a:lnTo>
                        <a:lnTo>
                          <a:pt x="279" y="1247"/>
                        </a:lnTo>
                        <a:lnTo>
                          <a:pt x="325" y="1262"/>
                        </a:lnTo>
                        <a:lnTo>
                          <a:pt x="372" y="1279"/>
                        </a:lnTo>
                        <a:lnTo>
                          <a:pt x="418" y="1295"/>
                        </a:lnTo>
                        <a:lnTo>
                          <a:pt x="443" y="1303"/>
                        </a:lnTo>
                        <a:lnTo>
                          <a:pt x="466" y="1309"/>
                        </a:lnTo>
                        <a:lnTo>
                          <a:pt x="466" y="1309"/>
                        </a:lnTo>
                        <a:lnTo>
                          <a:pt x="497" y="1315"/>
                        </a:lnTo>
                        <a:lnTo>
                          <a:pt x="526" y="1318"/>
                        </a:lnTo>
                        <a:lnTo>
                          <a:pt x="557" y="1320"/>
                        </a:lnTo>
                        <a:lnTo>
                          <a:pt x="586" y="1319"/>
                        </a:lnTo>
                        <a:lnTo>
                          <a:pt x="616" y="1316"/>
                        </a:lnTo>
                        <a:lnTo>
                          <a:pt x="646" y="1312"/>
                        </a:lnTo>
                        <a:lnTo>
                          <a:pt x="674" y="1305"/>
                        </a:lnTo>
                        <a:lnTo>
                          <a:pt x="704" y="1296"/>
                        </a:lnTo>
                        <a:lnTo>
                          <a:pt x="704" y="1296"/>
                        </a:lnTo>
                        <a:lnTo>
                          <a:pt x="719" y="1290"/>
                        </a:lnTo>
                        <a:lnTo>
                          <a:pt x="732" y="1284"/>
                        </a:lnTo>
                        <a:lnTo>
                          <a:pt x="746" y="1277"/>
                        </a:lnTo>
                        <a:lnTo>
                          <a:pt x="758" y="1269"/>
                        </a:lnTo>
                        <a:lnTo>
                          <a:pt x="769" y="1260"/>
                        </a:lnTo>
                        <a:lnTo>
                          <a:pt x="781" y="1252"/>
                        </a:lnTo>
                        <a:lnTo>
                          <a:pt x="790" y="1241"/>
                        </a:lnTo>
                        <a:lnTo>
                          <a:pt x="800" y="1231"/>
                        </a:lnTo>
                        <a:lnTo>
                          <a:pt x="808" y="1220"/>
                        </a:lnTo>
                        <a:lnTo>
                          <a:pt x="816" y="1207"/>
                        </a:lnTo>
                        <a:lnTo>
                          <a:pt x="822" y="1195"/>
                        </a:lnTo>
                        <a:lnTo>
                          <a:pt x="829" y="1182"/>
                        </a:lnTo>
                        <a:lnTo>
                          <a:pt x="834" y="1168"/>
                        </a:lnTo>
                        <a:lnTo>
                          <a:pt x="838" y="1153"/>
                        </a:lnTo>
                        <a:lnTo>
                          <a:pt x="841" y="1138"/>
                        </a:lnTo>
                        <a:lnTo>
                          <a:pt x="843" y="1122"/>
                        </a:lnTo>
                        <a:lnTo>
                          <a:pt x="843" y="1122"/>
                        </a:lnTo>
                        <a:lnTo>
                          <a:pt x="845" y="1107"/>
                        </a:lnTo>
                        <a:lnTo>
                          <a:pt x="846" y="1092"/>
                        </a:lnTo>
                        <a:lnTo>
                          <a:pt x="846" y="1062"/>
                        </a:lnTo>
                        <a:lnTo>
                          <a:pt x="845" y="1031"/>
                        </a:lnTo>
                        <a:lnTo>
                          <a:pt x="843" y="1000"/>
                        </a:lnTo>
                        <a:lnTo>
                          <a:pt x="843" y="1000"/>
                        </a:lnTo>
                        <a:close/>
                        <a:moveTo>
                          <a:pt x="549" y="231"/>
                        </a:moveTo>
                        <a:lnTo>
                          <a:pt x="549" y="231"/>
                        </a:lnTo>
                        <a:lnTo>
                          <a:pt x="526" y="231"/>
                        </a:lnTo>
                        <a:lnTo>
                          <a:pt x="504" y="233"/>
                        </a:lnTo>
                        <a:lnTo>
                          <a:pt x="483" y="236"/>
                        </a:lnTo>
                        <a:lnTo>
                          <a:pt x="462" y="241"/>
                        </a:lnTo>
                        <a:lnTo>
                          <a:pt x="442" y="247"/>
                        </a:lnTo>
                        <a:lnTo>
                          <a:pt x="423" y="254"/>
                        </a:lnTo>
                        <a:lnTo>
                          <a:pt x="405" y="263"/>
                        </a:lnTo>
                        <a:lnTo>
                          <a:pt x="388" y="273"/>
                        </a:lnTo>
                        <a:lnTo>
                          <a:pt x="371" y="284"/>
                        </a:lnTo>
                        <a:lnTo>
                          <a:pt x="355" y="296"/>
                        </a:lnTo>
                        <a:lnTo>
                          <a:pt x="340" y="310"/>
                        </a:lnTo>
                        <a:lnTo>
                          <a:pt x="325" y="325"/>
                        </a:lnTo>
                        <a:lnTo>
                          <a:pt x="313" y="342"/>
                        </a:lnTo>
                        <a:lnTo>
                          <a:pt x="300" y="359"/>
                        </a:lnTo>
                        <a:lnTo>
                          <a:pt x="288" y="378"/>
                        </a:lnTo>
                        <a:lnTo>
                          <a:pt x="278" y="398"/>
                        </a:lnTo>
                        <a:lnTo>
                          <a:pt x="278" y="398"/>
                        </a:lnTo>
                        <a:lnTo>
                          <a:pt x="268" y="420"/>
                        </a:lnTo>
                        <a:lnTo>
                          <a:pt x="260" y="442"/>
                        </a:lnTo>
                        <a:lnTo>
                          <a:pt x="252" y="464"/>
                        </a:lnTo>
                        <a:lnTo>
                          <a:pt x="246" y="488"/>
                        </a:lnTo>
                        <a:lnTo>
                          <a:pt x="241" y="510"/>
                        </a:lnTo>
                        <a:lnTo>
                          <a:pt x="237" y="532"/>
                        </a:lnTo>
                        <a:lnTo>
                          <a:pt x="235" y="555"/>
                        </a:lnTo>
                        <a:lnTo>
                          <a:pt x="234" y="577"/>
                        </a:lnTo>
                        <a:lnTo>
                          <a:pt x="235" y="600"/>
                        </a:lnTo>
                        <a:lnTo>
                          <a:pt x="237" y="623"/>
                        </a:lnTo>
                        <a:lnTo>
                          <a:pt x="241" y="645"/>
                        </a:lnTo>
                        <a:lnTo>
                          <a:pt x="246" y="667"/>
                        </a:lnTo>
                        <a:lnTo>
                          <a:pt x="251" y="690"/>
                        </a:lnTo>
                        <a:lnTo>
                          <a:pt x="259" y="713"/>
                        </a:lnTo>
                        <a:lnTo>
                          <a:pt x="268" y="735"/>
                        </a:lnTo>
                        <a:lnTo>
                          <a:pt x="278" y="757"/>
                        </a:lnTo>
                        <a:lnTo>
                          <a:pt x="278" y="757"/>
                        </a:lnTo>
                        <a:lnTo>
                          <a:pt x="288" y="776"/>
                        </a:lnTo>
                        <a:lnTo>
                          <a:pt x="300" y="795"/>
                        </a:lnTo>
                        <a:lnTo>
                          <a:pt x="312" y="813"/>
                        </a:lnTo>
                        <a:lnTo>
                          <a:pt x="324" y="829"/>
                        </a:lnTo>
                        <a:lnTo>
                          <a:pt x="338" y="844"/>
                        </a:lnTo>
                        <a:lnTo>
                          <a:pt x="353" y="858"/>
                        </a:lnTo>
                        <a:lnTo>
                          <a:pt x="369" y="870"/>
                        </a:lnTo>
                        <a:lnTo>
                          <a:pt x="384" y="882"/>
                        </a:lnTo>
                        <a:lnTo>
                          <a:pt x="402" y="891"/>
                        </a:lnTo>
                        <a:lnTo>
                          <a:pt x="420" y="900"/>
                        </a:lnTo>
                        <a:lnTo>
                          <a:pt x="438" y="907"/>
                        </a:lnTo>
                        <a:lnTo>
                          <a:pt x="458" y="914"/>
                        </a:lnTo>
                        <a:lnTo>
                          <a:pt x="479" y="919"/>
                        </a:lnTo>
                        <a:lnTo>
                          <a:pt x="500" y="922"/>
                        </a:lnTo>
                        <a:lnTo>
                          <a:pt x="522" y="924"/>
                        </a:lnTo>
                        <a:lnTo>
                          <a:pt x="544" y="925"/>
                        </a:lnTo>
                        <a:lnTo>
                          <a:pt x="544" y="925"/>
                        </a:lnTo>
                        <a:lnTo>
                          <a:pt x="567" y="924"/>
                        </a:lnTo>
                        <a:lnTo>
                          <a:pt x="590" y="922"/>
                        </a:lnTo>
                        <a:lnTo>
                          <a:pt x="611" y="919"/>
                        </a:lnTo>
                        <a:lnTo>
                          <a:pt x="632" y="915"/>
                        </a:lnTo>
                        <a:lnTo>
                          <a:pt x="652" y="908"/>
                        </a:lnTo>
                        <a:lnTo>
                          <a:pt x="670" y="901"/>
                        </a:lnTo>
                        <a:lnTo>
                          <a:pt x="689" y="892"/>
                        </a:lnTo>
                        <a:lnTo>
                          <a:pt x="706" y="883"/>
                        </a:lnTo>
                        <a:lnTo>
                          <a:pt x="723" y="871"/>
                        </a:lnTo>
                        <a:lnTo>
                          <a:pt x="739" y="859"/>
                        </a:lnTo>
                        <a:lnTo>
                          <a:pt x="753" y="845"/>
                        </a:lnTo>
                        <a:lnTo>
                          <a:pt x="767" y="830"/>
                        </a:lnTo>
                        <a:lnTo>
                          <a:pt x="781" y="814"/>
                        </a:lnTo>
                        <a:lnTo>
                          <a:pt x="794" y="796"/>
                        </a:lnTo>
                        <a:lnTo>
                          <a:pt x="805" y="777"/>
                        </a:lnTo>
                        <a:lnTo>
                          <a:pt x="816" y="757"/>
                        </a:lnTo>
                        <a:lnTo>
                          <a:pt x="816" y="757"/>
                        </a:lnTo>
                        <a:lnTo>
                          <a:pt x="824" y="741"/>
                        </a:lnTo>
                        <a:lnTo>
                          <a:pt x="831" y="724"/>
                        </a:lnTo>
                        <a:lnTo>
                          <a:pt x="837" y="707"/>
                        </a:lnTo>
                        <a:lnTo>
                          <a:pt x="842" y="691"/>
                        </a:lnTo>
                        <a:lnTo>
                          <a:pt x="848" y="674"/>
                        </a:lnTo>
                        <a:lnTo>
                          <a:pt x="851" y="657"/>
                        </a:lnTo>
                        <a:lnTo>
                          <a:pt x="854" y="640"/>
                        </a:lnTo>
                        <a:lnTo>
                          <a:pt x="856" y="622"/>
                        </a:lnTo>
                        <a:lnTo>
                          <a:pt x="857" y="605"/>
                        </a:lnTo>
                        <a:lnTo>
                          <a:pt x="858" y="588"/>
                        </a:lnTo>
                        <a:lnTo>
                          <a:pt x="858" y="570"/>
                        </a:lnTo>
                        <a:lnTo>
                          <a:pt x="857" y="552"/>
                        </a:lnTo>
                        <a:lnTo>
                          <a:pt x="855" y="535"/>
                        </a:lnTo>
                        <a:lnTo>
                          <a:pt x="853" y="517"/>
                        </a:lnTo>
                        <a:lnTo>
                          <a:pt x="850" y="499"/>
                        </a:lnTo>
                        <a:lnTo>
                          <a:pt x="846" y="481"/>
                        </a:lnTo>
                        <a:lnTo>
                          <a:pt x="846" y="481"/>
                        </a:lnTo>
                        <a:lnTo>
                          <a:pt x="839" y="454"/>
                        </a:lnTo>
                        <a:lnTo>
                          <a:pt x="830" y="426"/>
                        </a:lnTo>
                        <a:lnTo>
                          <a:pt x="819" y="401"/>
                        </a:lnTo>
                        <a:lnTo>
                          <a:pt x="806" y="378"/>
                        </a:lnTo>
                        <a:lnTo>
                          <a:pt x="792" y="356"/>
                        </a:lnTo>
                        <a:lnTo>
                          <a:pt x="777" y="334"/>
                        </a:lnTo>
                        <a:lnTo>
                          <a:pt x="759" y="316"/>
                        </a:lnTo>
                        <a:lnTo>
                          <a:pt x="741" y="298"/>
                        </a:lnTo>
                        <a:lnTo>
                          <a:pt x="721" y="284"/>
                        </a:lnTo>
                        <a:lnTo>
                          <a:pt x="700" y="270"/>
                        </a:lnTo>
                        <a:lnTo>
                          <a:pt x="677" y="258"/>
                        </a:lnTo>
                        <a:lnTo>
                          <a:pt x="653" y="249"/>
                        </a:lnTo>
                        <a:lnTo>
                          <a:pt x="629" y="241"/>
                        </a:lnTo>
                        <a:lnTo>
                          <a:pt x="603" y="235"/>
                        </a:lnTo>
                        <a:lnTo>
                          <a:pt x="577" y="232"/>
                        </a:lnTo>
                        <a:lnTo>
                          <a:pt x="549" y="231"/>
                        </a:lnTo>
                        <a:lnTo>
                          <a:pt x="549" y="2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6" name="Freeform 8"/>
                  <p:cNvSpPr>
                    <a:spLocks/>
                  </p:cNvSpPr>
                  <p:nvPr/>
                </p:nvSpPr>
                <p:spPr bwMode="auto">
                  <a:xfrm>
                    <a:off x="2162175" y="3903663"/>
                    <a:ext cx="495300" cy="808038"/>
                  </a:xfrm>
                  <a:custGeom>
                    <a:avLst/>
                    <a:gdLst>
                      <a:gd name="T0" fmla="*/ 622 w 936"/>
                      <a:gd name="T1" fmla="*/ 1061 h 1527"/>
                      <a:gd name="T2" fmla="*/ 491 w 936"/>
                      <a:gd name="T3" fmla="*/ 1118 h 1527"/>
                      <a:gd name="T4" fmla="*/ 398 w 936"/>
                      <a:gd name="T5" fmla="*/ 1131 h 1527"/>
                      <a:gd name="T6" fmla="*/ 306 w 936"/>
                      <a:gd name="T7" fmla="*/ 1128 h 1527"/>
                      <a:gd name="T8" fmla="*/ 196 w 936"/>
                      <a:gd name="T9" fmla="*/ 1096 h 1527"/>
                      <a:gd name="T10" fmla="*/ 109 w 936"/>
                      <a:gd name="T11" fmla="*/ 1032 h 1527"/>
                      <a:gd name="T12" fmla="*/ 46 w 936"/>
                      <a:gd name="T13" fmla="*/ 940 h 1527"/>
                      <a:gd name="T14" fmla="*/ 15 w 936"/>
                      <a:gd name="T15" fmla="*/ 862 h 1527"/>
                      <a:gd name="T16" fmla="*/ 1 w 936"/>
                      <a:gd name="T17" fmla="*/ 763 h 1527"/>
                      <a:gd name="T18" fmla="*/ 1 w 936"/>
                      <a:gd name="T19" fmla="*/ 108 h 1527"/>
                      <a:gd name="T20" fmla="*/ 31 w 936"/>
                      <a:gd name="T21" fmla="*/ 41 h 1527"/>
                      <a:gd name="T22" fmla="*/ 89 w 936"/>
                      <a:gd name="T23" fmla="*/ 4 h 1527"/>
                      <a:gd name="T24" fmla="*/ 163 w 936"/>
                      <a:gd name="T25" fmla="*/ 7 h 1527"/>
                      <a:gd name="T26" fmla="*/ 196 w 936"/>
                      <a:gd name="T27" fmla="*/ 23 h 1527"/>
                      <a:gd name="T28" fmla="*/ 229 w 936"/>
                      <a:gd name="T29" fmla="*/ 60 h 1527"/>
                      <a:gd name="T30" fmla="*/ 246 w 936"/>
                      <a:gd name="T31" fmla="*/ 121 h 1527"/>
                      <a:gd name="T32" fmla="*/ 246 w 936"/>
                      <a:gd name="T33" fmla="*/ 652 h 1527"/>
                      <a:gd name="T34" fmla="*/ 253 w 936"/>
                      <a:gd name="T35" fmla="*/ 744 h 1527"/>
                      <a:gd name="T36" fmla="*/ 277 w 936"/>
                      <a:gd name="T37" fmla="*/ 813 h 1527"/>
                      <a:gd name="T38" fmla="*/ 322 w 936"/>
                      <a:gd name="T39" fmla="*/ 862 h 1527"/>
                      <a:gd name="T40" fmla="*/ 386 w 936"/>
                      <a:gd name="T41" fmla="*/ 893 h 1527"/>
                      <a:gd name="T42" fmla="*/ 474 w 936"/>
                      <a:gd name="T43" fmla="*/ 903 h 1527"/>
                      <a:gd name="T44" fmla="*/ 553 w 936"/>
                      <a:gd name="T45" fmla="*/ 891 h 1527"/>
                      <a:gd name="T46" fmla="*/ 626 w 936"/>
                      <a:gd name="T47" fmla="*/ 845 h 1527"/>
                      <a:gd name="T48" fmla="*/ 672 w 936"/>
                      <a:gd name="T49" fmla="*/ 772 h 1527"/>
                      <a:gd name="T50" fmla="*/ 688 w 936"/>
                      <a:gd name="T51" fmla="*/ 693 h 1527"/>
                      <a:gd name="T52" fmla="*/ 690 w 936"/>
                      <a:gd name="T53" fmla="*/ 155 h 1527"/>
                      <a:gd name="T54" fmla="*/ 696 w 936"/>
                      <a:gd name="T55" fmla="*/ 86 h 1527"/>
                      <a:gd name="T56" fmla="*/ 722 w 936"/>
                      <a:gd name="T57" fmla="*/ 39 h 1527"/>
                      <a:gd name="T58" fmla="*/ 765 w 936"/>
                      <a:gd name="T59" fmla="*/ 9 h 1527"/>
                      <a:gd name="T60" fmla="*/ 808 w 936"/>
                      <a:gd name="T61" fmla="*/ 0 h 1527"/>
                      <a:gd name="T62" fmla="*/ 862 w 936"/>
                      <a:gd name="T63" fmla="*/ 9 h 1527"/>
                      <a:gd name="T64" fmla="*/ 905 w 936"/>
                      <a:gd name="T65" fmla="*/ 41 h 1527"/>
                      <a:gd name="T66" fmla="*/ 931 w 936"/>
                      <a:gd name="T67" fmla="*/ 90 h 1527"/>
                      <a:gd name="T68" fmla="*/ 936 w 936"/>
                      <a:gd name="T69" fmla="*/ 153 h 1527"/>
                      <a:gd name="T70" fmla="*/ 933 w 936"/>
                      <a:gd name="T71" fmla="*/ 1084 h 1527"/>
                      <a:gd name="T72" fmla="*/ 920 w 936"/>
                      <a:gd name="T73" fmla="*/ 1174 h 1527"/>
                      <a:gd name="T74" fmla="*/ 863 w 936"/>
                      <a:gd name="T75" fmla="*/ 1318 h 1527"/>
                      <a:gd name="T76" fmla="*/ 768 w 936"/>
                      <a:gd name="T77" fmla="*/ 1423 h 1527"/>
                      <a:gd name="T78" fmla="*/ 635 w 936"/>
                      <a:gd name="T79" fmla="*/ 1492 h 1527"/>
                      <a:gd name="T80" fmla="*/ 527 w 936"/>
                      <a:gd name="T81" fmla="*/ 1518 h 1527"/>
                      <a:gd name="T82" fmla="*/ 400 w 936"/>
                      <a:gd name="T83" fmla="*/ 1527 h 1527"/>
                      <a:gd name="T84" fmla="*/ 273 w 936"/>
                      <a:gd name="T85" fmla="*/ 1516 h 1527"/>
                      <a:gd name="T86" fmla="*/ 184 w 936"/>
                      <a:gd name="T87" fmla="*/ 1498 h 1527"/>
                      <a:gd name="T88" fmla="*/ 122 w 936"/>
                      <a:gd name="T89" fmla="*/ 1471 h 1527"/>
                      <a:gd name="T90" fmla="*/ 77 w 936"/>
                      <a:gd name="T91" fmla="*/ 1434 h 1527"/>
                      <a:gd name="T92" fmla="*/ 51 w 936"/>
                      <a:gd name="T93" fmla="*/ 1370 h 1527"/>
                      <a:gd name="T94" fmla="*/ 64 w 936"/>
                      <a:gd name="T95" fmla="*/ 1303 h 1527"/>
                      <a:gd name="T96" fmla="*/ 101 w 936"/>
                      <a:gd name="T97" fmla="*/ 1258 h 1527"/>
                      <a:gd name="T98" fmla="*/ 157 w 936"/>
                      <a:gd name="T99" fmla="*/ 1237 h 1527"/>
                      <a:gd name="T100" fmla="*/ 235 w 936"/>
                      <a:gd name="T101" fmla="*/ 1256 h 1527"/>
                      <a:gd name="T102" fmla="*/ 327 w 936"/>
                      <a:gd name="T103" fmla="*/ 1288 h 1527"/>
                      <a:gd name="T104" fmla="*/ 413 w 936"/>
                      <a:gd name="T105" fmla="*/ 1298 h 1527"/>
                      <a:gd name="T106" fmla="*/ 515 w 936"/>
                      <a:gd name="T107" fmla="*/ 1286 h 1527"/>
                      <a:gd name="T108" fmla="*/ 582 w 936"/>
                      <a:gd name="T109" fmla="*/ 1265 h 1527"/>
                      <a:gd name="T110" fmla="*/ 625 w 936"/>
                      <a:gd name="T111" fmla="*/ 1233 h 1527"/>
                      <a:gd name="T112" fmla="*/ 662 w 936"/>
                      <a:gd name="T113" fmla="*/ 1179 h 1527"/>
                      <a:gd name="T114" fmla="*/ 685 w 936"/>
                      <a:gd name="T115" fmla="*/ 1103 h 1527"/>
                      <a:gd name="T116" fmla="*/ 692 w 936"/>
                      <a:gd name="T117" fmla="*/ 999 h 15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936" h="1527">
                        <a:moveTo>
                          <a:pt x="692" y="999"/>
                        </a:moveTo>
                        <a:lnTo>
                          <a:pt x="692" y="999"/>
                        </a:lnTo>
                        <a:lnTo>
                          <a:pt x="668" y="1023"/>
                        </a:lnTo>
                        <a:lnTo>
                          <a:pt x="645" y="1043"/>
                        </a:lnTo>
                        <a:lnTo>
                          <a:pt x="622" y="1061"/>
                        </a:lnTo>
                        <a:lnTo>
                          <a:pt x="598" y="1077"/>
                        </a:lnTo>
                        <a:lnTo>
                          <a:pt x="572" y="1090"/>
                        </a:lnTo>
                        <a:lnTo>
                          <a:pt x="546" y="1102"/>
                        </a:lnTo>
                        <a:lnTo>
                          <a:pt x="518" y="1110"/>
                        </a:lnTo>
                        <a:lnTo>
                          <a:pt x="491" y="1118"/>
                        </a:lnTo>
                        <a:lnTo>
                          <a:pt x="491" y="1118"/>
                        </a:lnTo>
                        <a:lnTo>
                          <a:pt x="468" y="1123"/>
                        </a:lnTo>
                        <a:lnTo>
                          <a:pt x="444" y="1127"/>
                        </a:lnTo>
                        <a:lnTo>
                          <a:pt x="421" y="1129"/>
                        </a:lnTo>
                        <a:lnTo>
                          <a:pt x="398" y="1131"/>
                        </a:lnTo>
                        <a:lnTo>
                          <a:pt x="376" y="1133"/>
                        </a:lnTo>
                        <a:lnTo>
                          <a:pt x="352" y="1133"/>
                        </a:lnTo>
                        <a:lnTo>
                          <a:pt x="329" y="1131"/>
                        </a:lnTo>
                        <a:lnTo>
                          <a:pt x="306" y="1128"/>
                        </a:lnTo>
                        <a:lnTo>
                          <a:pt x="306" y="1128"/>
                        </a:lnTo>
                        <a:lnTo>
                          <a:pt x="282" y="1124"/>
                        </a:lnTo>
                        <a:lnTo>
                          <a:pt x="259" y="1119"/>
                        </a:lnTo>
                        <a:lnTo>
                          <a:pt x="237" y="1112"/>
                        </a:lnTo>
                        <a:lnTo>
                          <a:pt x="216" y="1105"/>
                        </a:lnTo>
                        <a:lnTo>
                          <a:pt x="196" y="1096"/>
                        </a:lnTo>
                        <a:lnTo>
                          <a:pt x="177" y="1085"/>
                        </a:lnTo>
                        <a:lnTo>
                          <a:pt x="159" y="1073"/>
                        </a:lnTo>
                        <a:lnTo>
                          <a:pt x="142" y="1061"/>
                        </a:lnTo>
                        <a:lnTo>
                          <a:pt x="125" y="1047"/>
                        </a:lnTo>
                        <a:lnTo>
                          <a:pt x="109" y="1032"/>
                        </a:lnTo>
                        <a:lnTo>
                          <a:pt x="95" y="1016"/>
                        </a:lnTo>
                        <a:lnTo>
                          <a:pt x="82" y="999"/>
                        </a:lnTo>
                        <a:lnTo>
                          <a:pt x="68" y="980"/>
                        </a:lnTo>
                        <a:lnTo>
                          <a:pt x="56" y="961"/>
                        </a:lnTo>
                        <a:lnTo>
                          <a:pt x="46" y="940"/>
                        </a:lnTo>
                        <a:lnTo>
                          <a:pt x="35" y="919"/>
                        </a:lnTo>
                        <a:lnTo>
                          <a:pt x="35" y="919"/>
                        </a:lnTo>
                        <a:lnTo>
                          <a:pt x="28" y="900"/>
                        </a:lnTo>
                        <a:lnTo>
                          <a:pt x="20" y="881"/>
                        </a:lnTo>
                        <a:lnTo>
                          <a:pt x="15" y="862"/>
                        </a:lnTo>
                        <a:lnTo>
                          <a:pt x="10" y="843"/>
                        </a:lnTo>
                        <a:lnTo>
                          <a:pt x="7" y="823"/>
                        </a:lnTo>
                        <a:lnTo>
                          <a:pt x="3" y="803"/>
                        </a:lnTo>
                        <a:lnTo>
                          <a:pt x="1" y="783"/>
                        </a:lnTo>
                        <a:lnTo>
                          <a:pt x="1" y="763"/>
                        </a:lnTo>
                        <a:lnTo>
                          <a:pt x="1" y="763"/>
                        </a:lnTo>
                        <a:lnTo>
                          <a:pt x="0" y="443"/>
                        </a:lnTo>
                        <a:lnTo>
                          <a:pt x="0" y="124"/>
                        </a:lnTo>
                        <a:lnTo>
                          <a:pt x="0" y="124"/>
                        </a:lnTo>
                        <a:lnTo>
                          <a:pt x="1" y="108"/>
                        </a:lnTo>
                        <a:lnTo>
                          <a:pt x="5" y="93"/>
                        </a:lnTo>
                        <a:lnTo>
                          <a:pt x="9" y="78"/>
                        </a:lnTo>
                        <a:lnTo>
                          <a:pt x="14" y="65"/>
                        </a:lnTo>
                        <a:lnTo>
                          <a:pt x="21" y="52"/>
                        </a:lnTo>
                        <a:lnTo>
                          <a:pt x="31" y="41"/>
                        </a:lnTo>
                        <a:lnTo>
                          <a:pt x="40" y="30"/>
                        </a:lnTo>
                        <a:lnTo>
                          <a:pt x="51" y="22"/>
                        </a:lnTo>
                        <a:lnTo>
                          <a:pt x="63" y="14"/>
                        </a:lnTo>
                        <a:lnTo>
                          <a:pt x="75" y="8"/>
                        </a:lnTo>
                        <a:lnTo>
                          <a:pt x="89" y="4"/>
                        </a:lnTo>
                        <a:lnTo>
                          <a:pt x="103" y="1"/>
                        </a:lnTo>
                        <a:lnTo>
                          <a:pt x="118" y="0"/>
                        </a:lnTo>
                        <a:lnTo>
                          <a:pt x="132" y="1"/>
                        </a:lnTo>
                        <a:lnTo>
                          <a:pt x="148" y="3"/>
                        </a:lnTo>
                        <a:lnTo>
                          <a:pt x="163" y="7"/>
                        </a:lnTo>
                        <a:lnTo>
                          <a:pt x="163" y="7"/>
                        </a:lnTo>
                        <a:lnTo>
                          <a:pt x="173" y="10"/>
                        </a:lnTo>
                        <a:lnTo>
                          <a:pt x="181" y="14"/>
                        </a:lnTo>
                        <a:lnTo>
                          <a:pt x="188" y="19"/>
                        </a:lnTo>
                        <a:lnTo>
                          <a:pt x="196" y="23"/>
                        </a:lnTo>
                        <a:lnTo>
                          <a:pt x="202" y="28"/>
                        </a:lnTo>
                        <a:lnTo>
                          <a:pt x="209" y="33"/>
                        </a:lnTo>
                        <a:lnTo>
                          <a:pt x="215" y="40"/>
                        </a:lnTo>
                        <a:lnTo>
                          <a:pt x="220" y="46"/>
                        </a:lnTo>
                        <a:lnTo>
                          <a:pt x="229" y="60"/>
                        </a:lnTo>
                        <a:lnTo>
                          <a:pt x="236" y="76"/>
                        </a:lnTo>
                        <a:lnTo>
                          <a:pt x="241" y="93"/>
                        </a:lnTo>
                        <a:lnTo>
                          <a:pt x="245" y="111"/>
                        </a:lnTo>
                        <a:lnTo>
                          <a:pt x="245" y="111"/>
                        </a:lnTo>
                        <a:lnTo>
                          <a:pt x="246" y="121"/>
                        </a:lnTo>
                        <a:lnTo>
                          <a:pt x="246" y="132"/>
                        </a:lnTo>
                        <a:lnTo>
                          <a:pt x="246" y="153"/>
                        </a:lnTo>
                        <a:lnTo>
                          <a:pt x="246" y="153"/>
                        </a:lnTo>
                        <a:lnTo>
                          <a:pt x="246" y="652"/>
                        </a:lnTo>
                        <a:lnTo>
                          <a:pt x="246" y="652"/>
                        </a:lnTo>
                        <a:lnTo>
                          <a:pt x="247" y="675"/>
                        </a:lnTo>
                        <a:lnTo>
                          <a:pt x="248" y="697"/>
                        </a:lnTo>
                        <a:lnTo>
                          <a:pt x="250" y="720"/>
                        </a:lnTo>
                        <a:lnTo>
                          <a:pt x="253" y="744"/>
                        </a:lnTo>
                        <a:lnTo>
                          <a:pt x="253" y="744"/>
                        </a:lnTo>
                        <a:lnTo>
                          <a:pt x="257" y="759"/>
                        </a:lnTo>
                        <a:lnTo>
                          <a:pt x="260" y="774"/>
                        </a:lnTo>
                        <a:lnTo>
                          <a:pt x="266" y="788"/>
                        </a:lnTo>
                        <a:lnTo>
                          <a:pt x="271" y="801"/>
                        </a:lnTo>
                        <a:lnTo>
                          <a:pt x="277" y="813"/>
                        </a:lnTo>
                        <a:lnTo>
                          <a:pt x="285" y="825"/>
                        </a:lnTo>
                        <a:lnTo>
                          <a:pt x="293" y="836"/>
                        </a:lnTo>
                        <a:lnTo>
                          <a:pt x="302" y="845"/>
                        </a:lnTo>
                        <a:lnTo>
                          <a:pt x="311" y="854"/>
                        </a:lnTo>
                        <a:lnTo>
                          <a:pt x="322" y="862"/>
                        </a:lnTo>
                        <a:lnTo>
                          <a:pt x="332" y="869"/>
                        </a:lnTo>
                        <a:lnTo>
                          <a:pt x="345" y="877"/>
                        </a:lnTo>
                        <a:lnTo>
                          <a:pt x="358" y="883"/>
                        </a:lnTo>
                        <a:lnTo>
                          <a:pt x="371" y="888"/>
                        </a:lnTo>
                        <a:lnTo>
                          <a:pt x="386" y="893"/>
                        </a:lnTo>
                        <a:lnTo>
                          <a:pt x="401" y="897"/>
                        </a:lnTo>
                        <a:lnTo>
                          <a:pt x="401" y="897"/>
                        </a:lnTo>
                        <a:lnTo>
                          <a:pt x="425" y="901"/>
                        </a:lnTo>
                        <a:lnTo>
                          <a:pt x="450" y="903"/>
                        </a:lnTo>
                        <a:lnTo>
                          <a:pt x="474" y="903"/>
                        </a:lnTo>
                        <a:lnTo>
                          <a:pt x="498" y="902"/>
                        </a:lnTo>
                        <a:lnTo>
                          <a:pt x="498" y="902"/>
                        </a:lnTo>
                        <a:lnTo>
                          <a:pt x="517" y="899"/>
                        </a:lnTo>
                        <a:lnTo>
                          <a:pt x="535" y="896"/>
                        </a:lnTo>
                        <a:lnTo>
                          <a:pt x="553" y="891"/>
                        </a:lnTo>
                        <a:lnTo>
                          <a:pt x="569" y="884"/>
                        </a:lnTo>
                        <a:lnTo>
                          <a:pt x="585" y="876"/>
                        </a:lnTo>
                        <a:lnTo>
                          <a:pt x="600" y="867"/>
                        </a:lnTo>
                        <a:lnTo>
                          <a:pt x="614" y="857"/>
                        </a:lnTo>
                        <a:lnTo>
                          <a:pt x="626" y="845"/>
                        </a:lnTo>
                        <a:lnTo>
                          <a:pt x="638" y="833"/>
                        </a:lnTo>
                        <a:lnTo>
                          <a:pt x="647" y="820"/>
                        </a:lnTo>
                        <a:lnTo>
                          <a:pt x="657" y="805"/>
                        </a:lnTo>
                        <a:lnTo>
                          <a:pt x="665" y="789"/>
                        </a:lnTo>
                        <a:lnTo>
                          <a:pt x="672" y="772"/>
                        </a:lnTo>
                        <a:lnTo>
                          <a:pt x="678" y="754"/>
                        </a:lnTo>
                        <a:lnTo>
                          <a:pt x="682" y="736"/>
                        </a:lnTo>
                        <a:lnTo>
                          <a:pt x="685" y="716"/>
                        </a:lnTo>
                        <a:lnTo>
                          <a:pt x="685" y="716"/>
                        </a:lnTo>
                        <a:lnTo>
                          <a:pt x="688" y="693"/>
                        </a:lnTo>
                        <a:lnTo>
                          <a:pt x="689" y="670"/>
                        </a:lnTo>
                        <a:lnTo>
                          <a:pt x="690" y="623"/>
                        </a:lnTo>
                        <a:lnTo>
                          <a:pt x="690" y="623"/>
                        </a:lnTo>
                        <a:lnTo>
                          <a:pt x="690" y="155"/>
                        </a:lnTo>
                        <a:lnTo>
                          <a:pt x="690" y="155"/>
                        </a:lnTo>
                        <a:lnTo>
                          <a:pt x="691" y="132"/>
                        </a:lnTo>
                        <a:lnTo>
                          <a:pt x="692" y="108"/>
                        </a:lnTo>
                        <a:lnTo>
                          <a:pt x="692" y="108"/>
                        </a:lnTo>
                        <a:lnTo>
                          <a:pt x="694" y="97"/>
                        </a:lnTo>
                        <a:lnTo>
                          <a:pt x="696" y="86"/>
                        </a:lnTo>
                        <a:lnTo>
                          <a:pt x="700" y="76"/>
                        </a:lnTo>
                        <a:lnTo>
                          <a:pt x="704" y="65"/>
                        </a:lnTo>
                        <a:lnTo>
                          <a:pt x="710" y="56"/>
                        </a:lnTo>
                        <a:lnTo>
                          <a:pt x="716" y="47"/>
                        </a:lnTo>
                        <a:lnTo>
                          <a:pt x="722" y="39"/>
                        </a:lnTo>
                        <a:lnTo>
                          <a:pt x="730" y="31"/>
                        </a:lnTo>
                        <a:lnTo>
                          <a:pt x="737" y="25"/>
                        </a:lnTo>
                        <a:lnTo>
                          <a:pt x="746" y="19"/>
                        </a:lnTo>
                        <a:lnTo>
                          <a:pt x="755" y="13"/>
                        </a:lnTo>
                        <a:lnTo>
                          <a:pt x="765" y="9"/>
                        </a:lnTo>
                        <a:lnTo>
                          <a:pt x="775" y="6"/>
                        </a:lnTo>
                        <a:lnTo>
                          <a:pt x="785" y="3"/>
                        </a:lnTo>
                        <a:lnTo>
                          <a:pt x="796" y="1"/>
                        </a:lnTo>
                        <a:lnTo>
                          <a:pt x="808" y="0"/>
                        </a:lnTo>
                        <a:lnTo>
                          <a:pt x="808" y="0"/>
                        </a:lnTo>
                        <a:lnTo>
                          <a:pt x="820" y="0"/>
                        </a:lnTo>
                        <a:lnTo>
                          <a:pt x="830" y="1"/>
                        </a:lnTo>
                        <a:lnTo>
                          <a:pt x="842" y="3"/>
                        </a:lnTo>
                        <a:lnTo>
                          <a:pt x="852" y="6"/>
                        </a:lnTo>
                        <a:lnTo>
                          <a:pt x="862" y="9"/>
                        </a:lnTo>
                        <a:lnTo>
                          <a:pt x="871" y="14"/>
                        </a:lnTo>
                        <a:lnTo>
                          <a:pt x="881" y="20"/>
                        </a:lnTo>
                        <a:lnTo>
                          <a:pt x="889" y="26"/>
                        </a:lnTo>
                        <a:lnTo>
                          <a:pt x="898" y="33"/>
                        </a:lnTo>
                        <a:lnTo>
                          <a:pt x="905" y="41"/>
                        </a:lnTo>
                        <a:lnTo>
                          <a:pt x="912" y="50"/>
                        </a:lnTo>
                        <a:lnTo>
                          <a:pt x="917" y="59"/>
                        </a:lnTo>
                        <a:lnTo>
                          <a:pt x="922" y="69"/>
                        </a:lnTo>
                        <a:lnTo>
                          <a:pt x="926" y="80"/>
                        </a:lnTo>
                        <a:lnTo>
                          <a:pt x="931" y="90"/>
                        </a:lnTo>
                        <a:lnTo>
                          <a:pt x="933" y="102"/>
                        </a:lnTo>
                        <a:lnTo>
                          <a:pt x="933" y="102"/>
                        </a:lnTo>
                        <a:lnTo>
                          <a:pt x="935" y="115"/>
                        </a:lnTo>
                        <a:lnTo>
                          <a:pt x="936" y="127"/>
                        </a:lnTo>
                        <a:lnTo>
                          <a:pt x="936" y="153"/>
                        </a:lnTo>
                        <a:lnTo>
                          <a:pt x="936" y="153"/>
                        </a:lnTo>
                        <a:lnTo>
                          <a:pt x="936" y="994"/>
                        </a:lnTo>
                        <a:lnTo>
                          <a:pt x="936" y="994"/>
                        </a:lnTo>
                        <a:lnTo>
                          <a:pt x="936" y="1040"/>
                        </a:lnTo>
                        <a:lnTo>
                          <a:pt x="933" y="1084"/>
                        </a:lnTo>
                        <a:lnTo>
                          <a:pt x="931" y="1107"/>
                        </a:lnTo>
                        <a:lnTo>
                          <a:pt x="928" y="1129"/>
                        </a:lnTo>
                        <a:lnTo>
                          <a:pt x="924" y="1152"/>
                        </a:lnTo>
                        <a:lnTo>
                          <a:pt x="920" y="1174"/>
                        </a:lnTo>
                        <a:lnTo>
                          <a:pt x="920" y="1174"/>
                        </a:lnTo>
                        <a:lnTo>
                          <a:pt x="912" y="1205"/>
                        </a:lnTo>
                        <a:lnTo>
                          <a:pt x="902" y="1236"/>
                        </a:lnTo>
                        <a:lnTo>
                          <a:pt x="891" y="1265"/>
                        </a:lnTo>
                        <a:lnTo>
                          <a:pt x="878" y="1292"/>
                        </a:lnTo>
                        <a:lnTo>
                          <a:pt x="863" y="1318"/>
                        </a:lnTo>
                        <a:lnTo>
                          <a:pt x="847" y="1342"/>
                        </a:lnTo>
                        <a:lnTo>
                          <a:pt x="829" y="1364"/>
                        </a:lnTo>
                        <a:lnTo>
                          <a:pt x="810" y="1385"/>
                        </a:lnTo>
                        <a:lnTo>
                          <a:pt x="790" y="1405"/>
                        </a:lnTo>
                        <a:lnTo>
                          <a:pt x="768" y="1423"/>
                        </a:lnTo>
                        <a:lnTo>
                          <a:pt x="744" y="1440"/>
                        </a:lnTo>
                        <a:lnTo>
                          <a:pt x="718" y="1455"/>
                        </a:lnTo>
                        <a:lnTo>
                          <a:pt x="692" y="1470"/>
                        </a:lnTo>
                        <a:lnTo>
                          <a:pt x="664" y="1481"/>
                        </a:lnTo>
                        <a:lnTo>
                          <a:pt x="635" y="1492"/>
                        </a:lnTo>
                        <a:lnTo>
                          <a:pt x="603" y="1501"/>
                        </a:lnTo>
                        <a:lnTo>
                          <a:pt x="603" y="1501"/>
                        </a:lnTo>
                        <a:lnTo>
                          <a:pt x="578" y="1508"/>
                        </a:lnTo>
                        <a:lnTo>
                          <a:pt x="552" y="1514"/>
                        </a:lnTo>
                        <a:lnTo>
                          <a:pt x="527" y="1518"/>
                        </a:lnTo>
                        <a:lnTo>
                          <a:pt x="501" y="1522"/>
                        </a:lnTo>
                        <a:lnTo>
                          <a:pt x="476" y="1525"/>
                        </a:lnTo>
                        <a:lnTo>
                          <a:pt x="451" y="1526"/>
                        </a:lnTo>
                        <a:lnTo>
                          <a:pt x="425" y="1527"/>
                        </a:lnTo>
                        <a:lnTo>
                          <a:pt x="400" y="1527"/>
                        </a:lnTo>
                        <a:lnTo>
                          <a:pt x="375" y="1527"/>
                        </a:lnTo>
                        <a:lnTo>
                          <a:pt x="349" y="1525"/>
                        </a:lnTo>
                        <a:lnTo>
                          <a:pt x="324" y="1523"/>
                        </a:lnTo>
                        <a:lnTo>
                          <a:pt x="298" y="1520"/>
                        </a:lnTo>
                        <a:lnTo>
                          <a:pt x="273" y="1516"/>
                        </a:lnTo>
                        <a:lnTo>
                          <a:pt x="248" y="1512"/>
                        </a:lnTo>
                        <a:lnTo>
                          <a:pt x="222" y="1507"/>
                        </a:lnTo>
                        <a:lnTo>
                          <a:pt x="197" y="1501"/>
                        </a:lnTo>
                        <a:lnTo>
                          <a:pt x="197" y="1501"/>
                        </a:lnTo>
                        <a:lnTo>
                          <a:pt x="184" y="1498"/>
                        </a:lnTo>
                        <a:lnTo>
                          <a:pt x="171" y="1494"/>
                        </a:lnTo>
                        <a:lnTo>
                          <a:pt x="158" y="1489"/>
                        </a:lnTo>
                        <a:lnTo>
                          <a:pt x="145" y="1483"/>
                        </a:lnTo>
                        <a:lnTo>
                          <a:pt x="134" y="1478"/>
                        </a:lnTo>
                        <a:lnTo>
                          <a:pt x="122" y="1471"/>
                        </a:lnTo>
                        <a:lnTo>
                          <a:pt x="110" y="1463"/>
                        </a:lnTo>
                        <a:lnTo>
                          <a:pt x="99" y="1455"/>
                        </a:lnTo>
                        <a:lnTo>
                          <a:pt x="99" y="1455"/>
                        </a:lnTo>
                        <a:lnTo>
                          <a:pt x="87" y="1445"/>
                        </a:lnTo>
                        <a:lnTo>
                          <a:pt x="77" y="1434"/>
                        </a:lnTo>
                        <a:lnTo>
                          <a:pt x="69" y="1422"/>
                        </a:lnTo>
                        <a:lnTo>
                          <a:pt x="63" y="1409"/>
                        </a:lnTo>
                        <a:lnTo>
                          <a:pt x="57" y="1397"/>
                        </a:lnTo>
                        <a:lnTo>
                          <a:pt x="53" y="1383"/>
                        </a:lnTo>
                        <a:lnTo>
                          <a:pt x="51" y="1370"/>
                        </a:lnTo>
                        <a:lnTo>
                          <a:pt x="51" y="1357"/>
                        </a:lnTo>
                        <a:lnTo>
                          <a:pt x="52" y="1343"/>
                        </a:lnTo>
                        <a:lnTo>
                          <a:pt x="54" y="1329"/>
                        </a:lnTo>
                        <a:lnTo>
                          <a:pt x="58" y="1315"/>
                        </a:lnTo>
                        <a:lnTo>
                          <a:pt x="64" y="1303"/>
                        </a:lnTo>
                        <a:lnTo>
                          <a:pt x="71" y="1291"/>
                        </a:lnTo>
                        <a:lnTo>
                          <a:pt x="80" y="1278"/>
                        </a:lnTo>
                        <a:lnTo>
                          <a:pt x="89" y="1268"/>
                        </a:lnTo>
                        <a:lnTo>
                          <a:pt x="101" y="1258"/>
                        </a:lnTo>
                        <a:lnTo>
                          <a:pt x="101" y="1258"/>
                        </a:lnTo>
                        <a:lnTo>
                          <a:pt x="111" y="1251"/>
                        </a:lnTo>
                        <a:lnTo>
                          <a:pt x="122" y="1246"/>
                        </a:lnTo>
                        <a:lnTo>
                          <a:pt x="134" y="1241"/>
                        </a:lnTo>
                        <a:lnTo>
                          <a:pt x="145" y="1238"/>
                        </a:lnTo>
                        <a:lnTo>
                          <a:pt x="157" y="1237"/>
                        </a:lnTo>
                        <a:lnTo>
                          <a:pt x="168" y="1237"/>
                        </a:lnTo>
                        <a:lnTo>
                          <a:pt x="181" y="1238"/>
                        </a:lnTo>
                        <a:lnTo>
                          <a:pt x="193" y="1241"/>
                        </a:lnTo>
                        <a:lnTo>
                          <a:pt x="193" y="1241"/>
                        </a:lnTo>
                        <a:lnTo>
                          <a:pt x="235" y="1256"/>
                        </a:lnTo>
                        <a:lnTo>
                          <a:pt x="276" y="1272"/>
                        </a:lnTo>
                        <a:lnTo>
                          <a:pt x="276" y="1272"/>
                        </a:lnTo>
                        <a:lnTo>
                          <a:pt x="293" y="1278"/>
                        </a:lnTo>
                        <a:lnTo>
                          <a:pt x="310" y="1284"/>
                        </a:lnTo>
                        <a:lnTo>
                          <a:pt x="327" y="1288"/>
                        </a:lnTo>
                        <a:lnTo>
                          <a:pt x="344" y="1292"/>
                        </a:lnTo>
                        <a:lnTo>
                          <a:pt x="361" y="1294"/>
                        </a:lnTo>
                        <a:lnTo>
                          <a:pt x="378" y="1296"/>
                        </a:lnTo>
                        <a:lnTo>
                          <a:pt x="396" y="1297"/>
                        </a:lnTo>
                        <a:lnTo>
                          <a:pt x="413" y="1298"/>
                        </a:lnTo>
                        <a:lnTo>
                          <a:pt x="430" y="1298"/>
                        </a:lnTo>
                        <a:lnTo>
                          <a:pt x="446" y="1297"/>
                        </a:lnTo>
                        <a:lnTo>
                          <a:pt x="463" y="1295"/>
                        </a:lnTo>
                        <a:lnTo>
                          <a:pt x="480" y="1293"/>
                        </a:lnTo>
                        <a:lnTo>
                          <a:pt x="515" y="1286"/>
                        </a:lnTo>
                        <a:lnTo>
                          <a:pt x="549" y="1277"/>
                        </a:lnTo>
                        <a:lnTo>
                          <a:pt x="549" y="1277"/>
                        </a:lnTo>
                        <a:lnTo>
                          <a:pt x="561" y="1273"/>
                        </a:lnTo>
                        <a:lnTo>
                          <a:pt x="571" y="1269"/>
                        </a:lnTo>
                        <a:lnTo>
                          <a:pt x="582" y="1265"/>
                        </a:lnTo>
                        <a:lnTo>
                          <a:pt x="591" y="1259"/>
                        </a:lnTo>
                        <a:lnTo>
                          <a:pt x="601" y="1253"/>
                        </a:lnTo>
                        <a:lnTo>
                          <a:pt x="609" y="1247"/>
                        </a:lnTo>
                        <a:lnTo>
                          <a:pt x="618" y="1240"/>
                        </a:lnTo>
                        <a:lnTo>
                          <a:pt x="625" y="1233"/>
                        </a:lnTo>
                        <a:lnTo>
                          <a:pt x="633" y="1226"/>
                        </a:lnTo>
                        <a:lnTo>
                          <a:pt x="639" y="1217"/>
                        </a:lnTo>
                        <a:lnTo>
                          <a:pt x="646" y="1209"/>
                        </a:lnTo>
                        <a:lnTo>
                          <a:pt x="652" y="1199"/>
                        </a:lnTo>
                        <a:lnTo>
                          <a:pt x="662" y="1179"/>
                        </a:lnTo>
                        <a:lnTo>
                          <a:pt x="671" y="1158"/>
                        </a:lnTo>
                        <a:lnTo>
                          <a:pt x="671" y="1158"/>
                        </a:lnTo>
                        <a:lnTo>
                          <a:pt x="677" y="1140"/>
                        </a:lnTo>
                        <a:lnTo>
                          <a:pt x="681" y="1121"/>
                        </a:lnTo>
                        <a:lnTo>
                          <a:pt x="685" y="1103"/>
                        </a:lnTo>
                        <a:lnTo>
                          <a:pt x="689" y="1083"/>
                        </a:lnTo>
                        <a:lnTo>
                          <a:pt x="690" y="1064"/>
                        </a:lnTo>
                        <a:lnTo>
                          <a:pt x="691" y="1043"/>
                        </a:lnTo>
                        <a:lnTo>
                          <a:pt x="692" y="1022"/>
                        </a:lnTo>
                        <a:lnTo>
                          <a:pt x="692" y="999"/>
                        </a:lnTo>
                        <a:lnTo>
                          <a:pt x="692" y="99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1262063" y="3892550"/>
                    <a:ext cx="568325" cy="611188"/>
                  </a:xfrm>
                  <a:custGeom>
                    <a:avLst/>
                    <a:gdLst>
                      <a:gd name="T0" fmla="*/ 786 w 1072"/>
                      <a:gd name="T1" fmla="*/ 1048 h 1155"/>
                      <a:gd name="T2" fmla="*/ 687 w 1072"/>
                      <a:gd name="T3" fmla="*/ 1112 h 1155"/>
                      <a:gd name="T4" fmla="*/ 583 w 1072"/>
                      <a:gd name="T5" fmla="*/ 1146 h 1155"/>
                      <a:gd name="T6" fmla="*/ 477 w 1072"/>
                      <a:gd name="T7" fmla="*/ 1153 h 1155"/>
                      <a:gd name="T8" fmla="*/ 372 w 1072"/>
                      <a:gd name="T9" fmla="*/ 1137 h 1155"/>
                      <a:gd name="T10" fmla="*/ 275 w 1072"/>
                      <a:gd name="T11" fmla="*/ 1096 h 1155"/>
                      <a:gd name="T12" fmla="*/ 190 w 1072"/>
                      <a:gd name="T13" fmla="*/ 1035 h 1155"/>
                      <a:gd name="T14" fmla="*/ 127 w 1072"/>
                      <a:gd name="T15" fmla="*/ 970 h 1155"/>
                      <a:gd name="T16" fmla="*/ 66 w 1072"/>
                      <a:gd name="T17" fmla="*/ 876 h 1155"/>
                      <a:gd name="T18" fmla="*/ 26 w 1072"/>
                      <a:gd name="T19" fmla="*/ 771 h 1155"/>
                      <a:gd name="T20" fmla="*/ 4 w 1072"/>
                      <a:gd name="T21" fmla="*/ 660 h 1155"/>
                      <a:gd name="T22" fmla="*/ 3 w 1072"/>
                      <a:gd name="T23" fmla="*/ 509 h 1155"/>
                      <a:gd name="T24" fmla="*/ 21 w 1072"/>
                      <a:gd name="T25" fmla="*/ 403 h 1155"/>
                      <a:gd name="T26" fmla="*/ 55 w 1072"/>
                      <a:gd name="T27" fmla="*/ 304 h 1155"/>
                      <a:gd name="T28" fmla="*/ 136 w 1072"/>
                      <a:gd name="T29" fmla="*/ 174 h 1155"/>
                      <a:gd name="T30" fmla="*/ 205 w 1072"/>
                      <a:gd name="T31" fmla="*/ 105 h 1155"/>
                      <a:gd name="T32" fmla="*/ 297 w 1072"/>
                      <a:gd name="T33" fmla="*/ 47 h 1155"/>
                      <a:gd name="T34" fmla="*/ 398 w 1072"/>
                      <a:gd name="T35" fmla="*/ 12 h 1155"/>
                      <a:gd name="T36" fmla="*/ 502 w 1072"/>
                      <a:gd name="T37" fmla="*/ 0 h 1155"/>
                      <a:gd name="T38" fmla="*/ 608 w 1072"/>
                      <a:gd name="T39" fmla="*/ 13 h 1155"/>
                      <a:gd name="T40" fmla="*/ 710 w 1072"/>
                      <a:gd name="T41" fmla="*/ 50 h 1155"/>
                      <a:gd name="T42" fmla="*/ 786 w 1072"/>
                      <a:gd name="T43" fmla="*/ 97 h 1155"/>
                      <a:gd name="T44" fmla="*/ 827 w 1072"/>
                      <a:gd name="T45" fmla="*/ 113 h 1155"/>
                      <a:gd name="T46" fmla="*/ 832 w 1072"/>
                      <a:gd name="T47" fmla="*/ 85 h 1155"/>
                      <a:gd name="T48" fmla="*/ 860 w 1072"/>
                      <a:gd name="T49" fmla="*/ 38 h 1155"/>
                      <a:gd name="T50" fmla="*/ 902 w 1072"/>
                      <a:gd name="T51" fmla="*/ 11 h 1155"/>
                      <a:gd name="T52" fmla="*/ 957 w 1072"/>
                      <a:gd name="T53" fmla="*/ 3 h 1155"/>
                      <a:gd name="T54" fmla="*/ 998 w 1072"/>
                      <a:gd name="T55" fmla="*/ 11 h 1155"/>
                      <a:gd name="T56" fmla="*/ 1038 w 1072"/>
                      <a:gd name="T57" fmla="*/ 38 h 1155"/>
                      <a:gd name="T58" fmla="*/ 1064 w 1072"/>
                      <a:gd name="T59" fmla="*/ 82 h 1155"/>
                      <a:gd name="T60" fmla="*/ 1072 w 1072"/>
                      <a:gd name="T61" fmla="*/ 125 h 1155"/>
                      <a:gd name="T62" fmla="*/ 1071 w 1072"/>
                      <a:gd name="T63" fmla="*/ 1011 h 1155"/>
                      <a:gd name="T64" fmla="*/ 1063 w 1072"/>
                      <a:gd name="T65" fmla="*/ 1054 h 1155"/>
                      <a:gd name="T66" fmla="*/ 1036 w 1072"/>
                      <a:gd name="T67" fmla="*/ 1097 h 1155"/>
                      <a:gd name="T68" fmla="*/ 995 w 1072"/>
                      <a:gd name="T69" fmla="*/ 1125 h 1155"/>
                      <a:gd name="T70" fmla="*/ 954 w 1072"/>
                      <a:gd name="T71" fmla="*/ 1133 h 1155"/>
                      <a:gd name="T72" fmla="*/ 904 w 1072"/>
                      <a:gd name="T73" fmla="*/ 1126 h 1155"/>
                      <a:gd name="T74" fmla="*/ 862 w 1072"/>
                      <a:gd name="T75" fmla="*/ 1099 h 1155"/>
                      <a:gd name="T76" fmla="*/ 834 w 1072"/>
                      <a:gd name="T77" fmla="*/ 1055 h 1155"/>
                      <a:gd name="T78" fmla="*/ 824 w 1072"/>
                      <a:gd name="T79" fmla="*/ 1014 h 1155"/>
                      <a:gd name="T80" fmla="*/ 828 w 1072"/>
                      <a:gd name="T81" fmla="*/ 494 h 1155"/>
                      <a:gd name="T82" fmla="*/ 778 w 1072"/>
                      <a:gd name="T83" fmla="*/ 365 h 1155"/>
                      <a:gd name="T84" fmla="*/ 731 w 1072"/>
                      <a:gd name="T85" fmla="*/ 306 h 1155"/>
                      <a:gd name="T86" fmla="*/ 656 w 1072"/>
                      <a:gd name="T87" fmla="*/ 256 h 1155"/>
                      <a:gd name="T88" fmla="*/ 571 w 1072"/>
                      <a:gd name="T89" fmla="*/ 232 h 1155"/>
                      <a:gd name="T90" fmla="*/ 483 w 1072"/>
                      <a:gd name="T91" fmla="*/ 234 h 1155"/>
                      <a:gd name="T92" fmla="*/ 401 w 1072"/>
                      <a:gd name="T93" fmla="*/ 263 h 1155"/>
                      <a:gd name="T94" fmla="*/ 329 w 1072"/>
                      <a:gd name="T95" fmla="*/ 319 h 1155"/>
                      <a:gd name="T96" fmla="*/ 280 w 1072"/>
                      <a:gd name="T97" fmla="*/ 391 h 1155"/>
                      <a:gd name="T98" fmla="*/ 237 w 1072"/>
                      <a:gd name="T99" fmla="*/ 525 h 1155"/>
                      <a:gd name="T100" fmla="*/ 241 w 1072"/>
                      <a:gd name="T101" fmla="*/ 658 h 1155"/>
                      <a:gd name="T102" fmla="*/ 295 w 1072"/>
                      <a:gd name="T103" fmla="*/ 790 h 1155"/>
                      <a:gd name="T104" fmla="*/ 343 w 1072"/>
                      <a:gd name="T105" fmla="*/ 850 h 1155"/>
                      <a:gd name="T106" fmla="*/ 417 w 1072"/>
                      <a:gd name="T107" fmla="*/ 901 h 1155"/>
                      <a:gd name="T108" fmla="*/ 500 w 1072"/>
                      <a:gd name="T109" fmla="*/ 925 h 1155"/>
                      <a:gd name="T110" fmla="*/ 587 w 1072"/>
                      <a:gd name="T111" fmla="*/ 922 h 1155"/>
                      <a:gd name="T112" fmla="*/ 670 w 1072"/>
                      <a:gd name="T113" fmla="*/ 892 h 1155"/>
                      <a:gd name="T114" fmla="*/ 742 w 1072"/>
                      <a:gd name="T115" fmla="*/ 837 h 1155"/>
                      <a:gd name="T116" fmla="*/ 792 w 1072"/>
                      <a:gd name="T117" fmla="*/ 767 h 1155"/>
                      <a:gd name="T118" fmla="*/ 832 w 1072"/>
                      <a:gd name="T119" fmla="*/ 633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072" h="1155">
                        <a:moveTo>
                          <a:pt x="824" y="1014"/>
                        </a:moveTo>
                        <a:lnTo>
                          <a:pt x="824" y="1014"/>
                        </a:lnTo>
                        <a:lnTo>
                          <a:pt x="804" y="1032"/>
                        </a:lnTo>
                        <a:lnTo>
                          <a:pt x="804" y="1032"/>
                        </a:lnTo>
                        <a:lnTo>
                          <a:pt x="786" y="1048"/>
                        </a:lnTo>
                        <a:lnTo>
                          <a:pt x="767" y="1064"/>
                        </a:lnTo>
                        <a:lnTo>
                          <a:pt x="748" y="1077"/>
                        </a:lnTo>
                        <a:lnTo>
                          <a:pt x="728" y="1090"/>
                        </a:lnTo>
                        <a:lnTo>
                          <a:pt x="708" y="1102"/>
                        </a:lnTo>
                        <a:lnTo>
                          <a:pt x="687" y="1112"/>
                        </a:lnTo>
                        <a:lnTo>
                          <a:pt x="667" y="1121"/>
                        </a:lnTo>
                        <a:lnTo>
                          <a:pt x="646" y="1129"/>
                        </a:lnTo>
                        <a:lnTo>
                          <a:pt x="625" y="1136"/>
                        </a:lnTo>
                        <a:lnTo>
                          <a:pt x="604" y="1142"/>
                        </a:lnTo>
                        <a:lnTo>
                          <a:pt x="583" y="1146"/>
                        </a:lnTo>
                        <a:lnTo>
                          <a:pt x="562" y="1150"/>
                        </a:lnTo>
                        <a:lnTo>
                          <a:pt x="541" y="1152"/>
                        </a:lnTo>
                        <a:lnTo>
                          <a:pt x="519" y="1153"/>
                        </a:lnTo>
                        <a:lnTo>
                          <a:pt x="498" y="1155"/>
                        </a:lnTo>
                        <a:lnTo>
                          <a:pt x="477" y="1153"/>
                        </a:lnTo>
                        <a:lnTo>
                          <a:pt x="456" y="1152"/>
                        </a:lnTo>
                        <a:lnTo>
                          <a:pt x="435" y="1149"/>
                        </a:lnTo>
                        <a:lnTo>
                          <a:pt x="414" y="1146"/>
                        </a:lnTo>
                        <a:lnTo>
                          <a:pt x="394" y="1142"/>
                        </a:lnTo>
                        <a:lnTo>
                          <a:pt x="372" y="1137"/>
                        </a:lnTo>
                        <a:lnTo>
                          <a:pt x="352" y="1130"/>
                        </a:lnTo>
                        <a:lnTo>
                          <a:pt x="333" y="1123"/>
                        </a:lnTo>
                        <a:lnTo>
                          <a:pt x="313" y="1114"/>
                        </a:lnTo>
                        <a:lnTo>
                          <a:pt x="294" y="1106"/>
                        </a:lnTo>
                        <a:lnTo>
                          <a:pt x="275" y="1096"/>
                        </a:lnTo>
                        <a:lnTo>
                          <a:pt x="257" y="1086"/>
                        </a:lnTo>
                        <a:lnTo>
                          <a:pt x="239" y="1074"/>
                        </a:lnTo>
                        <a:lnTo>
                          <a:pt x="222" y="1062"/>
                        </a:lnTo>
                        <a:lnTo>
                          <a:pt x="205" y="1049"/>
                        </a:lnTo>
                        <a:lnTo>
                          <a:pt x="190" y="1035"/>
                        </a:lnTo>
                        <a:lnTo>
                          <a:pt x="174" y="1021"/>
                        </a:lnTo>
                        <a:lnTo>
                          <a:pt x="174" y="1021"/>
                        </a:lnTo>
                        <a:lnTo>
                          <a:pt x="157" y="1004"/>
                        </a:lnTo>
                        <a:lnTo>
                          <a:pt x="142" y="988"/>
                        </a:lnTo>
                        <a:lnTo>
                          <a:pt x="127" y="970"/>
                        </a:lnTo>
                        <a:lnTo>
                          <a:pt x="113" y="952"/>
                        </a:lnTo>
                        <a:lnTo>
                          <a:pt x="100" y="934"/>
                        </a:lnTo>
                        <a:lnTo>
                          <a:pt x="88" y="915"/>
                        </a:lnTo>
                        <a:lnTo>
                          <a:pt x="76" y="895"/>
                        </a:lnTo>
                        <a:lnTo>
                          <a:pt x="66" y="876"/>
                        </a:lnTo>
                        <a:lnTo>
                          <a:pt x="56" y="855"/>
                        </a:lnTo>
                        <a:lnTo>
                          <a:pt x="48" y="834"/>
                        </a:lnTo>
                        <a:lnTo>
                          <a:pt x="39" y="813"/>
                        </a:lnTo>
                        <a:lnTo>
                          <a:pt x="32" y="792"/>
                        </a:lnTo>
                        <a:lnTo>
                          <a:pt x="26" y="771"/>
                        </a:lnTo>
                        <a:lnTo>
                          <a:pt x="20" y="749"/>
                        </a:lnTo>
                        <a:lnTo>
                          <a:pt x="15" y="725"/>
                        </a:lnTo>
                        <a:lnTo>
                          <a:pt x="11" y="703"/>
                        </a:lnTo>
                        <a:lnTo>
                          <a:pt x="11" y="703"/>
                        </a:lnTo>
                        <a:lnTo>
                          <a:pt x="4" y="660"/>
                        </a:lnTo>
                        <a:lnTo>
                          <a:pt x="1" y="617"/>
                        </a:lnTo>
                        <a:lnTo>
                          <a:pt x="0" y="573"/>
                        </a:lnTo>
                        <a:lnTo>
                          <a:pt x="0" y="552"/>
                        </a:lnTo>
                        <a:lnTo>
                          <a:pt x="1" y="531"/>
                        </a:lnTo>
                        <a:lnTo>
                          <a:pt x="3" y="509"/>
                        </a:lnTo>
                        <a:lnTo>
                          <a:pt x="6" y="488"/>
                        </a:lnTo>
                        <a:lnTo>
                          <a:pt x="9" y="466"/>
                        </a:lnTo>
                        <a:lnTo>
                          <a:pt x="12" y="445"/>
                        </a:lnTo>
                        <a:lnTo>
                          <a:pt x="16" y="424"/>
                        </a:lnTo>
                        <a:lnTo>
                          <a:pt x="21" y="403"/>
                        </a:lnTo>
                        <a:lnTo>
                          <a:pt x="27" y="382"/>
                        </a:lnTo>
                        <a:lnTo>
                          <a:pt x="33" y="361"/>
                        </a:lnTo>
                        <a:lnTo>
                          <a:pt x="33" y="361"/>
                        </a:lnTo>
                        <a:lnTo>
                          <a:pt x="44" y="331"/>
                        </a:lnTo>
                        <a:lnTo>
                          <a:pt x="55" y="304"/>
                        </a:lnTo>
                        <a:lnTo>
                          <a:pt x="69" y="275"/>
                        </a:lnTo>
                        <a:lnTo>
                          <a:pt x="83" y="249"/>
                        </a:lnTo>
                        <a:lnTo>
                          <a:pt x="100" y="223"/>
                        </a:lnTo>
                        <a:lnTo>
                          <a:pt x="117" y="198"/>
                        </a:lnTo>
                        <a:lnTo>
                          <a:pt x="136" y="174"/>
                        </a:lnTo>
                        <a:lnTo>
                          <a:pt x="157" y="152"/>
                        </a:lnTo>
                        <a:lnTo>
                          <a:pt x="157" y="152"/>
                        </a:lnTo>
                        <a:lnTo>
                          <a:pt x="173" y="135"/>
                        </a:lnTo>
                        <a:lnTo>
                          <a:pt x="188" y="120"/>
                        </a:lnTo>
                        <a:lnTo>
                          <a:pt x="205" y="105"/>
                        </a:lnTo>
                        <a:lnTo>
                          <a:pt x="223" y="91"/>
                        </a:lnTo>
                        <a:lnTo>
                          <a:pt x="241" y="80"/>
                        </a:lnTo>
                        <a:lnTo>
                          <a:pt x="259" y="68"/>
                        </a:lnTo>
                        <a:lnTo>
                          <a:pt x="278" y="57"/>
                        </a:lnTo>
                        <a:lnTo>
                          <a:pt x="297" y="47"/>
                        </a:lnTo>
                        <a:lnTo>
                          <a:pt x="317" y="38"/>
                        </a:lnTo>
                        <a:lnTo>
                          <a:pt x="336" y="30"/>
                        </a:lnTo>
                        <a:lnTo>
                          <a:pt x="357" y="24"/>
                        </a:lnTo>
                        <a:lnTo>
                          <a:pt x="378" y="17"/>
                        </a:lnTo>
                        <a:lnTo>
                          <a:pt x="398" y="12"/>
                        </a:lnTo>
                        <a:lnTo>
                          <a:pt x="419" y="8"/>
                        </a:lnTo>
                        <a:lnTo>
                          <a:pt x="440" y="5"/>
                        </a:lnTo>
                        <a:lnTo>
                          <a:pt x="460" y="3"/>
                        </a:lnTo>
                        <a:lnTo>
                          <a:pt x="481" y="1"/>
                        </a:lnTo>
                        <a:lnTo>
                          <a:pt x="502" y="0"/>
                        </a:lnTo>
                        <a:lnTo>
                          <a:pt x="525" y="1"/>
                        </a:lnTo>
                        <a:lnTo>
                          <a:pt x="546" y="3"/>
                        </a:lnTo>
                        <a:lnTo>
                          <a:pt x="567" y="6"/>
                        </a:lnTo>
                        <a:lnTo>
                          <a:pt x="587" y="9"/>
                        </a:lnTo>
                        <a:lnTo>
                          <a:pt x="608" y="13"/>
                        </a:lnTo>
                        <a:lnTo>
                          <a:pt x="629" y="18"/>
                        </a:lnTo>
                        <a:lnTo>
                          <a:pt x="649" y="25"/>
                        </a:lnTo>
                        <a:lnTo>
                          <a:pt x="671" y="32"/>
                        </a:lnTo>
                        <a:lnTo>
                          <a:pt x="691" y="41"/>
                        </a:lnTo>
                        <a:lnTo>
                          <a:pt x="710" y="50"/>
                        </a:lnTo>
                        <a:lnTo>
                          <a:pt x="730" y="61"/>
                        </a:lnTo>
                        <a:lnTo>
                          <a:pt x="749" y="71"/>
                        </a:lnTo>
                        <a:lnTo>
                          <a:pt x="768" y="84"/>
                        </a:lnTo>
                        <a:lnTo>
                          <a:pt x="786" y="97"/>
                        </a:lnTo>
                        <a:lnTo>
                          <a:pt x="786" y="97"/>
                        </a:lnTo>
                        <a:lnTo>
                          <a:pt x="819" y="122"/>
                        </a:lnTo>
                        <a:lnTo>
                          <a:pt x="819" y="122"/>
                        </a:lnTo>
                        <a:lnTo>
                          <a:pt x="823" y="120"/>
                        </a:lnTo>
                        <a:lnTo>
                          <a:pt x="826" y="117"/>
                        </a:lnTo>
                        <a:lnTo>
                          <a:pt x="827" y="113"/>
                        </a:lnTo>
                        <a:lnTo>
                          <a:pt x="828" y="109"/>
                        </a:lnTo>
                        <a:lnTo>
                          <a:pt x="828" y="103"/>
                        </a:lnTo>
                        <a:lnTo>
                          <a:pt x="829" y="96"/>
                        </a:lnTo>
                        <a:lnTo>
                          <a:pt x="829" y="96"/>
                        </a:lnTo>
                        <a:lnTo>
                          <a:pt x="832" y="85"/>
                        </a:lnTo>
                        <a:lnTo>
                          <a:pt x="837" y="74"/>
                        </a:lnTo>
                        <a:lnTo>
                          <a:pt x="841" y="64"/>
                        </a:lnTo>
                        <a:lnTo>
                          <a:pt x="847" y="55"/>
                        </a:lnTo>
                        <a:lnTo>
                          <a:pt x="852" y="47"/>
                        </a:lnTo>
                        <a:lnTo>
                          <a:pt x="860" y="38"/>
                        </a:lnTo>
                        <a:lnTo>
                          <a:pt x="867" y="31"/>
                        </a:lnTo>
                        <a:lnTo>
                          <a:pt x="875" y="25"/>
                        </a:lnTo>
                        <a:lnTo>
                          <a:pt x="884" y="19"/>
                        </a:lnTo>
                        <a:lnTo>
                          <a:pt x="893" y="14"/>
                        </a:lnTo>
                        <a:lnTo>
                          <a:pt x="902" y="11"/>
                        </a:lnTo>
                        <a:lnTo>
                          <a:pt x="913" y="7"/>
                        </a:lnTo>
                        <a:lnTo>
                          <a:pt x="923" y="5"/>
                        </a:lnTo>
                        <a:lnTo>
                          <a:pt x="934" y="4"/>
                        </a:lnTo>
                        <a:lnTo>
                          <a:pt x="945" y="3"/>
                        </a:lnTo>
                        <a:lnTo>
                          <a:pt x="957" y="3"/>
                        </a:lnTo>
                        <a:lnTo>
                          <a:pt x="957" y="3"/>
                        </a:lnTo>
                        <a:lnTo>
                          <a:pt x="968" y="4"/>
                        </a:lnTo>
                        <a:lnTo>
                          <a:pt x="978" y="5"/>
                        </a:lnTo>
                        <a:lnTo>
                          <a:pt x="989" y="8"/>
                        </a:lnTo>
                        <a:lnTo>
                          <a:pt x="998" y="11"/>
                        </a:lnTo>
                        <a:lnTo>
                          <a:pt x="1007" y="15"/>
                        </a:lnTo>
                        <a:lnTo>
                          <a:pt x="1015" y="19"/>
                        </a:lnTo>
                        <a:lnTo>
                          <a:pt x="1024" y="26"/>
                        </a:lnTo>
                        <a:lnTo>
                          <a:pt x="1031" y="31"/>
                        </a:lnTo>
                        <a:lnTo>
                          <a:pt x="1038" y="38"/>
                        </a:lnTo>
                        <a:lnTo>
                          <a:pt x="1045" y="46"/>
                        </a:lnTo>
                        <a:lnTo>
                          <a:pt x="1051" y="54"/>
                        </a:lnTo>
                        <a:lnTo>
                          <a:pt x="1055" y="63"/>
                        </a:lnTo>
                        <a:lnTo>
                          <a:pt x="1061" y="72"/>
                        </a:lnTo>
                        <a:lnTo>
                          <a:pt x="1064" y="82"/>
                        </a:lnTo>
                        <a:lnTo>
                          <a:pt x="1067" y="92"/>
                        </a:lnTo>
                        <a:lnTo>
                          <a:pt x="1070" y="104"/>
                        </a:lnTo>
                        <a:lnTo>
                          <a:pt x="1070" y="104"/>
                        </a:lnTo>
                        <a:lnTo>
                          <a:pt x="1071" y="115"/>
                        </a:lnTo>
                        <a:lnTo>
                          <a:pt x="1072" y="125"/>
                        </a:lnTo>
                        <a:lnTo>
                          <a:pt x="1072" y="146"/>
                        </a:lnTo>
                        <a:lnTo>
                          <a:pt x="1072" y="146"/>
                        </a:lnTo>
                        <a:lnTo>
                          <a:pt x="1072" y="988"/>
                        </a:lnTo>
                        <a:lnTo>
                          <a:pt x="1072" y="988"/>
                        </a:lnTo>
                        <a:lnTo>
                          <a:pt x="1071" y="1011"/>
                        </a:lnTo>
                        <a:lnTo>
                          <a:pt x="1071" y="1021"/>
                        </a:lnTo>
                        <a:lnTo>
                          <a:pt x="1069" y="1033"/>
                        </a:lnTo>
                        <a:lnTo>
                          <a:pt x="1069" y="1033"/>
                        </a:lnTo>
                        <a:lnTo>
                          <a:pt x="1066" y="1044"/>
                        </a:lnTo>
                        <a:lnTo>
                          <a:pt x="1063" y="1054"/>
                        </a:lnTo>
                        <a:lnTo>
                          <a:pt x="1059" y="1064"/>
                        </a:lnTo>
                        <a:lnTo>
                          <a:pt x="1054" y="1073"/>
                        </a:lnTo>
                        <a:lnTo>
                          <a:pt x="1049" y="1082"/>
                        </a:lnTo>
                        <a:lnTo>
                          <a:pt x="1043" y="1090"/>
                        </a:lnTo>
                        <a:lnTo>
                          <a:pt x="1036" y="1097"/>
                        </a:lnTo>
                        <a:lnTo>
                          <a:pt x="1029" y="1104"/>
                        </a:lnTo>
                        <a:lnTo>
                          <a:pt x="1022" y="1110"/>
                        </a:lnTo>
                        <a:lnTo>
                          <a:pt x="1013" y="1115"/>
                        </a:lnTo>
                        <a:lnTo>
                          <a:pt x="1005" y="1121"/>
                        </a:lnTo>
                        <a:lnTo>
                          <a:pt x="995" y="1125"/>
                        </a:lnTo>
                        <a:lnTo>
                          <a:pt x="986" y="1128"/>
                        </a:lnTo>
                        <a:lnTo>
                          <a:pt x="975" y="1130"/>
                        </a:lnTo>
                        <a:lnTo>
                          <a:pt x="966" y="1132"/>
                        </a:lnTo>
                        <a:lnTo>
                          <a:pt x="954" y="1133"/>
                        </a:lnTo>
                        <a:lnTo>
                          <a:pt x="954" y="1133"/>
                        </a:lnTo>
                        <a:lnTo>
                          <a:pt x="943" y="1133"/>
                        </a:lnTo>
                        <a:lnTo>
                          <a:pt x="933" y="1132"/>
                        </a:lnTo>
                        <a:lnTo>
                          <a:pt x="923" y="1131"/>
                        </a:lnTo>
                        <a:lnTo>
                          <a:pt x="914" y="1129"/>
                        </a:lnTo>
                        <a:lnTo>
                          <a:pt x="904" y="1126"/>
                        </a:lnTo>
                        <a:lnTo>
                          <a:pt x="895" y="1122"/>
                        </a:lnTo>
                        <a:lnTo>
                          <a:pt x="886" y="1117"/>
                        </a:lnTo>
                        <a:lnTo>
                          <a:pt x="878" y="1111"/>
                        </a:lnTo>
                        <a:lnTo>
                          <a:pt x="869" y="1105"/>
                        </a:lnTo>
                        <a:lnTo>
                          <a:pt x="862" y="1099"/>
                        </a:lnTo>
                        <a:lnTo>
                          <a:pt x="856" y="1091"/>
                        </a:lnTo>
                        <a:lnTo>
                          <a:pt x="849" y="1083"/>
                        </a:lnTo>
                        <a:lnTo>
                          <a:pt x="844" y="1074"/>
                        </a:lnTo>
                        <a:lnTo>
                          <a:pt x="839" y="1065"/>
                        </a:lnTo>
                        <a:lnTo>
                          <a:pt x="834" y="1055"/>
                        </a:lnTo>
                        <a:lnTo>
                          <a:pt x="830" y="1045"/>
                        </a:lnTo>
                        <a:lnTo>
                          <a:pt x="830" y="1045"/>
                        </a:lnTo>
                        <a:lnTo>
                          <a:pt x="827" y="1032"/>
                        </a:lnTo>
                        <a:lnTo>
                          <a:pt x="824" y="1014"/>
                        </a:lnTo>
                        <a:lnTo>
                          <a:pt x="824" y="1014"/>
                        </a:lnTo>
                        <a:close/>
                        <a:moveTo>
                          <a:pt x="837" y="575"/>
                        </a:moveTo>
                        <a:lnTo>
                          <a:pt x="837" y="575"/>
                        </a:lnTo>
                        <a:lnTo>
                          <a:pt x="835" y="548"/>
                        </a:lnTo>
                        <a:lnTo>
                          <a:pt x="832" y="520"/>
                        </a:lnTo>
                        <a:lnTo>
                          <a:pt x="828" y="494"/>
                        </a:lnTo>
                        <a:lnTo>
                          <a:pt x="822" y="466"/>
                        </a:lnTo>
                        <a:lnTo>
                          <a:pt x="814" y="441"/>
                        </a:lnTo>
                        <a:lnTo>
                          <a:pt x="804" y="415"/>
                        </a:lnTo>
                        <a:lnTo>
                          <a:pt x="792" y="389"/>
                        </a:lnTo>
                        <a:lnTo>
                          <a:pt x="778" y="365"/>
                        </a:lnTo>
                        <a:lnTo>
                          <a:pt x="778" y="365"/>
                        </a:lnTo>
                        <a:lnTo>
                          <a:pt x="768" y="348"/>
                        </a:lnTo>
                        <a:lnTo>
                          <a:pt x="756" y="333"/>
                        </a:lnTo>
                        <a:lnTo>
                          <a:pt x="744" y="319"/>
                        </a:lnTo>
                        <a:lnTo>
                          <a:pt x="731" y="306"/>
                        </a:lnTo>
                        <a:lnTo>
                          <a:pt x="717" y="294"/>
                        </a:lnTo>
                        <a:lnTo>
                          <a:pt x="702" y="283"/>
                        </a:lnTo>
                        <a:lnTo>
                          <a:pt x="687" y="273"/>
                        </a:lnTo>
                        <a:lnTo>
                          <a:pt x="672" y="264"/>
                        </a:lnTo>
                        <a:lnTo>
                          <a:pt x="656" y="256"/>
                        </a:lnTo>
                        <a:lnTo>
                          <a:pt x="639" y="249"/>
                        </a:lnTo>
                        <a:lnTo>
                          <a:pt x="623" y="242"/>
                        </a:lnTo>
                        <a:lnTo>
                          <a:pt x="606" y="238"/>
                        </a:lnTo>
                        <a:lnTo>
                          <a:pt x="588" y="234"/>
                        </a:lnTo>
                        <a:lnTo>
                          <a:pt x="571" y="232"/>
                        </a:lnTo>
                        <a:lnTo>
                          <a:pt x="553" y="230"/>
                        </a:lnTo>
                        <a:lnTo>
                          <a:pt x="536" y="230"/>
                        </a:lnTo>
                        <a:lnTo>
                          <a:pt x="518" y="230"/>
                        </a:lnTo>
                        <a:lnTo>
                          <a:pt x="501" y="232"/>
                        </a:lnTo>
                        <a:lnTo>
                          <a:pt x="483" y="234"/>
                        </a:lnTo>
                        <a:lnTo>
                          <a:pt x="467" y="237"/>
                        </a:lnTo>
                        <a:lnTo>
                          <a:pt x="450" y="242"/>
                        </a:lnTo>
                        <a:lnTo>
                          <a:pt x="433" y="248"/>
                        </a:lnTo>
                        <a:lnTo>
                          <a:pt x="417" y="255"/>
                        </a:lnTo>
                        <a:lnTo>
                          <a:pt x="401" y="263"/>
                        </a:lnTo>
                        <a:lnTo>
                          <a:pt x="385" y="272"/>
                        </a:lnTo>
                        <a:lnTo>
                          <a:pt x="370" y="282"/>
                        </a:lnTo>
                        <a:lnTo>
                          <a:pt x="357" y="293"/>
                        </a:lnTo>
                        <a:lnTo>
                          <a:pt x="343" y="305"/>
                        </a:lnTo>
                        <a:lnTo>
                          <a:pt x="329" y="319"/>
                        </a:lnTo>
                        <a:lnTo>
                          <a:pt x="317" y="333"/>
                        </a:lnTo>
                        <a:lnTo>
                          <a:pt x="306" y="348"/>
                        </a:lnTo>
                        <a:lnTo>
                          <a:pt x="295" y="365"/>
                        </a:lnTo>
                        <a:lnTo>
                          <a:pt x="295" y="365"/>
                        </a:lnTo>
                        <a:lnTo>
                          <a:pt x="280" y="391"/>
                        </a:lnTo>
                        <a:lnTo>
                          <a:pt x="268" y="418"/>
                        </a:lnTo>
                        <a:lnTo>
                          <a:pt x="257" y="444"/>
                        </a:lnTo>
                        <a:lnTo>
                          <a:pt x="249" y="471"/>
                        </a:lnTo>
                        <a:lnTo>
                          <a:pt x="241" y="497"/>
                        </a:lnTo>
                        <a:lnTo>
                          <a:pt x="237" y="525"/>
                        </a:lnTo>
                        <a:lnTo>
                          <a:pt x="234" y="551"/>
                        </a:lnTo>
                        <a:lnTo>
                          <a:pt x="233" y="577"/>
                        </a:lnTo>
                        <a:lnTo>
                          <a:pt x="234" y="605"/>
                        </a:lnTo>
                        <a:lnTo>
                          <a:pt x="237" y="631"/>
                        </a:lnTo>
                        <a:lnTo>
                          <a:pt x="241" y="658"/>
                        </a:lnTo>
                        <a:lnTo>
                          <a:pt x="249" y="684"/>
                        </a:lnTo>
                        <a:lnTo>
                          <a:pt x="257" y="712"/>
                        </a:lnTo>
                        <a:lnTo>
                          <a:pt x="268" y="738"/>
                        </a:lnTo>
                        <a:lnTo>
                          <a:pt x="280" y="763"/>
                        </a:lnTo>
                        <a:lnTo>
                          <a:pt x="295" y="790"/>
                        </a:lnTo>
                        <a:lnTo>
                          <a:pt x="295" y="790"/>
                        </a:lnTo>
                        <a:lnTo>
                          <a:pt x="306" y="807"/>
                        </a:lnTo>
                        <a:lnTo>
                          <a:pt x="317" y="823"/>
                        </a:lnTo>
                        <a:lnTo>
                          <a:pt x="330" y="836"/>
                        </a:lnTo>
                        <a:lnTo>
                          <a:pt x="343" y="850"/>
                        </a:lnTo>
                        <a:lnTo>
                          <a:pt x="357" y="863"/>
                        </a:lnTo>
                        <a:lnTo>
                          <a:pt x="371" y="873"/>
                        </a:lnTo>
                        <a:lnTo>
                          <a:pt x="386" y="884"/>
                        </a:lnTo>
                        <a:lnTo>
                          <a:pt x="401" y="893"/>
                        </a:lnTo>
                        <a:lnTo>
                          <a:pt x="417" y="901"/>
                        </a:lnTo>
                        <a:lnTo>
                          <a:pt x="434" y="908"/>
                        </a:lnTo>
                        <a:lnTo>
                          <a:pt x="450" y="914"/>
                        </a:lnTo>
                        <a:lnTo>
                          <a:pt x="467" y="919"/>
                        </a:lnTo>
                        <a:lnTo>
                          <a:pt x="483" y="922"/>
                        </a:lnTo>
                        <a:lnTo>
                          <a:pt x="500" y="925"/>
                        </a:lnTo>
                        <a:lnTo>
                          <a:pt x="518" y="926"/>
                        </a:lnTo>
                        <a:lnTo>
                          <a:pt x="535" y="927"/>
                        </a:lnTo>
                        <a:lnTo>
                          <a:pt x="552" y="926"/>
                        </a:lnTo>
                        <a:lnTo>
                          <a:pt x="570" y="925"/>
                        </a:lnTo>
                        <a:lnTo>
                          <a:pt x="587" y="922"/>
                        </a:lnTo>
                        <a:lnTo>
                          <a:pt x="604" y="919"/>
                        </a:lnTo>
                        <a:lnTo>
                          <a:pt x="621" y="914"/>
                        </a:lnTo>
                        <a:lnTo>
                          <a:pt x="638" y="907"/>
                        </a:lnTo>
                        <a:lnTo>
                          <a:pt x="654" y="901"/>
                        </a:lnTo>
                        <a:lnTo>
                          <a:pt x="670" y="892"/>
                        </a:lnTo>
                        <a:lnTo>
                          <a:pt x="685" y="884"/>
                        </a:lnTo>
                        <a:lnTo>
                          <a:pt x="700" y="873"/>
                        </a:lnTo>
                        <a:lnTo>
                          <a:pt x="715" y="863"/>
                        </a:lnTo>
                        <a:lnTo>
                          <a:pt x="729" y="850"/>
                        </a:lnTo>
                        <a:lnTo>
                          <a:pt x="742" y="837"/>
                        </a:lnTo>
                        <a:lnTo>
                          <a:pt x="755" y="823"/>
                        </a:lnTo>
                        <a:lnTo>
                          <a:pt x="767" y="807"/>
                        </a:lnTo>
                        <a:lnTo>
                          <a:pt x="778" y="791"/>
                        </a:lnTo>
                        <a:lnTo>
                          <a:pt x="778" y="791"/>
                        </a:lnTo>
                        <a:lnTo>
                          <a:pt x="792" y="767"/>
                        </a:lnTo>
                        <a:lnTo>
                          <a:pt x="805" y="741"/>
                        </a:lnTo>
                        <a:lnTo>
                          <a:pt x="814" y="715"/>
                        </a:lnTo>
                        <a:lnTo>
                          <a:pt x="823" y="688"/>
                        </a:lnTo>
                        <a:lnTo>
                          <a:pt x="828" y="661"/>
                        </a:lnTo>
                        <a:lnTo>
                          <a:pt x="832" y="633"/>
                        </a:lnTo>
                        <a:lnTo>
                          <a:pt x="835" y="605"/>
                        </a:lnTo>
                        <a:lnTo>
                          <a:pt x="837" y="575"/>
                        </a:lnTo>
                        <a:lnTo>
                          <a:pt x="837" y="5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8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30163" y="3892550"/>
                    <a:ext cx="566738" cy="611188"/>
                  </a:xfrm>
                  <a:custGeom>
                    <a:avLst/>
                    <a:gdLst>
                      <a:gd name="T0" fmla="*/ 833 w 1070"/>
                      <a:gd name="T1" fmla="*/ 79 h 1154"/>
                      <a:gd name="T2" fmla="*/ 863 w 1070"/>
                      <a:gd name="T3" fmla="*/ 33 h 1154"/>
                      <a:gd name="T4" fmla="*/ 908 w 1070"/>
                      <a:gd name="T5" fmla="*/ 7 h 1154"/>
                      <a:gd name="T6" fmla="*/ 965 w 1070"/>
                      <a:gd name="T7" fmla="*/ 2 h 1154"/>
                      <a:gd name="T8" fmla="*/ 1006 w 1070"/>
                      <a:gd name="T9" fmla="*/ 13 h 1154"/>
                      <a:gd name="T10" fmla="*/ 1045 w 1070"/>
                      <a:gd name="T11" fmla="*/ 46 h 1154"/>
                      <a:gd name="T12" fmla="*/ 1066 w 1070"/>
                      <a:gd name="T13" fmla="*/ 93 h 1154"/>
                      <a:gd name="T14" fmla="*/ 1070 w 1070"/>
                      <a:gd name="T15" fmla="*/ 154 h 1154"/>
                      <a:gd name="T16" fmla="*/ 1070 w 1070"/>
                      <a:gd name="T17" fmla="*/ 1012 h 1154"/>
                      <a:gd name="T18" fmla="*/ 1056 w 1070"/>
                      <a:gd name="T19" fmla="*/ 1067 h 1154"/>
                      <a:gd name="T20" fmla="*/ 1022 w 1070"/>
                      <a:gd name="T21" fmla="*/ 1107 h 1154"/>
                      <a:gd name="T22" fmla="*/ 973 w 1070"/>
                      <a:gd name="T23" fmla="*/ 1129 h 1154"/>
                      <a:gd name="T24" fmla="*/ 928 w 1070"/>
                      <a:gd name="T25" fmla="*/ 1131 h 1154"/>
                      <a:gd name="T26" fmla="*/ 880 w 1070"/>
                      <a:gd name="T27" fmla="*/ 1113 h 1154"/>
                      <a:gd name="T28" fmla="*/ 844 w 1070"/>
                      <a:gd name="T29" fmla="*/ 1074 h 1154"/>
                      <a:gd name="T30" fmla="*/ 824 w 1070"/>
                      <a:gd name="T31" fmla="*/ 1020 h 1154"/>
                      <a:gd name="T32" fmla="*/ 812 w 1070"/>
                      <a:gd name="T33" fmla="*/ 1021 h 1154"/>
                      <a:gd name="T34" fmla="*/ 764 w 1070"/>
                      <a:gd name="T35" fmla="*/ 1063 h 1154"/>
                      <a:gd name="T36" fmla="*/ 659 w 1070"/>
                      <a:gd name="T37" fmla="*/ 1123 h 1154"/>
                      <a:gd name="T38" fmla="*/ 546 w 1070"/>
                      <a:gd name="T39" fmla="*/ 1150 h 1154"/>
                      <a:gd name="T40" fmla="*/ 431 w 1070"/>
                      <a:gd name="T41" fmla="*/ 1148 h 1154"/>
                      <a:gd name="T42" fmla="*/ 323 w 1070"/>
                      <a:gd name="T43" fmla="*/ 1118 h 1154"/>
                      <a:gd name="T44" fmla="*/ 222 w 1070"/>
                      <a:gd name="T45" fmla="*/ 1062 h 1154"/>
                      <a:gd name="T46" fmla="*/ 136 w 1070"/>
                      <a:gd name="T47" fmla="*/ 982 h 1154"/>
                      <a:gd name="T48" fmla="*/ 88 w 1070"/>
                      <a:gd name="T49" fmla="*/ 916 h 1154"/>
                      <a:gd name="T50" fmla="*/ 42 w 1070"/>
                      <a:gd name="T51" fmla="*/ 824 h 1154"/>
                      <a:gd name="T52" fmla="*/ 14 w 1070"/>
                      <a:gd name="T53" fmla="*/ 727 h 1154"/>
                      <a:gd name="T54" fmla="*/ 0 w 1070"/>
                      <a:gd name="T55" fmla="*/ 593 h 1154"/>
                      <a:gd name="T56" fmla="*/ 5 w 1070"/>
                      <a:gd name="T57" fmla="*/ 481 h 1154"/>
                      <a:gd name="T58" fmla="*/ 29 w 1070"/>
                      <a:gd name="T59" fmla="*/ 371 h 1154"/>
                      <a:gd name="T60" fmla="*/ 68 w 1070"/>
                      <a:gd name="T61" fmla="*/ 274 h 1154"/>
                      <a:gd name="T62" fmla="*/ 150 w 1070"/>
                      <a:gd name="T63" fmla="*/ 156 h 1154"/>
                      <a:gd name="T64" fmla="*/ 219 w 1070"/>
                      <a:gd name="T65" fmla="*/ 92 h 1154"/>
                      <a:gd name="T66" fmla="*/ 310 w 1070"/>
                      <a:gd name="T67" fmla="*/ 40 h 1154"/>
                      <a:gd name="T68" fmla="*/ 408 w 1070"/>
                      <a:gd name="T69" fmla="*/ 9 h 1154"/>
                      <a:gd name="T70" fmla="*/ 511 w 1070"/>
                      <a:gd name="T71" fmla="*/ 0 h 1154"/>
                      <a:gd name="T72" fmla="*/ 613 w 1070"/>
                      <a:gd name="T73" fmla="*/ 14 h 1154"/>
                      <a:gd name="T74" fmla="*/ 712 w 1070"/>
                      <a:gd name="T75" fmla="*/ 50 h 1154"/>
                      <a:gd name="T76" fmla="*/ 785 w 1070"/>
                      <a:gd name="T77" fmla="*/ 96 h 1154"/>
                      <a:gd name="T78" fmla="*/ 833 w 1070"/>
                      <a:gd name="T79" fmla="*/ 557 h 1154"/>
                      <a:gd name="T80" fmla="*/ 804 w 1070"/>
                      <a:gd name="T81" fmla="*/ 415 h 1154"/>
                      <a:gd name="T82" fmla="*/ 757 w 1070"/>
                      <a:gd name="T83" fmla="*/ 335 h 1154"/>
                      <a:gd name="T84" fmla="*/ 688 w 1070"/>
                      <a:gd name="T85" fmla="*/ 273 h 1154"/>
                      <a:gd name="T86" fmla="*/ 606 w 1070"/>
                      <a:gd name="T87" fmla="*/ 237 h 1154"/>
                      <a:gd name="T88" fmla="*/ 518 w 1070"/>
                      <a:gd name="T89" fmla="*/ 229 h 1154"/>
                      <a:gd name="T90" fmla="*/ 431 w 1070"/>
                      <a:gd name="T91" fmla="*/ 248 h 1154"/>
                      <a:gd name="T92" fmla="*/ 353 w 1070"/>
                      <a:gd name="T93" fmla="*/ 293 h 1154"/>
                      <a:gd name="T94" fmla="*/ 292 w 1070"/>
                      <a:gd name="T95" fmla="*/ 367 h 1154"/>
                      <a:gd name="T96" fmla="*/ 247 w 1070"/>
                      <a:gd name="T97" fmla="*/ 471 h 1154"/>
                      <a:gd name="T98" fmla="*/ 233 w 1070"/>
                      <a:gd name="T99" fmla="*/ 602 h 1154"/>
                      <a:gd name="T100" fmla="*/ 265 w 1070"/>
                      <a:gd name="T101" fmla="*/ 733 h 1154"/>
                      <a:gd name="T102" fmla="*/ 314 w 1070"/>
                      <a:gd name="T103" fmla="*/ 819 h 1154"/>
                      <a:gd name="T104" fmla="*/ 383 w 1070"/>
                      <a:gd name="T105" fmla="*/ 881 h 1154"/>
                      <a:gd name="T106" fmla="*/ 464 w 1070"/>
                      <a:gd name="T107" fmla="*/ 917 h 1154"/>
                      <a:gd name="T108" fmla="*/ 551 w 1070"/>
                      <a:gd name="T109" fmla="*/ 925 h 1154"/>
                      <a:gd name="T110" fmla="*/ 638 w 1070"/>
                      <a:gd name="T111" fmla="*/ 906 h 1154"/>
                      <a:gd name="T112" fmla="*/ 716 w 1070"/>
                      <a:gd name="T113" fmla="*/ 860 h 1154"/>
                      <a:gd name="T114" fmla="*/ 778 w 1070"/>
                      <a:gd name="T115" fmla="*/ 787 h 1154"/>
                      <a:gd name="T116" fmla="*/ 822 w 1070"/>
                      <a:gd name="T117" fmla="*/ 689 h 1154"/>
                      <a:gd name="T118" fmla="*/ 834 w 1070"/>
                      <a:gd name="T119" fmla="*/ 591 h 1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070" h="1154">
                        <a:moveTo>
                          <a:pt x="821" y="124"/>
                        </a:moveTo>
                        <a:lnTo>
                          <a:pt x="821" y="124"/>
                        </a:lnTo>
                        <a:lnTo>
                          <a:pt x="830" y="90"/>
                        </a:lnTo>
                        <a:lnTo>
                          <a:pt x="830" y="90"/>
                        </a:lnTo>
                        <a:lnTo>
                          <a:pt x="833" y="79"/>
                        </a:lnTo>
                        <a:lnTo>
                          <a:pt x="839" y="68"/>
                        </a:lnTo>
                        <a:lnTo>
                          <a:pt x="844" y="59"/>
                        </a:lnTo>
                        <a:lnTo>
                          <a:pt x="849" y="49"/>
                        </a:lnTo>
                        <a:lnTo>
                          <a:pt x="855" y="41"/>
                        </a:lnTo>
                        <a:lnTo>
                          <a:pt x="863" y="33"/>
                        </a:lnTo>
                        <a:lnTo>
                          <a:pt x="871" y="26"/>
                        </a:lnTo>
                        <a:lnTo>
                          <a:pt x="880" y="21"/>
                        </a:lnTo>
                        <a:lnTo>
                          <a:pt x="888" y="15"/>
                        </a:lnTo>
                        <a:lnTo>
                          <a:pt x="898" y="10"/>
                        </a:lnTo>
                        <a:lnTo>
                          <a:pt x="908" y="7"/>
                        </a:lnTo>
                        <a:lnTo>
                          <a:pt x="919" y="4"/>
                        </a:lnTo>
                        <a:lnTo>
                          <a:pt x="929" y="3"/>
                        </a:lnTo>
                        <a:lnTo>
                          <a:pt x="941" y="2"/>
                        </a:lnTo>
                        <a:lnTo>
                          <a:pt x="953" y="2"/>
                        </a:lnTo>
                        <a:lnTo>
                          <a:pt x="965" y="2"/>
                        </a:lnTo>
                        <a:lnTo>
                          <a:pt x="965" y="2"/>
                        </a:lnTo>
                        <a:lnTo>
                          <a:pt x="976" y="4"/>
                        </a:lnTo>
                        <a:lnTo>
                          <a:pt x="987" y="6"/>
                        </a:lnTo>
                        <a:lnTo>
                          <a:pt x="996" y="9"/>
                        </a:lnTo>
                        <a:lnTo>
                          <a:pt x="1006" y="13"/>
                        </a:lnTo>
                        <a:lnTo>
                          <a:pt x="1015" y="18"/>
                        </a:lnTo>
                        <a:lnTo>
                          <a:pt x="1022" y="25"/>
                        </a:lnTo>
                        <a:lnTo>
                          <a:pt x="1031" y="31"/>
                        </a:lnTo>
                        <a:lnTo>
                          <a:pt x="1037" y="37"/>
                        </a:lnTo>
                        <a:lnTo>
                          <a:pt x="1045" y="46"/>
                        </a:lnTo>
                        <a:lnTo>
                          <a:pt x="1050" y="54"/>
                        </a:lnTo>
                        <a:lnTo>
                          <a:pt x="1055" y="63"/>
                        </a:lnTo>
                        <a:lnTo>
                          <a:pt x="1059" y="73"/>
                        </a:lnTo>
                        <a:lnTo>
                          <a:pt x="1064" y="83"/>
                        </a:lnTo>
                        <a:lnTo>
                          <a:pt x="1066" y="93"/>
                        </a:lnTo>
                        <a:lnTo>
                          <a:pt x="1068" y="105"/>
                        </a:lnTo>
                        <a:lnTo>
                          <a:pt x="1069" y="116"/>
                        </a:lnTo>
                        <a:lnTo>
                          <a:pt x="1069" y="116"/>
                        </a:lnTo>
                        <a:lnTo>
                          <a:pt x="1070" y="135"/>
                        </a:lnTo>
                        <a:lnTo>
                          <a:pt x="1070" y="154"/>
                        </a:lnTo>
                        <a:lnTo>
                          <a:pt x="1070" y="154"/>
                        </a:lnTo>
                        <a:lnTo>
                          <a:pt x="1070" y="978"/>
                        </a:lnTo>
                        <a:lnTo>
                          <a:pt x="1070" y="978"/>
                        </a:lnTo>
                        <a:lnTo>
                          <a:pt x="1070" y="1012"/>
                        </a:lnTo>
                        <a:lnTo>
                          <a:pt x="1070" y="1012"/>
                        </a:lnTo>
                        <a:lnTo>
                          <a:pt x="1069" y="1024"/>
                        </a:lnTo>
                        <a:lnTo>
                          <a:pt x="1067" y="1035"/>
                        </a:lnTo>
                        <a:lnTo>
                          <a:pt x="1064" y="1047"/>
                        </a:lnTo>
                        <a:lnTo>
                          <a:pt x="1061" y="1057"/>
                        </a:lnTo>
                        <a:lnTo>
                          <a:pt x="1056" y="1067"/>
                        </a:lnTo>
                        <a:lnTo>
                          <a:pt x="1051" y="1076"/>
                        </a:lnTo>
                        <a:lnTo>
                          <a:pt x="1045" y="1085"/>
                        </a:lnTo>
                        <a:lnTo>
                          <a:pt x="1038" y="1093"/>
                        </a:lnTo>
                        <a:lnTo>
                          <a:pt x="1031" y="1101"/>
                        </a:lnTo>
                        <a:lnTo>
                          <a:pt x="1022" y="1107"/>
                        </a:lnTo>
                        <a:lnTo>
                          <a:pt x="1014" y="1113"/>
                        </a:lnTo>
                        <a:lnTo>
                          <a:pt x="1004" y="1119"/>
                        </a:lnTo>
                        <a:lnTo>
                          <a:pt x="995" y="1123"/>
                        </a:lnTo>
                        <a:lnTo>
                          <a:pt x="984" y="1127"/>
                        </a:lnTo>
                        <a:lnTo>
                          <a:pt x="973" y="1129"/>
                        </a:lnTo>
                        <a:lnTo>
                          <a:pt x="961" y="1131"/>
                        </a:lnTo>
                        <a:lnTo>
                          <a:pt x="961" y="1131"/>
                        </a:lnTo>
                        <a:lnTo>
                          <a:pt x="951" y="1132"/>
                        </a:lnTo>
                        <a:lnTo>
                          <a:pt x="939" y="1132"/>
                        </a:lnTo>
                        <a:lnTo>
                          <a:pt x="928" y="1131"/>
                        </a:lnTo>
                        <a:lnTo>
                          <a:pt x="918" y="1129"/>
                        </a:lnTo>
                        <a:lnTo>
                          <a:pt x="908" y="1126"/>
                        </a:lnTo>
                        <a:lnTo>
                          <a:pt x="898" y="1123"/>
                        </a:lnTo>
                        <a:lnTo>
                          <a:pt x="889" y="1119"/>
                        </a:lnTo>
                        <a:lnTo>
                          <a:pt x="880" y="1113"/>
                        </a:lnTo>
                        <a:lnTo>
                          <a:pt x="871" y="1107"/>
                        </a:lnTo>
                        <a:lnTo>
                          <a:pt x="864" y="1100"/>
                        </a:lnTo>
                        <a:lnTo>
                          <a:pt x="856" y="1092"/>
                        </a:lnTo>
                        <a:lnTo>
                          <a:pt x="850" y="1084"/>
                        </a:lnTo>
                        <a:lnTo>
                          <a:pt x="844" y="1074"/>
                        </a:lnTo>
                        <a:lnTo>
                          <a:pt x="839" y="1065"/>
                        </a:lnTo>
                        <a:lnTo>
                          <a:pt x="834" y="1054"/>
                        </a:lnTo>
                        <a:lnTo>
                          <a:pt x="830" y="1043"/>
                        </a:lnTo>
                        <a:lnTo>
                          <a:pt x="830" y="1043"/>
                        </a:lnTo>
                        <a:lnTo>
                          <a:pt x="824" y="1020"/>
                        </a:lnTo>
                        <a:lnTo>
                          <a:pt x="824" y="1020"/>
                        </a:lnTo>
                        <a:lnTo>
                          <a:pt x="819" y="1019"/>
                        </a:lnTo>
                        <a:lnTo>
                          <a:pt x="816" y="1019"/>
                        </a:lnTo>
                        <a:lnTo>
                          <a:pt x="814" y="1020"/>
                        </a:lnTo>
                        <a:lnTo>
                          <a:pt x="812" y="1021"/>
                        </a:lnTo>
                        <a:lnTo>
                          <a:pt x="808" y="1026"/>
                        </a:lnTo>
                        <a:lnTo>
                          <a:pt x="805" y="1029"/>
                        </a:lnTo>
                        <a:lnTo>
                          <a:pt x="805" y="1029"/>
                        </a:lnTo>
                        <a:lnTo>
                          <a:pt x="785" y="1047"/>
                        </a:lnTo>
                        <a:lnTo>
                          <a:pt x="764" y="1063"/>
                        </a:lnTo>
                        <a:lnTo>
                          <a:pt x="744" y="1077"/>
                        </a:lnTo>
                        <a:lnTo>
                          <a:pt x="723" y="1091"/>
                        </a:lnTo>
                        <a:lnTo>
                          <a:pt x="702" y="1103"/>
                        </a:lnTo>
                        <a:lnTo>
                          <a:pt x="680" y="1113"/>
                        </a:lnTo>
                        <a:lnTo>
                          <a:pt x="659" y="1123"/>
                        </a:lnTo>
                        <a:lnTo>
                          <a:pt x="637" y="1131"/>
                        </a:lnTo>
                        <a:lnTo>
                          <a:pt x="613" y="1138"/>
                        </a:lnTo>
                        <a:lnTo>
                          <a:pt x="591" y="1143"/>
                        </a:lnTo>
                        <a:lnTo>
                          <a:pt x="568" y="1148"/>
                        </a:lnTo>
                        <a:lnTo>
                          <a:pt x="546" y="1150"/>
                        </a:lnTo>
                        <a:lnTo>
                          <a:pt x="522" y="1152"/>
                        </a:lnTo>
                        <a:lnTo>
                          <a:pt x="500" y="1154"/>
                        </a:lnTo>
                        <a:lnTo>
                          <a:pt x="477" y="1152"/>
                        </a:lnTo>
                        <a:lnTo>
                          <a:pt x="455" y="1151"/>
                        </a:lnTo>
                        <a:lnTo>
                          <a:pt x="431" y="1148"/>
                        </a:lnTo>
                        <a:lnTo>
                          <a:pt x="409" y="1144"/>
                        </a:lnTo>
                        <a:lnTo>
                          <a:pt x="387" y="1140"/>
                        </a:lnTo>
                        <a:lnTo>
                          <a:pt x="365" y="1133"/>
                        </a:lnTo>
                        <a:lnTo>
                          <a:pt x="344" y="1126"/>
                        </a:lnTo>
                        <a:lnTo>
                          <a:pt x="323" y="1118"/>
                        </a:lnTo>
                        <a:lnTo>
                          <a:pt x="301" y="1109"/>
                        </a:lnTo>
                        <a:lnTo>
                          <a:pt x="280" y="1099"/>
                        </a:lnTo>
                        <a:lnTo>
                          <a:pt x="260" y="1087"/>
                        </a:lnTo>
                        <a:lnTo>
                          <a:pt x="241" y="1075"/>
                        </a:lnTo>
                        <a:lnTo>
                          <a:pt x="222" y="1062"/>
                        </a:lnTo>
                        <a:lnTo>
                          <a:pt x="204" y="1048"/>
                        </a:lnTo>
                        <a:lnTo>
                          <a:pt x="186" y="1033"/>
                        </a:lnTo>
                        <a:lnTo>
                          <a:pt x="169" y="1017"/>
                        </a:lnTo>
                        <a:lnTo>
                          <a:pt x="152" y="1000"/>
                        </a:lnTo>
                        <a:lnTo>
                          <a:pt x="136" y="982"/>
                        </a:lnTo>
                        <a:lnTo>
                          <a:pt x="136" y="982"/>
                        </a:lnTo>
                        <a:lnTo>
                          <a:pt x="124" y="966"/>
                        </a:lnTo>
                        <a:lnTo>
                          <a:pt x="111" y="950"/>
                        </a:lnTo>
                        <a:lnTo>
                          <a:pt x="99" y="933"/>
                        </a:lnTo>
                        <a:lnTo>
                          <a:pt x="88" y="916"/>
                        </a:lnTo>
                        <a:lnTo>
                          <a:pt x="77" y="898"/>
                        </a:lnTo>
                        <a:lnTo>
                          <a:pt x="68" y="880"/>
                        </a:lnTo>
                        <a:lnTo>
                          <a:pt x="59" y="862"/>
                        </a:lnTo>
                        <a:lnTo>
                          <a:pt x="51" y="843"/>
                        </a:lnTo>
                        <a:lnTo>
                          <a:pt x="42" y="824"/>
                        </a:lnTo>
                        <a:lnTo>
                          <a:pt x="36" y="805"/>
                        </a:lnTo>
                        <a:lnTo>
                          <a:pt x="30" y="786"/>
                        </a:lnTo>
                        <a:lnTo>
                          <a:pt x="23" y="767"/>
                        </a:lnTo>
                        <a:lnTo>
                          <a:pt x="18" y="747"/>
                        </a:lnTo>
                        <a:lnTo>
                          <a:pt x="14" y="727"/>
                        </a:lnTo>
                        <a:lnTo>
                          <a:pt x="11" y="705"/>
                        </a:lnTo>
                        <a:lnTo>
                          <a:pt x="7" y="685"/>
                        </a:lnTo>
                        <a:lnTo>
                          <a:pt x="7" y="685"/>
                        </a:lnTo>
                        <a:lnTo>
                          <a:pt x="2" y="639"/>
                        </a:lnTo>
                        <a:lnTo>
                          <a:pt x="0" y="593"/>
                        </a:lnTo>
                        <a:lnTo>
                          <a:pt x="0" y="571"/>
                        </a:lnTo>
                        <a:lnTo>
                          <a:pt x="0" y="549"/>
                        </a:lnTo>
                        <a:lnTo>
                          <a:pt x="1" y="527"/>
                        </a:lnTo>
                        <a:lnTo>
                          <a:pt x="3" y="504"/>
                        </a:lnTo>
                        <a:lnTo>
                          <a:pt x="5" y="481"/>
                        </a:lnTo>
                        <a:lnTo>
                          <a:pt x="9" y="459"/>
                        </a:lnTo>
                        <a:lnTo>
                          <a:pt x="12" y="437"/>
                        </a:lnTo>
                        <a:lnTo>
                          <a:pt x="17" y="415"/>
                        </a:lnTo>
                        <a:lnTo>
                          <a:pt x="22" y="393"/>
                        </a:lnTo>
                        <a:lnTo>
                          <a:pt x="29" y="371"/>
                        </a:lnTo>
                        <a:lnTo>
                          <a:pt x="36" y="349"/>
                        </a:lnTo>
                        <a:lnTo>
                          <a:pt x="43" y="328"/>
                        </a:lnTo>
                        <a:lnTo>
                          <a:pt x="43" y="328"/>
                        </a:lnTo>
                        <a:lnTo>
                          <a:pt x="55" y="301"/>
                        </a:lnTo>
                        <a:lnTo>
                          <a:pt x="68" y="274"/>
                        </a:lnTo>
                        <a:lnTo>
                          <a:pt x="82" y="249"/>
                        </a:lnTo>
                        <a:lnTo>
                          <a:pt x="96" y="225"/>
                        </a:lnTo>
                        <a:lnTo>
                          <a:pt x="113" y="201"/>
                        </a:lnTo>
                        <a:lnTo>
                          <a:pt x="131" y="178"/>
                        </a:lnTo>
                        <a:lnTo>
                          <a:pt x="150" y="156"/>
                        </a:lnTo>
                        <a:lnTo>
                          <a:pt x="170" y="135"/>
                        </a:lnTo>
                        <a:lnTo>
                          <a:pt x="170" y="135"/>
                        </a:lnTo>
                        <a:lnTo>
                          <a:pt x="186" y="120"/>
                        </a:lnTo>
                        <a:lnTo>
                          <a:pt x="202" y="106"/>
                        </a:lnTo>
                        <a:lnTo>
                          <a:pt x="219" y="92"/>
                        </a:lnTo>
                        <a:lnTo>
                          <a:pt x="237" y="81"/>
                        </a:lnTo>
                        <a:lnTo>
                          <a:pt x="254" y="69"/>
                        </a:lnTo>
                        <a:lnTo>
                          <a:pt x="273" y="59"/>
                        </a:lnTo>
                        <a:lnTo>
                          <a:pt x="291" y="49"/>
                        </a:lnTo>
                        <a:lnTo>
                          <a:pt x="310" y="40"/>
                        </a:lnTo>
                        <a:lnTo>
                          <a:pt x="329" y="32"/>
                        </a:lnTo>
                        <a:lnTo>
                          <a:pt x="349" y="25"/>
                        </a:lnTo>
                        <a:lnTo>
                          <a:pt x="369" y="18"/>
                        </a:lnTo>
                        <a:lnTo>
                          <a:pt x="388" y="13"/>
                        </a:lnTo>
                        <a:lnTo>
                          <a:pt x="408" y="9"/>
                        </a:lnTo>
                        <a:lnTo>
                          <a:pt x="429" y="6"/>
                        </a:lnTo>
                        <a:lnTo>
                          <a:pt x="449" y="3"/>
                        </a:lnTo>
                        <a:lnTo>
                          <a:pt x="470" y="2"/>
                        </a:lnTo>
                        <a:lnTo>
                          <a:pt x="491" y="0"/>
                        </a:lnTo>
                        <a:lnTo>
                          <a:pt x="511" y="0"/>
                        </a:lnTo>
                        <a:lnTo>
                          <a:pt x="532" y="2"/>
                        </a:lnTo>
                        <a:lnTo>
                          <a:pt x="552" y="3"/>
                        </a:lnTo>
                        <a:lnTo>
                          <a:pt x="573" y="6"/>
                        </a:lnTo>
                        <a:lnTo>
                          <a:pt x="593" y="9"/>
                        </a:lnTo>
                        <a:lnTo>
                          <a:pt x="613" y="14"/>
                        </a:lnTo>
                        <a:lnTo>
                          <a:pt x="633" y="19"/>
                        </a:lnTo>
                        <a:lnTo>
                          <a:pt x="653" y="26"/>
                        </a:lnTo>
                        <a:lnTo>
                          <a:pt x="674" y="33"/>
                        </a:lnTo>
                        <a:lnTo>
                          <a:pt x="693" y="41"/>
                        </a:lnTo>
                        <a:lnTo>
                          <a:pt x="712" y="50"/>
                        </a:lnTo>
                        <a:lnTo>
                          <a:pt x="731" y="60"/>
                        </a:lnTo>
                        <a:lnTo>
                          <a:pt x="749" y="71"/>
                        </a:lnTo>
                        <a:lnTo>
                          <a:pt x="767" y="83"/>
                        </a:lnTo>
                        <a:lnTo>
                          <a:pt x="785" y="96"/>
                        </a:lnTo>
                        <a:lnTo>
                          <a:pt x="785" y="96"/>
                        </a:lnTo>
                        <a:lnTo>
                          <a:pt x="821" y="124"/>
                        </a:lnTo>
                        <a:lnTo>
                          <a:pt x="821" y="124"/>
                        </a:lnTo>
                        <a:close/>
                        <a:moveTo>
                          <a:pt x="834" y="591"/>
                        </a:moveTo>
                        <a:lnTo>
                          <a:pt x="834" y="591"/>
                        </a:lnTo>
                        <a:lnTo>
                          <a:pt x="833" y="557"/>
                        </a:lnTo>
                        <a:lnTo>
                          <a:pt x="831" y="525"/>
                        </a:lnTo>
                        <a:lnTo>
                          <a:pt x="827" y="495"/>
                        </a:lnTo>
                        <a:lnTo>
                          <a:pt x="821" y="467"/>
                        </a:lnTo>
                        <a:lnTo>
                          <a:pt x="813" y="440"/>
                        </a:lnTo>
                        <a:lnTo>
                          <a:pt x="804" y="415"/>
                        </a:lnTo>
                        <a:lnTo>
                          <a:pt x="792" y="392"/>
                        </a:lnTo>
                        <a:lnTo>
                          <a:pt x="779" y="368"/>
                        </a:lnTo>
                        <a:lnTo>
                          <a:pt x="779" y="368"/>
                        </a:lnTo>
                        <a:lnTo>
                          <a:pt x="769" y="351"/>
                        </a:lnTo>
                        <a:lnTo>
                          <a:pt x="757" y="335"/>
                        </a:lnTo>
                        <a:lnTo>
                          <a:pt x="745" y="321"/>
                        </a:lnTo>
                        <a:lnTo>
                          <a:pt x="732" y="307"/>
                        </a:lnTo>
                        <a:lnTo>
                          <a:pt x="718" y="295"/>
                        </a:lnTo>
                        <a:lnTo>
                          <a:pt x="703" y="284"/>
                        </a:lnTo>
                        <a:lnTo>
                          <a:pt x="688" y="273"/>
                        </a:lnTo>
                        <a:lnTo>
                          <a:pt x="673" y="264"/>
                        </a:lnTo>
                        <a:lnTo>
                          <a:pt x="657" y="256"/>
                        </a:lnTo>
                        <a:lnTo>
                          <a:pt x="640" y="249"/>
                        </a:lnTo>
                        <a:lnTo>
                          <a:pt x="623" y="242"/>
                        </a:lnTo>
                        <a:lnTo>
                          <a:pt x="606" y="237"/>
                        </a:lnTo>
                        <a:lnTo>
                          <a:pt x="589" y="234"/>
                        </a:lnTo>
                        <a:lnTo>
                          <a:pt x="571" y="231"/>
                        </a:lnTo>
                        <a:lnTo>
                          <a:pt x="553" y="229"/>
                        </a:lnTo>
                        <a:lnTo>
                          <a:pt x="536" y="229"/>
                        </a:lnTo>
                        <a:lnTo>
                          <a:pt x="518" y="229"/>
                        </a:lnTo>
                        <a:lnTo>
                          <a:pt x="500" y="231"/>
                        </a:lnTo>
                        <a:lnTo>
                          <a:pt x="482" y="233"/>
                        </a:lnTo>
                        <a:lnTo>
                          <a:pt x="465" y="236"/>
                        </a:lnTo>
                        <a:lnTo>
                          <a:pt x="448" y="241"/>
                        </a:lnTo>
                        <a:lnTo>
                          <a:pt x="431" y="248"/>
                        </a:lnTo>
                        <a:lnTo>
                          <a:pt x="415" y="254"/>
                        </a:lnTo>
                        <a:lnTo>
                          <a:pt x="399" y="263"/>
                        </a:lnTo>
                        <a:lnTo>
                          <a:pt x="383" y="271"/>
                        </a:lnTo>
                        <a:lnTo>
                          <a:pt x="368" y="282"/>
                        </a:lnTo>
                        <a:lnTo>
                          <a:pt x="353" y="293"/>
                        </a:lnTo>
                        <a:lnTo>
                          <a:pt x="339" y="306"/>
                        </a:lnTo>
                        <a:lnTo>
                          <a:pt x="327" y="320"/>
                        </a:lnTo>
                        <a:lnTo>
                          <a:pt x="314" y="334"/>
                        </a:lnTo>
                        <a:lnTo>
                          <a:pt x="302" y="350"/>
                        </a:lnTo>
                        <a:lnTo>
                          <a:pt x="292" y="367"/>
                        </a:lnTo>
                        <a:lnTo>
                          <a:pt x="292" y="367"/>
                        </a:lnTo>
                        <a:lnTo>
                          <a:pt x="278" y="393"/>
                        </a:lnTo>
                        <a:lnTo>
                          <a:pt x="267" y="419"/>
                        </a:lnTo>
                        <a:lnTo>
                          <a:pt x="256" y="444"/>
                        </a:lnTo>
                        <a:lnTo>
                          <a:pt x="247" y="471"/>
                        </a:lnTo>
                        <a:lnTo>
                          <a:pt x="241" y="497"/>
                        </a:lnTo>
                        <a:lnTo>
                          <a:pt x="236" y="524"/>
                        </a:lnTo>
                        <a:lnTo>
                          <a:pt x="233" y="550"/>
                        </a:lnTo>
                        <a:lnTo>
                          <a:pt x="232" y="576"/>
                        </a:lnTo>
                        <a:lnTo>
                          <a:pt x="233" y="602"/>
                        </a:lnTo>
                        <a:lnTo>
                          <a:pt x="236" y="628"/>
                        </a:lnTo>
                        <a:lnTo>
                          <a:pt x="240" y="655"/>
                        </a:lnTo>
                        <a:lnTo>
                          <a:pt x="246" y="681"/>
                        </a:lnTo>
                        <a:lnTo>
                          <a:pt x="255" y="708"/>
                        </a:lnTo>
                        <a:lnTo>
                          <a:pt x="265" y="733"/>
                        </a:lnTo>
                        <a:lnTo>
                          <a:pt x="277" y="759"/>
                        </a:lnTo>
                        <a:lnTo>
                          <a:pt x="292" y="785"/>
                        </a:lnTo>
                        <a:lnTo>
                          <a:pt x="292" y="785"/>
                        </a:lnTo>
                        <a:lnTo>
                          <a:pt x="302" y="802"/>
                        </a:lnTo>
                        <a:lnTo>
                          <a:pt x="314" y="819"/>
                        </a:lnTo>
                        <a:lnTo>
                          <a:pt x="326" y="833"/>
                        </a:lnTo>
                        <a:lnTo>
                          <a:pt x="339" y="847"/>
                        </a:lnTo>
                        <a:lnTo>
                          <a:pt x="353" y="860"/>
                        </a:lnTo>
                        <a:lnTo>
                          <a:pt x="367" y="870"/>
                        </a:lnTo>
                        <a:lnTo>
                          <a:pt x="383" y="881"/>
                        </a:lnTo>
                        <a:lnTo>
                          <a:pt x="398" y="890"/>
                        </a:lnTo>
                        <a:lnTo>
                          <a:pt x="413" y="899"/>
                        </a:lnTo>
                        <a:lnTo>
                          <a:pt x="430" y="906"/>
                        </a:lnTo>
                        <a:lnTo>
                          <a:pt x="446" y="912"/>
                        </a:lnTo>
                        <a:lnTo>
                          <a:pt x="464" y="917"/>
                        </a:lnTo>
                        <a:lnTo>
                          <a:pt x="481" y="921"/>
                        </a:lnTo>
                        <a:lnTo>
                          <a:pt x="498" y="923"/>
                        </a:lnTo>
                        <a:lnTo>
                          <a:pt x="516" y="925"/>
                        </a:lnTo>
                        <a:lnTo>
                          <a:pt x="533" y="926"/>
                        </a:lnTo>
                        <a:lnTo>
                          <a:pt x="551" y="925"/>
                        </a:lnTo>
                        <a:lnTo>
                          <a:pt x="569" y="924"/>
                        </a:lnTo>
                        <a:lnTo>
                          <a:pt x="586" y="921"/>
                        </a:lnTo>
                        <a:lnTo>
                          <a:pt x="604" y="917"/>
                        </a:lnTo>
                        <a:lnTo>
                          <a:pt x="621" y="913"/>
                        </a:lnTo>
                        <a:lnTo>
                          <a:pt x="638" y="906"/>
                        </a:lnTo>
                        <a:lnTo>
                          <a:pt x="653" y="899"/>
                        </a:lnTo>
                        <a:lnTo>
                          <a:pt x="669" y="891"/>
                        </a:lnTo>
                        <a:lnTo>
                          <a:pt x="685" y="882"/>
                        </a:lnTo>
                        <a:lnTo>
                          <a:pt x="701" y="871"/>
                        </a:lnTo>
                        <a:lnTo>
                          <a:pt x="716" y="860"/>
                        </a:lnTo>
                        <a:lnTo>
                          <a:pt x="730" y="848"/>
                        </a:lnTo>
                        <a:lnTo>
                          <a:pt x="743" y="834"/>
                        </a:lnTo>
                        <a:lnTo>
                          <a:pt x="756" y="820"/>
                        </a:lnTo>
                        <a:lnTo>
                          <a:pt x="768" y="804"/>
                        </a:lnTo>
                        <a:lnTo>
                          <a:pt x="778" y="787"/>
                        </a:lnTo>
                        <a:lnTo>
                          <a:pt x="778" y="787"/>
                        </a:lnTo>
                        <a:lnTo>
                          <a:pt x="792" y="762"/>
                        </a:lnTo>
                        <a:lnTo>
                          <a:pt x="804" y="738"/>
                        </a:lnTo>
                        <a:lnTo>
                          <a:pt x="814" y="713"/>
                        </a:lnTo>
                        <a:lnTo>
                          <a:pt x="822" y="689"/>
                        </a:lnTo>
                        <a:lnTo>
                          <a:pt x="827" y="663"/>
                        </a:lnTo>
                        <a:lnTo>
                          <a:pt x="831" y="639"/>
                        </a:lnTo>
                        <a:lnTo>
                          <a:pt x="833" y="615"/>
                        </a:lnTo>
                        <a:lnTo>
                          <a:pt x="834" y="591"/>
                        </a:lnTo>
                        <a:lnTo>
                          <a:pt x="834" y="59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9" name="Freeform 11"/>
                  <p:cNvSpPr>
                    <a:spLocks/>
                  </p:cNvSpPr>
                  <p:nvPr/>
                </p:nvSpPr>
                <p:spPr bwMode="auto">
                  <a:xfrm>
                    <a:off x="7696200" y="3679825"/>
                    <a:ext cx="493713" cy="811213"/>
                  </a:xfrm>
                  <a:custGeom>
                    <a:avLst/>
                    <a:gdLst>
                      <a:gd name="T0" fmla="*/ 296 w 935"/>
                      <a:gd name="T1" fmla="*/ 526 h 1535"/>
                      <a:gd name="T2" fmla="*/ 363 w 935"/>
                      <a:gd name="T3" fmla="*/ 470 h 1535"/>
                      <a:gd name="T4" fmla="*/ 453 w 935"/>
                      <a:gd name="T5" fmla="*/ 425 h 1535"/>
                      <a:gd name="T6" fmla="*/ 548 w 935"/>
                      <a:gd name="T7" fmla="*/ 403 h 1535"/>
                      <a:gd name="T8" fmla="*/ 646 w 935"/>
                      <a:gd name="T9" fmla="*/ 408 h 1535"/>
                      <a:gd name="T10" fmla="*/ 722 w 935"/>
                      <a:gd name="T11" fmla="*/ 426 h 1535"/>
                      <a:gd name="T12" fmla="*/ 781 w 935"/>
                      <a:gd name="T13" fmla="*/ 453 h 1535"/>
                      <a:gd name="T14" fmla="*/ 829 w 935"/>
                      <a:gd name="T15" fmla="*/ 493 h 1535"/>
                      <a:gd name="T16" fmla="*/ 866 w 935"/>
                      <a:gd name="T17" fmla="*/ 544 h 1535"/>
                      <a:gd name="T18" fmla="*/ 894 w 935"/>
                      <a:gd name="T19" fmla="*/ 604 h 1535"/>
                      <a:gd name="T20" fmla="*/ 918 w 935"/>
                      <a:gd name="T21" fmla="*/ 690 h 1535"/>
                      <a:gd name="T22" fmla="*/ 932 w 935"/>
                      <a:gd name="T23" fmla="*/ 806 h 1535"/>
                      <a:gd name="T24" fmla="*/ 935 w 935"/>
                      <a:gd name="T25" fmla="*/ 1121 h 1535"/>
                      <a:gd name="T26" fmla="*/ 931 w 935"/>
                      <a:gd name="T27" fmla="*/ 1438 h 1535"/>
                      <a:gd name="T28" fmla="*/ 908 w 935"/>
                      <a:gd name="T29" fmla="*/ 1490 h 1535"/>
                      <a:gd name="T30" fmla="*/ 867 w 935"/>
                      <a:gd name="T31" fmla="*/ 1523 h 1535"/>
                      <a:gd name="T32" fmla="*/ 813 w 935"/>
                      <a:gd name="T33" fmla="*/ 1535 h 1535"/>
                      <a:gd name="T34" fmla="*/ 774 w 935"/>
                      <a:gd name="T35" fmla="*/ 1529 h 1535"/>
                      <a:gd name="T36" fmla="*/ 740 w 935"/>
                      <a:gd name="T37" fmla="*/ 1513 h 1535"/>
                      <a:gd name="T38" fmla="*/ 714 w 935"/>
                      <a:gd name="T39" fmla="*/ 1489 h 1535"/>
                      <a:gd name="T40" fmla="*/ 696 w 935"/>
                      <a:gd name="T41" fmla="*/ 1457 h 1535"/>
                      <a:gd name="T42" fmla="*/ 690 w 935"/>
                      <a:gd name="T43" fmla="*/ 1429 h 1535"/>
                      <a:gd name="T44" fmla="*/ 689 w 935"/>
                      <a:gd name="T45" fmla="*/ 889 h 1535"/>
                      <a:gd name="T46" fmla="*/ 681 w 935"/>
                      <a:gd name="T47" fmla="*/ 790 h 1535"/>
                      <a:gd name="T48" fmla="*/ 669 w 935"/>
                      <a:gd name="T49" fmla="*/ 745 h 1535"/>
                      <a:gd name="T50" fmla="*/ 644 w 935"/>
                      <a:gd name="T51" fmla="*/ 696 h 1535"/>
                      <a:gd name="T52" fmla="*/ 607 w 935"/>
                      <a:gd name="T53" fmla="*/ 661 h 1535"/>
                      <a:gd name="T54" fmla="*/ 559 w 935"/>
                      <a:gd name="T55" fmla="*/ 640 h 1535"/>
                      <a:gd name="T56" fmla="*/ 517 w 935"/>
                      <a:gd name="T57" fmla="*/ 634 h 1535"/>
                      <a:gd name="T58" fmla="*/ 433 w 935"/>
                      <a:gd name="T59" fmla="*/ 637 h 1535"/>
                      <a:gd name="T60" fmla="*/ 377 w 935"/>
                      <a:gd name="T61" fmla="*/ 655 h 1535"/>
                      <a:gd name="T62" fmla="*/ 317 w 935"/>
                      <a:gd name="T63" fmla="*/ 696 h 1535"/>
                      <a:gd name="T64" fmla="*/ 275 w 935"/>
                      <a:gd name="T65" fmla="*/ 753 h 1535"/>
                      <a:gd name="T66" fmla="*/ 251 w 935"/>
                      <a:gd name="T67" fmla="*/ 825 h 1535"/>
                      <a:gd name="T68" fmla="*/ 247 w 935"/>
                      <a:gd name="T69" fmla="*/ 909 h 1535"/>
                      <a:gd name="T70" fmla="*/ 246 w 935"/>
                      <a:gd name="T71" fmla="*/ 1405 h 1535"/>
                      <a:gd name="T72" fmla="*/ 240 w 935"/>
                      <a:gd name="T73" fmla="*/ 1451 h 1535"/>
                      <a:gd name="T74" fmla="*/ 219 w 935"/>
                      <a:gd name="T75" fmla="*/ 1490 h 1535"/>
                      <a:gd name="T76" fmla="*/ 187 w 935"/>
                      <a:gd name="T77" fmla="*/ 1519 h 1535"/>
                      <a:gd name="T78" fmla="*/ 147 w 935"/>
                      <a:gd name="T79" fmla="*/ 1533 h 1535"/>
                      <a:gd name="T80" fmla="*/ 112 w 935"/>
                      <a:gd name="T81" fmla="*/ 1535 h 1535"/>
                      <a:gd name="T82" fmla="*/ 70 w 935"/>
                      <a:gd name="T83" fmla="*/ 1524 h 1535"/>
                      <a:gd name="T84" fmla="*/ 35 w 935"/>
                      <a:gd name="T85" fmla="*/ 1498 h 1535"/>
                      <a:gd name="T86" fmla="*/ 11 w 935"/>
                      <a:gd name="T87" fmla="*/ 1461 h 1535"/>
                      <a:gd name="T88" fmla="*/ 3 w 935"/>
                      <a:gd name="T89" fmla="*/ 1429 h 1535"/>
                      <a:gd name="T90" fmla="*/ 0 w 935"/>
                      <a:gd name="T91" fmla="*/ 152 h 1535"/>
                      <a:gd name="T92" fmla="*/ 2 w 935"/>
                      <a:gd name="T93" fmla="*/ 111 h 1535"/>
                      <a:gd name="T94" fmla="*/ 15 w 935"/>
                      <a:gd name="T95" fmla="*/ 64 h 1535"/>
                      <a:gd name="T96" fmla="*/ 41 w 935"/>
                      <a:gd name="T97" fmla="*/ 29 h 1535"/>
                      <a:gd name="T98" fmla="*/ 78 w 935"/>
                      <a:gd name="T99" fmla="*/ 7 h 1535"/>
                      <a:gd name="T100" fmla="*/ 123 w 935"/>
                      <a:gd name="T101" fmla="*/ 0 h 1535"/>
                      <a:gd name="T102" fmla="*/ 158 w 935"/>
                      <a:gd name="T103" fmla="*/ 4 h 1535"/>
                      <a:gd name="T104" fmla="*/ 197 w 935"/>
                      <a:gd name="T105" fmla="*/ 22 h 1535"/>
                      <a:gd name="T106" fmla="*/ 226 w 935"/>
                      <a:gd name="T107" fmla="*/ 54 h 1535"/>
                      <a:gd name="T108" fmla="*/ 243 w 935"/>
                      <a:gd name="T109" fmla="*/ 97 h 1535"/>
                      <a:gd name="T110" fmla="*/ 247 w 935"/>
                      <a:gd name="T111" fmla="*/ 151 h 1535"/>
                      <a:gd name="T112" fmla="*/ 247 w 935"/>
                      <a:gd name="T113" fmla="*/ 569 h 1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935" h="1535">
                        <a:moveTo>
                          <a:pt x="256" y="572"/>
                        </a:moveTo>
                        <a:lnTo>
                          <a:pt x="256" y="572"/>
                        </a:lnTo>
                        <a:lnTo>
                          <a:pt x="275" y="548"/>
                        </a:lnTo>
                        <a:lnTo>
                          <a:pt x="296" y="526"/>
                        </a:lnTo>
                        <a:lnTo>
                          <a:pt x="318" y="505"/>
                        </a:lnTo>
                        <a:lnTo>
                          <a:pt x="341" y="486"/>
                        </a:lnTo>
                        <a:lnTo>
                          <a:pt x="341" y="486"/>
                        </a:lnTo>
                        <a:lnTo>
                          <a:pt x="363" y="470"/>
                        </a:lnTo>
                        <a:lnTo>
                          <a:pt x="386" y="456"/>
                        </a:lnTo>
                        <a:lnTo>
                          <a:pt x="408" y="444"/>
                        </a:lnTo>
                        <a:lnTo>
                          <a:pt x="430" y="433"/>
                        </a:lnTo>
                        <a:lnTo>
                          <a:pt x="453" y="425"/>
                        </a:lnTo>
                        <a:lnTo>
                          <a:pt x="477" y="416"/>
                        </a:lnTo>
                        <a:lnTo>
                          <a:pt x="500" y="411"/>
                        </a:lnTo>
                        <a:lnTo>
                          <a:pt x="524" y="407"/>
                        </a:lnTo>
                        <a:lnTo>
                          <a:pt x="548" y="403"/>
                        </a:lnTo>
                        <a:lnTo>
                          <a:pt x="572" y="402"/>
                        </a:lnTo>
                        <a:lnTo>
                          <a:pt x="596" y="402"/>
                        </a:lnTo>
                        <a:lnTo>
                          <a:pt x="621" y="405"/>
                        </a:lnTo>
                        <a:lnTo>
                          <a:pt x="646" y="408"/>
                        </a:lnTo>
                        <a:lnTo>
                          <a:pt x="671" y="412"/>
                        </a:lnTo>
                        <a:lnTo>
                          <a:pt x="696" y="418"/>
                        </a:lnTo>
                        <a:lnTo>
                          <a:pt x="722" y="426"/>
                        </a:lnTo>
                        <a:lnTo>
                          <a:pt x="722" y="426"/>
                        </a:lnTo>
                        <a:lnTo>
                          <a:pt x="738" y="431"/>
                        </a:lnTo>
                        <a:lnTo>
                          <a:pt x="753" y="437"/>
                        </a:lnTo>
                        <a:lnTo>
                          <a:pt x="767" y="445"/>
                        </a:lnTo>
                        <a:lnTo>
                          <a:pt x="781" y="453"/>
                        </a:lnTo>
                        <a:lnTo>
                          <a:pt x="794" y="462"/>
                        </a:lnTo>
                        <a:lnTo>
                          <a:pt x="806" y="471"/>
                        </a:lnTo>
                        <a:lnTo>
                          <a:pt x="818" y="482"/>
                        </a:lnTo>
                        <a:lnTo>
                          <a:pt x="829" y="493"/>
                        </a:lnTo>
                        <a:lnTo>
                          <a:pt x="839" y="505"/>
                        </a:lnTo>
                        <a:lnTo>
                          <a:pt x="849" y="518"/>
                        </a:lnTo>
                        <a:lnTo>
                          <a:pt x="858" y="530"/>
                        </a:lnTo>
                        <a:lnTo>
                          <a:pt x="866" y="544"/>
                        </a:lnTo>
                        <a:lnTo>
                          <a:pt x="874" y="559"/>
                        </a:lnTo>
                        <a:lnTo>
                          <a:pt x="881" y="574"/>
                        </a:lnTo>
                        <a:lnTo>
                          <a:pt x="888" y="588"/>
                        </a:lnTo>
                        <a:lnTo>
                          <a:pt x="894" y="604"/>
                        </a:lnTo>
                        <a:lnTo>
                          <a:pt x="894" y="604"/>
                        </a:lnTo>
                        <a:lnTo>
                          <a:pt x="904" y="633"/>
                        </a:lnTo>
                        <a:lnTo>
                          <a:pt x="912" y="660"/>
                        </a:lnTo>
                        <a:lnTo>
                          <a:pt x="918" y="690"/>
                        </a:lnTo>
                        <a:lnTo>
                          <a:pt x="924" y="718"/>
                        </a:lnTo>
                        <a:lnTo>
                          <a:pt x="928" y="748"/>
                        </a:lnTo>
                        <a:lnTo>
                          <a:pt x="931" y="778"/>
                        </a:lnTo>
                        <a:lnTo>
                          <a:pt x="932" y="806"/>
                        </a:lnTo>
                        <a:lnTo>
                          <a:pt x="933" y="836"/>
                        </a:lnTo>
                        <a:lnTo>
                          <a:pt x="933" y="836"/>
                        </a:lnTo>
                        <a:lnTo>
                          <a:pt x="934" y="978"/>
                        </a:lnTo>
                        <a:lnTo>
                          <a:pt x="935" y="1121"/>
                        </a:lnTo>
                        <a:lnTo>
                          <a:pt x="934" y="1406"/>
                        </a:lnTo>
                        <a:lnTo>
                          <a:pt x="934" y="1406"/>
                        </a:lnTo>
                        <a:lnTo>
                          <a:pt x="933" y="1422"/>
                        </a:lnTo>
                        <a:lnTo>
                          <a:pt x="931" y="1438"/>
                        </a:lnTo>
                        <a:lnTo>
                          <a:pt x="927" y="1452"/>
                        </a:lnTo>
                        <a:lnTo>
                          <a:pt x="922" y="1466"/>
                        </a:lnTo>
                        <a:lnTo>
                          <a:pt x="915" y="1478"/>
                        </a:lnTo>
                        <a:lnTo>
                          <a:pt x="908" y="1490"/>
                        </a:lnTo>
                        <a:lnTo>
                          <a:pt x="899" y="1499"/>
                        </a:lnTo>
                        <a:lnTo>
                          <a:pt x="889" y="1509"/>
                        </a:lnTo>
                        <a:lnTo>
                          <a:pt x="878" y="1516"/>
                        </a:lnTo>
                        <a:lnTo>
                          <a:pt x="867" y="1523"/>
                        </a:lnTo>
                        <a:lnTo>
                          <a:pt x="854" y="1528"/>
                        </a:lnTo>
                        <a:lnTo>
                          <a:pt x="841" y="1532"/>
                        </a:lnTo>
                        <a:lnTo>
                          <a:pt x="828" y="1534"/>
                        </a:lnTo>
                        <a:lnTo>
                          <a:pt x="813" y="1535"/>
                        </a:lnTo>
                        <a:lnTo>
                          <a:pt x="798" y="1534"/>
                        </a:lnTo>
                        <a:lnTo>
                          <a:pt x="783" y="1531"/>
                        </a:lnTo>
                        <a:lnTo>
                          <a:pt x="783" y="1531"/>
                        </a:lnTo>
                        <a:lnTo>
                          <a:pt x="774" y="1529"/>
                        </a:lnTo>
                        <a:lnTo>
                          <a:pt x="765" y="1526"/>
                        </a:lnTo>
                        <a:lnTo>
                          <a:pt x="756" y="1523"/>
                        </a:lnTo>
                        <a:lnTo>
                          <a:pt x="748" y="1519"/>
                        </a:lnTo>
                        <a:lnTo>
                          <a:pt x="740" y="1513"/>
                        </a:lnTo>
                        <a:lnTo>
                          <a:pt x="733" y="1508"/>
                        </a:lnTo>
                        <a:lnTo>
                          <a:pt x="726" y="1502"/>
                        </a:lnTo>
                        <a:lnTo>
                          <a:pt x="720" y="1495"/>
                        </a:lnTo>
                        <a:lnTo>
                          <a:pt x="714" y="1489"/>
                        </a:lnTo>
                        <a:lnTo>
                          <a:pt x="709" y="1482"/>
                        </a:lnTo>
                        <a:lnTo>
                          <a:pt x="704" y="1473"/>
                        </a:lnTo>
                        <a:lnTo>
                          <a:pt x="700" y="1466"/>
                        </a:lnTo>
                        <a:lnTo>
                          <a:pt x="696" y="1457"/>
                        </a:lnTo>
                        <a:lnTo>
                          <a:pt x="693" y="1448"/>
                        </a:lnTo>
                        <a:lnTo>
                          <a:pt x="691" y="1438"/>
                        </a:lnTo>
                        <a:lnTo>
                          <a:pt x="690" y="1429"/>
                        </a:lnTo>
                        <a:lnTo>
                          <a:pt x="690" y="1429"/>
                        </a:lnTo>
                        <a:lnTo>
                          <a:pt x="689" y="1409"/>
                        </a:lnTo>
                        <a:lnTo>
                          <a:pt x="689" y="1387"/>
                        </a:lnTo>
                        <a:lnTo>
                          <a:pt x="689" y="1387"/>
                        </a:lnTo>
                        <a:lnTo>
                          <a:pt x="689" y="889"/>
                        </a:lnTo>
                        <a:lnTo>
                          <a:pt x="689" y="889"/>
                        </a:lnTo>
                        <a:lnTo>
                          <a:pt x="688" y="856"/>
                        </a:lnTo>
                        <a:lnTo>
                          <a:pt x="685" y="823"/>
                        </a:lnTo>
                        <a:lnTo>
                          <a:pt x="681" y="790"/>
                        </a:lnTo>
                        <a:lnTo>
                          <a:pt x="677" y="774"/>
                        </a:lnTo>
                        <a:lnTo>
                          <a:pt x="673" y="759"/>
                        </a:lnTo>
                        <a:lnTo>
                          <a:pt x="673" y="759"/>
                        </a:lnTo>
                        <a:lnTo>
                          <a:pt x="669" y="745"/>
                        </a:lnTo>
                        <a:lnTo>
                          <a:pt x="664" y="732"/>
                        </a:lnTo>
                        <a:lnTo>
                          <a:pt x="657" y="719"/>
                        </a:lnTo>
                        <a:lnTo>
                          <a:pt x="651" y="708"/>
                        </a:lnTo>
                        <a:lnTo>
                          <a:pt x="644" y="696"/>
                        </a:lnTo>
                        <a:lnTo>
                          <a:pt x="635" y="687"/>
                        </a:lnTo>
                        <a:lnTo>
                          <a:pt x="627" y="677"/>
                        </a:lnTo>
                        <a:lnTo>
                          <a:pt x="617" y="669"/>
                        </a:lnTo>
                        <a:lnTo>
                          <a:pt x="607" y="661"/>
                        </a:lnTo>
                        <a:lnTo>
                          <a:pt x="596" y="655"/>
                        </a:lnTo>
                        <a:lnTo>
                          <a:pt x="584" y="650"/>
                        </a:lnTo>
                        <a:lnTo>
                          <a:pt x="573" y="644"/>
                        </a:lnTo>
                        <a:lnTo>
                          <a:pt x="559" y="640"/>
                        </a:lnTo>
                        <a:lnTo>
                          <a:pt x="546" y="637"/>
                        </a:lnTo>
                        <a:lnTo>
                          <a:pt x="532" y="635"/>
                        </a:lnTo>
                        <a:lnTo>
                          <a:pt x="517" y="634"/>
                        </a:lnTo>
                        <a:lnTo>
                          <a:pt x="517" y="634"/>
                        </a:lnTo>
                        <a:lnTo>
                          <a:pt x="496" y="633"/>
                        </a:lnTo>
                        <a:lnTo>
                          <a:pt x="474" y="633"/>
                        </a:lnTo>
                        <a:lnTo>
                          <a:pt x="454" y="634"/>
                        </a:lnTo>
                        <a:lnTo>
                          <a:pt x="433" y="637"/>
                        </a:lnTo>
                        <a:lnTo>
                          <a:pt x="433" y="637"/>
                        </a:lnTo>
                        <a:lnTo>
                          <a:pt x="413" y="642"/>
                        </a:lnTo>
                        <a:lnTo>
                          <a:pt x="395" y="648"/>
                        </a:lnTo>
                        <a:lnTo>
                          <a:pt x="377" y="655"/>
                        </a:lnTo>
                        <a:lnTo>
                          <a:pt x="361" y="663"/>
                        </a:lnTo>
                        <a:lnTo>
                          <a:pt x="345" y="673"/>
                        </a:lnTo>
                        <a:lnTo>
                          <a:pt x="331" y="684"/>
                        </a:lnTo>
                        <a:lnTo>
                          <a:pt x="317" y="696"/>
                        </a:lnTo>
                        <a:lnTo>
                          <a:pt x="304" y="709"/>
                        </a:lnTo>
                        <a:lnTo>
                          <a:pt x="294" y="723"/>
                        </a:lnTo>
                        <a:lnTo>
                          <a:pt x="283" y="737"/>
                        </a:lnTo>
                        <a:lnTo>
                          <a:pt x="275" y="753"/>
                        </a:lnTo>
                        <a:lnTo>
                          <a:pt x="266" y="770"/>
                        </a:lnTo>
                        <a:lnTo>
                          <a:pt x="260" y="788"/>
                        </a:lnTo>
                        <a:lnTo>
                          <a:pt x="256" y="806"/>
                        </a:lnTo>
                        <a:lnTo>
                          <a:pt x="251" y="825"/>
                        </a:lnTo>
                        <a:lnTo>
                          <a:pt x="249" y="845"/>
                        </a:lnTo>
                        <a:lnTo>
                          <a:pt x="249" y="845"/>
                        </a:lnTo>
                        <a:lnTo>
                          <a:pt x="247" y="877"/>
                        </a:lnTo>
                        <a:lnTo>
                          <a:pt x="247" y="909"/>
                        </a:lnTo>
                        <a:lnTo>
                          <a:pt x="247" y="909"/>
                        </a:lnTo>
                        <a:lnTo>
                          <a:pt x="247" y="1382"/>
                        </a:lnTo>
                        <a:lnTo>
                          <a:pt x="247" y="1382"/>
                        </a:lnTo>
                        <a:lnTo>
                          <a:pt x="246" y="1405"/>
                        </a:lnTo>
                        <a:lnTo>
                          <a:pt x="244" y="1429"/>
                        </a:lnTo>
                        <a:lnTo>
                          <a:pt x="244" y="1429"/>
                        </a:lnTo>
                        <a:lnTo>
                          <a:pt x="242" y="1440"/>
                        </a:lnTo>
                        <a:lnTo>
                          <a:pt x="240" y="1451"/>
                        </a:lnTo>
                        <a:lnTo>
                          <a:pt x="236" y="1461"/>
                        </a:lnTo>
                        <a:lnTo>
                          <a:pt x="230" y="1472"/>
                        </a:lnTo>
                        <a:lnTo>
                          <a:pt x="225" y="1482"/>
                        </a:lnTo>
                        <a:lnTo>
                          <a:pt x="219" y="1490"/>
                        </a:lnTo>
                        <a:lnTo>
                          <a:pt x="212" y="1498"/>
                        </a:lnTo>
                        <a:lnTo>
                          <a:pt x="204" y="1506"/>
                        </a:lnTo>
                        <a:lnTo>
                          <a:pt x="196" y="1512"/>
                        </a:lnTo>
                        <a:lnTo>
                          <a:pt x="187" y="1519"/>
                        </a:lnTo>
                        <a:lnTo>
                          <a:pt x="177" y="1524"/>
                        </a:lnTo>
                        <a:lnTo>
                          <a:pt x="168" y="1528"/>
                        </a:lnTo>
                        <a:lnTo>
                          <a:pt x="157" y="1531"/>
                        </a:lnTo>
                        <a:lnTo>
                          <a:pt x="147" y="1533"/>
                        </a:lnTo>
                        <a:lnTo>
                          <a:pt x="135" y="1535"/>
                        </a:lnTo>
                        <a:lnTo>
                          <a:pt x="123" y="1535"/>
                        </a:lnTo>
                        <a:lnTo>
                          <a:pt x="123" y="1535"/>
                        </a:lnTo>
                        <a:lnTo>
                          <a:pt x="112" y="1535"/>
                        </a:lnTo>
                        <a:lnTo>
                          <a:pt x="100" y="1533"/>
                        </a:lnTo>
                        <a:lnTo>
                          <a:pt x="90" y="1531"/>
                        </a:lnTo>
                        <a:lnTo>
                          <a:pt x="79" y="1528"/>
                        </a:lnTo>
                        <a:lnTo>
                          <a:pt x="70" y="1524"/>
                        </a:lnTo>
                        <a:lnTo>
                          <a:pt x="60" y="1519"/>
                        </a:lnTo>
                        <a:lnTo>
                          <a:pt x="52" y="1512"/>
                        </a:lnTo>
                        <a:lnTo>
                          <a:pt x="43" y="1506"/>
                        </a:lnTo>
                        <a:lnTo>
                          <a:pt x="35" y="1498"/>
                        </a:lnTo>
                        <a:lnTo>
                          <a:pt x="28" y="1490"/>
                        </a:lnTo>
                        <a:lnTo>
                          <a:pt x="22" y="1482"/>
                        </a:lnTo>
                        <a:lnTo>
                          <a:pt x="17" y="1472"/>
                        </a:lnTo>
                        <a:lnTo>
                          <a:pt x="11" y="1461"/>
                        </a:lnTo>
                        <a:lnTo>
                          <a:pt x="8" y="1451"/>
                        </a:lnTo>
                        <a:lnTo>
                          <a:pt x="5" y="1440"/>
                        </a:lnTo>
                        <a:lnTo>
                          <a:pt x="3" y="1429"/>
                        </a:lnTo>
                        <a:lnTo>
                          <a:pt x="3" y="1429"/>
                        </a:lnTo>
                        <a:lnTo>
                          <a:pt x="1" y="1405"/>
                        </a:lnTo>
                        <a:lnTo>
                          <a:pt x="0" y="1382"/>
                        </a:lnTo>
                        <a:lnTo>
                          <a:pt x="0" y="1382"/>
                        </a:lnTo>
                        <a:lnTo>
                          <a:pt x="0" y="152"/>
                        </a:lnTo>
                        <a:lnTo>
                          <a:pt x="0" y="152"/>
                        </a:lnTo>
                        <a:lnTo>
                          <a:pt x="1" y="131"/>
                        </a:lnTo>
                        <a:lnTo>
                          <a:pt x="2" y="111"/>
                        </a:lnTo>
                        <a:lnTo>
                          <a:pt x="2" y="111"/>
                        </a:lnTo>
                        <a:lnTo>
                          <a:pt x="4" y="98"/>
                        </a:lnTo>
                        <a:lnTo>
                          <a:pt x="6" y="86"/>
                        </a:lnTo>
                        <a:lnTo>
                          <a:pt x="10" y="75"/>
                        </a:lnTo>
                        <a:lnTo>
                          <a:pt x="15" y="64"/>
                        </a:lnTo>
                        <a:lnTo>
                          <a:pt x="20" y="55"/>
                        </a:lnTo>
                        <a:lnTo>
                          <a:pt x="26" y="45"/>
                        </a:lnTo>
                        <a:lnTo>
                          <a:pt x="34" y="37"/>
                        </a:lnTo>
                        <a:lnTo>
                          <a:pt x="41" y="29"/>
                        </a:lnTo>
                        <a:lnTo>
                          <a:pt x="49" y="23"/>
                        </a:lnTo>
                        <a:lnTo>
                          <a:pt x="58" y="17"/>
                        </a:lnTo>
                        <a:lnTo>
                          <a:pt x="67" y="11"/>
                        </a:lnTo>
                        <a:lnTo>
                          <a:pt x="78" y="7"/>
                        </a:lnTo>
                        <a:lnTo>
                          <a:pt x="89" y="4"/>
                        </a:lnTo>
                        <a:lnTo>
                          <a:pt x="99" y="1"/>
                        </a:lnTo>
                        <a:lnTo>
                          <a:pt x="111" y="0"/>
                        </a:lnTo>
                        <a:lnTo>
                          <a:pt x="123" y="0"/>
                        </a:lnTo>
                        <a:lnTo>
                          <a:pt x="123" y="0"/>
                        </a:lnTo>
                        <a:lnTo>
                          <a:pt x="135" y="0"/>
                        </a:lnTo>
                        <a:lnTo>
                          <a:pt x="147" y="1"/>
                        </a:lnTo>
                        <a:lnTo>
                          <a:pt x="158" y="4"/>
                        </a:lnTo>
                        <a:lnTo>
                          <a:pt x="169" y="7"/>
                        </a:lnTo>
                        <a:lnTo>
                          <a:pt x="178" y="11"/>
                        </a:lnTo>
                        <a:lnTo>
                          <a:pt x="188" y="17"/>
                        </a:lnTo>
                        <a:lnTo>
                          <a:pt x="197" y="22"/>
                        </a:lnTo>
                        <a:lnTo>
                          <a:pt x="206" y="29"/>
                        </a:lnTo>
                        <a:lnTo>
                          <a:pt x="213" y="37"/>
                        </a:lnTo>
                        <a:lnTo>
                          <a:pt x="220" y="45"/>
                        </a:lnTo>
                        <a:lnTo>
                          <a:pt x="226" y="54"/>
                        </a:lnTo>
                        <a:lnTo>
                          <a:pt x="231" y="63"/>
                        </a:lnTo>
                        <a:lnTo>
                          <a:pt x="237" y="74"/>
                        </a:lnTo>
                        <a:lnTo>
                          <a:pt x="240" y="85"/>
                        </a:lnTo>
                        <a:lnTo>
                          <a:pt x="243" y="97"/>
                        </a:lnTo>
                        <a:lnTo>
                          <a:pt x="245" y="110"/>
                        </a:lnTo>
                        <a:lnTo>
                          <a:pt x="245" y="110"/>
                        </a:lnTo>
                        <a:lnTo>
                          <a:pt x="246" y="131"/>
                        </a:lnTo>
                        <a:lnTo>
                          <a:pt x="247" y="151"/>
                        </a:lnTo>
                        <a:lnTo>
                          <a:pt x="247" y="151"/>
                        </a:lnTo>
                        <a:lnTo>
                          <a:pt x="247" y="527"/>
                        </a:lnTo>
                        <a:lnTo>
                          <a:pt x="247" y="527"/>
                        </a:lnTo>
                        <a:lnTo>
                          <a:pt x="247" y="569"/>
                        </a:lnTo>
                        <a:lnTo>
                          <a:pt x="247" y="569"/>
                        </a:lnTo>
                        <a:lnTo>
                          <a:pt x="256" y="572"/>
                        </a:lnTo>
                        <a:lnTo>
                          <a:pt x="256" y="5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0" name="Freeform 12"/>
                  <p:cNvSpPr>
                    <a:spLocks/>
                  </p:cNvSpPr>
                  <p:nvPr/>
                </p:nvSpPr>
                <p:spPr bwMode="auto">
                  <a:xfrm>
                    <a:off x="693738" y="3892550"/>
                    <a:ext cx="504825" cy="598488"/>
                  </a:xfrm>
                  <a:custGeom>
                    <a:avLst/>
                    <a:gdLst>
                      <a:gd name="T0" fmla="*/ 279 w 955"/>
                      <a:gd name="T1" fmla="*/ 143 h 1133"/>
                      <a:gd name="T2" fmla="*/ 373 w 955"/>
                      <a:gd name="T3" fmla="*/ 64 h 1133"/>
                      <a:gd name="T4" fmla="*/ 477 w 955"/>
                      <a:gd name="T5" fmla="*/ 16 h 1133"/>
                      <a:gd name="T6" fmla="*/ 589 w 955"/>
                      <a:gd name="T7" fmla="*/ 0 h 1133"/>
                      <a:gd name="T8" fmla="*/ 710 w 955"/>
                      <a:gd name="T9" fmla="*/ 15 h 1133"/>
                      <a:gd name="T10" fmla="*/ 769 w 955"/>
                      <a:gd name="T11" fmla="*/ 35 h 1133"/>
                      <a:gd name="T12" fmla="*/ 832 w 955"/>
                      <a:gd name="T13" fmla="*/ 78 h 1133"/>
                      <a:gd name="T14" fmla="*/ 880 w 955"/>
                      <a:gd name="T15" fmla="*/ 136 h 1133"/>
                      <a:gd name="T16" fmla="*/ 915 w 955"/>
                      <a:gd name="T17" fmla="*/ 206 h 1133"/>
                      <a:gd name="T18" fmla="*/ 936 w 955"/>
                      <a:gd name="T19" fmla="*/ 283 h 1133"/>
                      <a:gd name="T20" fmla="*/ 952 w 955"/>
                      <a:gd name="T21" fmla="*/ 398 h 1133"/>
                      <a:gd name="T22" fmla="*/ 955 w 955"/>
                      <a:gd name="T23" fmla="*/ 725 h 1133"/>
                      <a:gd name="T24" fmla="*/ 953 w 955"/>
                      <a:gd name="T25" fmla="*/ 1023 h 1133"/>
                      <a:gd name="T26" fmla="*/ 938 w 955"/>
                      <a:gd name="T27" fmla="*/ 1070 h 1133"/>
                      <a:gd name="T28" fmla="*/ 911 w 955"/>
                      <a:gd name="T29" fmla="*/ 1105 h 1133"/>
                      <a:gd name="T30" fmla="*/ 872 w 955"/>
                      <a:gd name="T31" fmla="*/ 1126 h 1133"/>
                      <a:gd name="T32" fmla="*/ 835 w 955"/>
                      <a:gd name="T33" fmla="*/ 1133 h 1133"/>
                      <a:gd name="T34" fmla="*/ 786 w 955"/>
                      <a:gd name="T35" fmla="*/ 1125 h 1133"/>
                      <a:gd name="T36" fmla="*/ 745 w 955"/>
                      <a:gd name="T37" fmla="*/ 1100 h 1133"/>
                      <a:gd name="T38" fmla="*/ 719 w 955"/>
                      <a:gd name="T39" fmla="*/ 1059 h 1133"/>
                      <a:gd name="T40" fmla="*/ 709 w 955"/>
                      <a:gd name="T41" fmla="*/ 1022 h 1133"/>
                      <a:gd name="T42" fmla="*/ 708 w 955"/>
                      <a:gd name="T43" fmla="*/ 486 h 1133"/>
                      <a:gd name="T44" fmla="*/ 700 w 955"/>
                      <a:gd name="T45" fmla="*/ 391 h 1133"/>
                      <a:gd name="T46" fmla="*/ 689 w 955"/>
                      <a:gd name="T47" fmla="*/ 348 h 1133"/>
                      <a:gd name="T48" fmla="*/ 667 w 955"/>
                      <a:gd name="T49" fmla="*/ 304 h 1133"/>
                      <a:gd name="T50" fmla="*/ 636 w 955"/>
                      <a:gd name="T51" fmla="*/ 270 h 1133"/>
                      <a:gd name="T52" fmla="*/ 596 w 955"/>
                      <a:gd name="T53" fmla="*/ 246 h 1133"/>
                      <a:gd name="T54" fmla="*/ 559 w 955"/>
                      <a:gd name="T55" fmla="*/ 236 h 1133"/>
                      <a:gd name="T56" fmla="*/ 479 w 955"/>
                      <a:gd name="T57" fmla="*/ 231 h 1133"/>
                      <a:gd name="T58" fmla="*/ 401 w 955"/>
                      <a:gd name="T59" fmla="*/ 246 h 1133"/>
                      <a:gd name="T60" fmla="*/ 351 w 955"/>
                      <a:gd name="T61" fmla="*/ 270 h 1133"/>
                      <a:gd name="T62" fmla="*/ 298 w 955"/>
                      <a:gd name="T63" fmla="*/ 316 h 1133"/>
                      <a:gd name="T64" fmla="*/ 263 w 955"/>
                      <a:gd name="T65" fmla="*/ 378 h 1133"/>
                      <a:gd name="T66" fmla="*/ 246 w 955"/>
                      <a:gd name="T67" fmla="*/ 451 h 1133"/>
                      <a:gd name="T68" fmla="*/ 245 w 955"/>
                      <a:gd name="T69" fmla="*/ 898 h 1133"/>
                      <a:gd name="T70" fmla="*/ 245 w 955"/>
                      <a:gd name="T71" fmla="*/ 1003 h 1133"/>
                      <a:gd name="T72" fmla="*/ 236 w 955"/>
                      <a:gd name="T73" fmla="*/ 1056 h 1133"/>
                      <a:gd name="T74" fmla="*/ 209 w 955"/>
                      <a:gd name="T75" fmla="*/ 1099 h 1133"/>
                      <a:gd name="T76" fmla="*/ 170 w 955"/>
                      <a:gd name="T77" fmla="*/ 1125 h 1133"/>
                      <a:gd name="T78" fmla="*/ 121 w 955"/>
                      <a:gd name="T79" fmla="*/ 1133 h 1133"/>
                      <a:gd name="T80" fmla="*/ 84 w 955"/>
                      <a:gd name="T81" fmla="*/ 1127 h 1133"/>
                      <a:gd name="T82" fmla="*/ 42 w 955"/>
                      <a:gd name="T83" fmla="*/ 1105 h 1133"/>
                      <a:gd name="T84" fmla="*/ 14 w 955"/>
                      <a:gd name="T85" fmla="*/ 1067 h 1133"/>
                      <a:gd name="T86" fmla="*/ 1 w 955"/>
                      <a:gd name="T87" fmla="*/ 1017 h 1133"/>
                      <a:gd name="T88" fmla="*/ 0 w 955"/>
                      <a:gd name="T89" fmla="*/ 154 h 1133"/>
                      <a:gd name="T90" fmla="*/ 5 w 955"/>
                      <a:gd name="T91" fmla="*/ 113 h 1133"/>
                      <a:gd name="T92" fmla="*/ 25 w 955"/>
                      <a:gd name="T93" fmla="*/ 69 h 1133"/>
                      <a:gd name="T94" fmla="*/ 60 w 955"/>
                      <a:gd name="T95" fmla="*/ 38 h 1133"/>
                      <a:gd name="T96" fmla="*/ 106 w 955"/>
                      <a:gd name="T97" fmla="*/ 23 h 1133"/>
                      <a:gd name="T98" fmla="*/ 145 w 955"/>
                      <a:gd name="T99" fmla="*/ 24 h 1133"/>
                      <a:gd name="T100" fmla="*/ 189 w 955"/>
                      <a:gd name="T101" fmla="*/ 41 h 1133"/>
                      <a:gd name="T102" fmla="*/ 223 w 955"/>
                      <a:gd name="T103" fmla="*/ 74 h 1133"/>
                      <a:gd name="T104" fmla="*/ 242 w 955"/>
                      <a:gd name="T105" fmla="*/ 122 h 1133"/>
                      <a:gd name="T106" fmla="*/ 245 w 955"/>
                      <a:gd name="T107" fmla="*/ 156 h 1133"/>
                      <a:gd name="T108" fmla="*/ 252 w 955"/>
                      <a:gd name="T109" fmla="*/ 172 h 1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955" h="1133">
                        <a:moveTo>
                          <a:pt x="252" y="172"/>
                        </a:moveTo>
                        <a:lnTo>
                          <a:pt x="252" y="172"/>
                        </a:lnTo>
                        <a:lnTo>
                          <a:pt x="279" y="143"/>
                        </a:lnTo>
                        <a:lnTo>
                          <a:pt x="279" y="143"/>
                        </a:lnTo>
                        <a:lnTo>
                          <a:pt x="302" y="120"/>
                        </a:lnTo>
                        <a:lnTo>
                          <a:pt x="326" y="100"/>
                        </a:lnTo>
                        <a:lnTo>
                          <a:pt x="349" y="81"/>
                        </a:lnTo>
                        <a:lnTo>
                          <a:pt x="373" y="64"/>
                        </a:lnTo>
                        <a:lnTo>
                          <a:pt x="399" y="49"/>
                        </a:lnTo>
                        <a:lnTo>
                          <a:pt x="424" y="36"/>
                        </a:lnTo>
                        <a:lnTo>
                          <a:pt x="450" y="26"/>
                        </a:lnTo>
                        <a:lnTo>
                          <a:pt x="477" y="16"/>
                        </a:lnTo>
                        <a:lnTo>
                          <a:pt x="504" y="10"/>
                        </a:lnTo>
                        <a:lnTo>
                          <a:pt x="532" y="5"/>
                        </a:lnTo>
                        <a:lnTo>
                          <a:pt x="560" y="1"/>
                        </a:lnTo>
                        <a:lnTo>
                          <a:pt x="589" y="0"/>
                        </a:lnTo>
                        <a:lnTo>
                          <a:pt x="619" y="1"/>
                        </a:lnTo>
                        <a:lnTo>
                          <a:pt x="649" y="5"/>
                        </a:lnTo>
                        <a:lnTo>
                          <a:pt x="679" y="9"/>
                        </a:lnTo>
                        <a:lnTo>
                          <a:pt x="710" y="15"/>
                        </a:lnTo>
                        <a:lnTo>
                          <a:pt x="710" y="15"/>
                        </a:lnTo>
                        <a:lnTo>
                          <a:pt x="731" y="22"/>
                        </a:lnTo>
                        <a:lnTo>
                          <a:pt x="750" y="28"/>
                        </a:lnTo>
                        <a:lnTo>
                          <a:pt x="769" y="35"/>
                        </a:lnTo>
                        <a:lnTo>
                          <a:pt x="786" y="45"/>
                        </a:lnTo>
                        <a:lnTo>
                          <a:pt x="802" y="54"/>
                        </a:lnTo>
                        <a:lnTo>
                          <a:pt x="817" y="66"/>
                        </a:lnTo>
                        <a:lnTo>
                          <a:pt x="832" y="78"/>
                        </a:lnTo>
                        <a:lnTo>
                          <a:pt x="845" y="91"/>
                        </a:lnTo>
                        <a:lnTo>
                          <a:pt x="857" y="105"/>
                        </a:lnTo>
                        <a:lnTo>
                          <a:pt x="869" y="120"/>
                        </a:lnTo>
                        <a:lnTo>
                          <a:pt x="880" y="136"/>
                        </a:lnTo>
                        <a:lnTo>
                          <a:pt x="889" y="153"/>
                        </a:lnTo>
                        <a:lnTo>
                          <a:pt x="899" y="170"/>
                        </a:lnTo>
                        <a:lnTo>
                          <a:pt x="907" y="187"/>
                        </a:lnTo>
                        <a:lnTo>
                          <a:pt x="915" y="206"/>
                        </a:lnTo>
                        <a:lnTo>
                          <a:pt x="921" y="227"/>
                        </a:lnTo>
                        <a:lnTo>
                          <a:pt x="921" y="227"/>
                        </a:lnTo>
                        <a:lnTo>
                          <a:pt x="929" y="254"/>
                        </a:lnTo>
                        <a:lnTo>
                          <a:pt x="936" y="283"/>
                        </a:lnTo>
                        <a:lnTo>
                          <a:pt x="942" y="311"/>
                        </a:lnTo>
                        <a:lnTo>
                          <a:pt x="946" y="340"/>
                        </a:lnTo>
                        <a:lnTo>
                          <a:pt x="949" y="368"/>
                        </a:lnTo>
                        <a:lnTo>
                          <a:pt x="952" y="398"/>
                        </a:lnTo>
                        <a:lnTo>
                          <a:pt x="954" y="426"/>
                        </a:lnTo>
                        <a:lnTo>
                          <a:pt x="954" y="456"/>
                        </a:lnTo>
                        <a:lnTo>
                          <a:pt x="954" y="456"/>
                        </a:lnTo>
                        <a:lnTo>
                          <a:pt x="955" y="725"/>
                        </a:lnTo>
                        <a:lnTo>
                          <a:pt x="955" y="996"/>
                        </a:lnTo>
                        <a:lnTo>
                          <a:pt x="955" y="996"/>
                        </a:lnTo>
                        <a:lnTo>
                          <a:pt x="954" y="1011"/>
                        </a:lnTo>
                        <a:lnTo>
                          <a:pt x="953" y="1023"/>
                        </a:lnTo>
                        <a:lnTo>
                          <a:pt x="950" y="1036"/>
                        </a:lnTo>
                        <a:lnTo>
                          <a:pt x="947" y="1049"/>
                        </a:lnTo>
                        <a:lnTo>
                          <a:pt x="943" y="1059"/>
                        </a:lnTo>
                        <a:lnTo>
                          <a:pt x="938" y="1070"/>
                        </a:lnTo>
                        <a:lnTo>
                          <a:pt x="933" y="1081"/>
                        </a:lnTo>
                        <a:lnTo>
                          <a:pt x="926" y="1089"/>
                        </a:lnTo>
                        <a:lnTo>
                          <a:pt x="919" y="1097"/>
                        </a:lnTo>
                        <a:lnTo>
                          <a:pt x="911" y="1105"/>
                        </a:lnTo>
                        <a:lnTo>
                          <a:pt x="902" y="1111"/>
                        </a:lnTo>
                        <a:lnTo>
                          <a:pt x="892" y="1118"/>
                        </a:lnTo>
                        <a:lnTo>
                          <a:pt x="883" y="1122"/>
                        </a:lnTo>
                        <a:lnTo>
                          <a:pt x="872" y="1126"/>
                        </a:lnTo>
                        <a:lnTo>
                          <a:pt x="861" y="1129"/>
                        </a:lnTo>
                        <a:lnTo>
                          <a:pt x="848" y="1132"/>
                        </a:lnTo>
                        <a:lnTo>
                          <a:pt x="848" y="1132"/>
                        </a:lnTo>
                        <a:lnTo>
                          <a:pt x="835" y="1133"/>
                        </a:lnTo>
                        <a:lnTo>
                          <a:pt x="823" y="1133"/>
                        </a:lnTo>
                        <a:lnTo>
                          <a:pt x="810" y="1131"/>
                        </a:lnTo>
                        <a:lnTo>
                          <a:pt x="797" y="1129"/>
                        </a:lnTo>
                        <a:lnTo>
                          <a:pt x="786" y="1125"/>
                        </a:lnTo>
                        <a:lnTo>
                          <a:pt x="775" y="1121"/>
                        </a:lnTo>
                        <a:lnTo>
                          <a:pt x="764" y="1114"/>
                        </a:lnTo>
                        <a:lnTo>
                          <a:pt x="755" y="1108"/>
                        </a:lnTo>
                        <a:lnTo>
                          <a:pt x="745" y="1100"/>
                        </a:lnTo>
                        <a:lnTo>
                          <a:pt x="738" y="1091"/>
                        </a:lnTo>
                        <a:lnTo>
                          <a:pt x="731" y="1082"/>
                        </a:lnTo>
                        <a:lnTo>
                          <a:pt x="724" y="1071"/>
                        </a:lnTo>
                        <a:lnTo>
                          <a:pt x="719" y="1059"/>
                        </a:lnTo>
                        <a:lnTo>
                          <a:pt x="715" y="1048"/>
                        </a:lnTo>
                        <a:lnTo>
                          <a:pt x="712" y="1035"/>
                        </a:lnTo>
                        <a:lnTo>
                          <a:pt x="709" y="1022"/>
                        </a:lnTo>
                        <a:lnTo>
                          <a:pt x="709" y="1022"/>
                        </a:lnTo>
                        <a:lnTo>
                          <a:pt x="708" y="999"/>
                        </a:lnTo>
                        <a:lnTo>
                          <a:pt x="708" y="976"/>
                        </a:lnTo>
                        <a:lnTo>
                          <a:pt x="708" y="976"/>
                        </a:lnTo>
                        <a:lnTo>
                          <a:pt x="708" y="486"/>
                        </a:lnTo>
                        <a:lnTo>
                          <a:pt x="708" y="486"/>
                        </a:lnTo>
                        <a:lnTo>
                          <a:pt x="707" y="454"/>
                        </a:lnTo>
                        <a:lnTo>
                          <a:pt x="705" y="422"/>
                        </a:lnTo>
                        <a:lnTo>
                          <a:pt x="700" y="391"/>
                        </a:lnTo>
                        <a:lnTo>
                          <a:pt x="697" y="376"/>
                        </a:lnTo>
                        <a:lnTo>
                          <a:pt x="693" y="361"/>
                        </a:lnTo>
                        <a:lnTo>
                          <a:pt x="693" y="361"/>
                        </a:lnTo>
                        <a:lnTo>
                          <a:pt x="689" y="348"/>
                        </a:lnTo>
                        <a:lnTo>
                          <a:pt x="684" y="336"/>
                        </a:lnTo>
                        <a:lnTo>
                          <a:pt x="680" y="325"/>
                        </a:lnTo>
                        <a:lnTo>
                          <a:pt x="673" y="314"/>
                        </a:lnTo>
                        <a:lnTo>
                          <a:pt x="667" y="304"/>
                        </a:lnTo>
                        <a:lnTo>
                          <a:pt x="661" y="294"/>
                        </a:lnTo>
                        <a:lnTo>
                          <a:pt x="653" y="286"/>
                        </a:lnTo>
                        <a:lnTo>
                          <a:pt x="645" y="277"/>
                        </a:lnTo>
                        <a:lnTo>
                          <a:pt x="636" y="270"/>
                        </a:lnTo>
                        <a:lnTo>
                          <a:pt x="627" y="263"/>
                        </a:lnTo>
                        <a:lnTo>
                          <a:pt x="617" y="256"/>
                        </a:lnTo>
                        <a:lnTo>
                          <a:pt x="607" y="251"/>
                        </a:lnTo>
                        <a:lnTo>
                          <a:pt x="596" y="246"/>
                        </a:lnTo>
                        <a:lnTo>
                          <a:pt x="585" y="241"/>
                        </a:lnTo>
                        <a:lnTo>
                          <a:pt x="572" y="238"/>
                        </a:lnTo>
                        <a:lnTo>
                          <a:pt x="559" y="236"/>
                        </a:lnTo>
                        <a:lnTo>
                          <a:pt x="559" y="236"/>
                        </a:lnTo>
                        <a:lnTo>
                          <a:pt x="539" y="233"/>
                        </a:lnTo>
                        <a:lnTo>
                          <a:pt x="519" y="231"/>
                        </a:lnTo>
                        <a:lnTo>
                          <a:pt x="499" y="230"/>
                        </a:lnTo>
                        <a:lnTo>
                          <a:pt x="479" y="231"/>
                        </a:lnTo>
                        <a:lnTo>
                          <a:pt x="459" y="232"/>
                        </a:lnTo>
                        <a:lnTo>
                          <a:pt x="440" y="235"/>
                        </a:lnTo>
                        <a:lnTo>
                          <a:pt x="420" y="239"/>
                        </a:lnTo>
                        <a:lnTo>
                          <a:pt x="401" y="246"/>
                        </a:lnTo>
                        <a:lnTo>
                          <a:pt x="401" y="246"/>
                        </a:lnTo>
                        <a:lnTo>
                          <a:pt x="383" y="253"/>
                        </a:lnTo>
                        <a:lnTo>
                          <a:pt x="367" y="260"/>
                        </a:lnTo>
                        <a:lnTo>
                          <a:pt x="351" y="270"/>
                        </a:lnTo>
                        <a:lnTo>
                          <a:pt x="336" y="280"/>
                        </a:lnTo>
                        <a:lnTo>
                          <a:pt x="322" y="291"/>
                        </a:lnTo>
                        <a:lnTo>
                          <a:pt x="310" y="304"/>
                        </a:lnTo>
                        <a:lnTo>
                          <a:pt x="298" y="316"/>
                        </a:lnTo>
                        <a:lnTo>
                          <a:pt x="289" y="330"/>
                        </a:lnTo>
                        <a:lnTo>
                          <a:pt x="279" y="346"/>
                        </a:lnTo>
                        <a:lnTo>
                          <a:pt x="271" y="361"/>
                        </a:lnTo>
                        <a:lnTo>
                          <a:pt x="263" y="378"/>
                        </a:lnTo>
                        <a:lnTo>
                          <a:pt x="257" y="395"/>
                        </a:lnTo>
                        <a:lnTo>
                          <a:pt x="253" y="413"/>
                        </a:lnTo>
                        <a:lnTo>
                          <a:pt x="248" y="432"/>
                        </a:lnTo>
                        <a:lnTo>
                          <a:pt x="246" y="451"/>
                        </a:lnTo>
                        <a:lnTo>
                          <a:pt x="246" y="471"/>
                        </a:lnTo>
                        <a:lnTo>
                          <a:pt x="246" y="471"/>
                        </a:lnTo>
                        <a:lnTo>
                          <a:pt x="245" y="684"/>
                        </a:lnTo>
                        <a:lnTo>
                          <a:pt x="245" y="898"/>
                        </a:lnTo>
                        <a:lnTo>
                          <a:pt x="245" y="898"/>
                        </a:lnTo>
                        <a:lnTo>
                          <a:pt x="245" y="951"/>
                        </a:lnTo>
                        <a:lnTo>
                          <a:pt x="245" y="1003"/>
                        </a:lnTo>
                        <a:lnTo>
                          <a:pt x="245" y="1003"/>
                        </a:lnTo>
                        <a:lnTo>
                          <a:pt x="244" y="1017"/>
                        </a:lnTo>
                        <a:lnTo>
                          <a:pt x="242" y="1031"/>
                        </a:lnTo>
                        <a:lnTo>
                          <a:pt x="240" y="1045"/>
                        </a:lnTo>
                        <a:lnTo>
                          <a:pt x="236" y="1056"/>
                        </a:lnTo>
                        <a:lnTo>
                          <a:pt x="230" y="1068"/>
                        </a:lnTo>
                        <a:lnTo>
                          <a:pt x="224" y="1080"/>
                        </a:lnTo>
                        <a:lnTo>
                          <a:pt x="218" y="1089"/>
                        </a:lnTo>
                        <a:lnTo>
                          <a:pt x="209" y="1099"/>
                        </a:lnTo>
                        <a:lnTo>
                          <a:pt x="201" y="1106"/>
                        </a:lnTo>
                        <a:lnTo>
                          <a:pt x="191" y="1113"/>
                        </a:lnTo>
                        <a:lnTo>
                          <a:pt x="181" y="1120"/>
                        </a:lnTo>
                        <a:lnTo>
                          <a:pt x="170" y="1125"/>
                        </a:lnTo>
                        <a:lnTo>
                          <a:pt x="159" y="1129"/>
                        </a:lnTo>
                        <a:lnTo>
                          <a:pt x="147" y="1131"/>
                        </a:lnTo>
                        <a:lnTo>
                          <a:pt x="134" y="1133"/>
                        </a:lnTo>
                        <a:lnTo>
                          <a:pt x="121" y="1133"/>
                        </a:lnTo>
                        <a:lnTo>
                          <a:pt x="121" y="1133"/>
                        </a:lnTo>
                        <a:lnTo>
                          <a:pt x="108" y="1132"/>
                        </a:lnTo>
                        <a:lnTo>
                          <a:pt x="95" y="1130"/>
                        </a:lnTo>
                        <a:lnTo>
                          <a:pt x="84" y="1127"/>
                        </a:lnTo>
                        <a:lnTo>
                          <a:pt x="72" y="1123"/>
                        </a:lnTo>
                        <a:lnTo>
                          <a:pt x="61" y="1118"/>
                        </a:lnTo>
                        <a:lnTo>
                          <a:pt x="52" y="1112"/>
                        </a:lnTo>
                        <a:lnTo>
                          <a:pt x="42" y="1105"/>
                        </a:lnTo>
                        <a:lnTo>
                          <a:pt x="34" y="1096"/>
                        </a:lnTo>
                        <a:lnTo>
                          <a:pt x="26" y="1088"/>
                        </a:lnTo>
                        <a:lnTo>
                          <a:pt x="20" y="1077"/>
                        </a:lnTo>
                        <a:lnTo>
                          <a:pt x="14" y="1067"/>
                        </a:lnTo>
                        <a:lnTo>
                          <a:pt x="8" y="1055"/>
                        </a:lnTo>
                        <a:lnTo>
                          <a:pt x="5" y="1044"/>
                        </a:lnTo>
                        <a:lnTo>
                          <a:pt x="2" y="1031"/>
                        </a:lnTo>
                        <a:lnTo>
                          <a:pt x="1" y="1017"/>
                        </a:lnTo>
                        <a:lnTo>
                          <a:pt x="0" y="1003"/>
                        </a:lnTo>
                        <a:lnTo>
                          <a:pt x="0" y="1003"/>
                        </a:lnTo>
                        <a:lnTo>
                          <a:pt x="0" y="579"/>
                        </a:lnTo>
                        <a:lnTo>
                          <a:pt x="0" y="154"/>
                        </a:lnTo>
                        <a:lnTo>
                          <a:pt x="0" y="154"/>
                        </a:lnTo>
                        <a:lnTo>
                          <a:pt x="1" y="140"/>
                        </a:lnTo>
                        <a:lnTo>
                          <a:pt x="2" y="126"/>
                        </a:lnTo>
                        <a:lnTo>
                          <a:pt x="5" y="113"/>
                        </a:lnTo>
                        <a:lnTo>
                          <a:pt x="8" y="101"/>
                        </a:lnTo>
                        <a:lnTo>
                          <a:pt x="14" y="89"/>
                        </a:lnTo>
                        <a:lnTo>
                          <a:pt x="19" y="79"/>
                        </a:lnTo>
                        <a:lnTo>
                          <a:pt x="25" y="69"/>
                        </a:lnTo>
                        <a:lnTo>
                          <a:pt x="33" y="60"/>
                        </a:lnTo>
                        <a:lnTo>
                          <a:pt x="41" y="51"/>
                        </a:lnTo>
                        <a:lnTo>
                          <a:pt x="51" y="45"/>
                        </a:lnTo>
                        <a:lnTo>
                          <a:pt x="60" y="38"/>
                        </a:lnTo>
                        <a:lnTo>
                          <a:pt x="71" y="32"/>
                        </a:lnTo>
                        <a:lnTo>
                          <a:pt x="81" y="28"/>
                        </a:lnTo>
                        <a:lnTo>
                          <a:pt x="94" y="25"/>
                        </a:lnTo>
                        <a:lnTo>
                          <a:pt x="106" y="23"/>
                        </a:lnTo>
                        <a:lnTo>
                          <a:pt x="118" y="22"/>
                        </a:lnTo>
                        <a:lnTo>
                          <a:pt x="118" y="22"/>
                        </a:lnTo>
                        <a:lnTo>
                          <a:pt x="132" y="22"/>
                        </a:lnTo>
                        <a:lnTo>
                          <a:pt x="145" y="24"/>
                        </a:lnTo>
                        <a:lnTo>
                          <a:pt x="156" y="26"/>
                        </a:lnTo>
                        <a:lnTo>
                          <a:pt x="168" y="30"/>
                        </a:lnTo>
                        <a:lnTo>
                          <a:pt x="180" y="34"/>
                        </a:lnTo>
                        <a:lnTo>
                          <a:pt x="189" y="41"/>
                        </a:lnTo>
                        <a:lnTo>
                          <a:pt x="199" y="48"/>
                        </a:lnTo>
                        <a:lnTo>
                          <a:pt x="207" y="55"/>
                        </a:lnTo>
                        <a:lnTo>
                          <a:pt x="216" y="65"/>
                        </a:lnTo>
                        <a:lnTo>
                          <a:pt x="223" y="74"/>
                        </a:lnTo>
                        <a:lnTo>
                          <a:pt x="229" y="85"/>
                        </a:lnTo>
                        <a:lnTo>
                          <a:pt x="235" y="97"/>
                        </a:lnTo>
                        <a:lnTo>
                          <a:pt x="239" y="109"/>
                        </a:lnTo>
                        <a:lnTo>
                          <a:pt x="242" y="122"/>
                        </a:lnTo>
                        <a:lnTo>
                          <a:pt x="244" y="136"/>
                        </a:lnTo>
                        <a:lnTo>
                          <a:pt x="245" y="150"/>
                        </a:lnTo>
                        <a:lnTo>
                          <a:pt x="245" y="150"/>
                        </a:lnTo>
                        <a:lnTo>
                          <a:pt x="245" y="156"/>
                        </a:lnTo>
                        <a:lnTo>
                          <a:pt x="245" y="161"/>
                        </a:lnTo>
                        <a:lnTo>
                          <a:pt x="247" y="166"/>
                        </a:lnTo>
                        <a:lnTo>
                          <a:pt x="250" y="170"/>
                        </a:lnTo>
                        <a:lnTo>
                          <a:pt x="252" y="172"/>
                        </a:lnTo>
                        <a:lnTo>
                          <a:pt x="252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1" name="Freeform 13"/>
                  <p:cNvSpPr>
                    <a:spLocks/>
                  </p:cNvSpPr>
                  <p:nvPr/>
                </p:nvSpPr>
                <p:spPr bwMode="auto">
                  <a:xfrm>
                    <a:off x="5761038" y="3892550"/>
                    <a:ext cx="504825" cy="598488"/>
                  </a:xfrm>
                  <a:custGeom>
                    <a:avLst/>
                    <a:gdLst>
                      <a:gd name="T0" fmla="*/ 257 w 954"/>
                      <a:gd name="T1" fmla="*/ 165 h 1132"/>
                      <a:gd name="T2" fmla="*/ 278 w 954"/>
                      <a:gd name="T3" fmla="*/ 144 h 1132"/>
                      <a:gd name="T4" fmla="*/ 345 w 954"/>
                      <a:gd name="T5" fmla="*/ 82 h 1132"/>
                      <a:gd name="T6" fmla="*/ 446 w 954"/>
                      <a:gd name="T7" fmla="*/ 26 h 1132"/>
                      <a:gd name="T8" fmla="*/ 555 w 954"/>
                      <a:gd name="T9" fmla="*/ 2 h 1132"/>
                      <a:gd name="T10" fmla="*/ 672 w 954"/>
                      <a:gd name="T11" fmla="*/ 7 h 1132"/>
                      <a:gd name="T12" fmla="*/ 742 w 954"/>
                      <a:gd name="T13" fmla="*/ 24 h 1132"/>
                      <a:gd name="T14" fmla="*/ 807 w 954"/>
                      <a:gd name="T15" fmla="*/ 58 h 1132"/>
                      <a:gd name="T16" fmla="*/ 859 w 954"/>
                      <a:gd name="T17" fmla="*/ 107 h 1132"/>
                      <a:gd name="T18" fmla="*/ 898 w 954"/>
                      <a:gd name="T19" fmla="*/ 171 h 1132"/>
                      <a:gd name="T20" fmla="*/ 924 w 954"/>
                      <a:gd name="T21" fmla="*/ 237 h 1132"/>
                      <a:gd name="T22" fmla="*/ 948 w 954"/>
                      <a:gd name="T23" fmla="*/ 359 h 1132"/>
                      <a:gd name="T24" fmla="*/ 953 w 954"/>
                      <a:gd name="T25" fmla="*/ 452 h 1132"/>
                      <a:gd name="T26" fmla="*/ 954 w 954"/>
                      <a:gd name="T27" fmla="*/ 997 h 1132"/>
                      <a:gd name="T28" fmla="*/ 942 w 954"/>
                      <a:gd name="T29" fmla="*/ 1059 h 1132"/>
                      <a:gd name="T30" fmla="*/ 909 w 954"/>
                      <a:gd name="T31" fmla="*/ 1105 h 1132"/>
                      <a:gd name="T32" fmla="*/ 860 w 954"/>
                      <a:gd name="T33" fmla="*/ 1129 h 1132"/>
                      <a:gd name="T34" fmla="*/ 800 w 954"/>
                      <a:gd name="T35" fmla="*/ 1128 h 1132"/>
                      <a:gd name="T36" fmla="*/ 775 w 954"/>
                      <a:gd name="T37" fmla="*/ 1119 h 1132"/>
                      <a:gd name="T38" fmla="*/ 745 w 954"/>
                      <a:gd name="T39" fmla="*/ 1099 h 1132"/>
                      <a:gd name="T40" fmla="*/ 724 w 954"/>
                      <a:gd name="T41" fmla="*/ 1071 h 1132"/>
                      <a:gd name="T42" fmla="*/ 711 w 954"/>
                      <a:gd name="T43" fmla="*/ 1037 h 1132"/>
                      <a:gd name="T44" fmla="*/ 708 w 954"/>
                      <a:gd name="T45" fmla="*/ 1003 h 1132"/>
                      <a:gd name="T46" fmla="*/ 708 w 954"/>
                      <a:gd name="T47" fmla="*/ 488 h 1132"/>
                      <a:gd name="T48" fmla="*/ 697 w 954"/>
                      <a:gd name="T49" fmla="*/ 378 h 1132"/>
                      <a:gd name="T50" fmla="*/ 684 w 954"/>
                      <a:gd name="T51" fmla="*/ 334 h 1132"/>
                      <a:gd name="T52" fmla="*/ 655 w 954"/>
                      <a:gd name="T53" fmla="*/ 288 h 1132"/>
                      <a:gd name="T54" fmla="*/ 616 w 954"/>
                      <a:gd name="T55" fmla="*/ 255 h 1132"/>
                      <a:gd name="T56" fmla="*/ 565 w 954"/>
                      <a:gd name="T57" fmla="*/ 235 h 1132"/>
                      <a:gd name="T58" fmla="*/ 511 w 954"/>
                      <a:gd name="T59" fmla="*/ 230 h 1132"/>
                      <a:gd name="T60" fmla="*/ 439 w 954"/>
                      <a:gd name="T61" fmla="*/ 234 h 1132"/>
                      <a:gd name="T62" fmla="*/ 359 w 954"/>
                      <a:gd name="T63" fmla="*/ 264 h 1132"/>
                      <a:gd name="T64" fmla="*/ 299 w 954"/>
                      <a:gd name="T65" fmla="*/ 315 h 1132"/>
                      <a:gd name="T66" fmla="*/ 260 w 954"/>
                      <a:gd name="T67" fmla="*/ 385 h 1132"/>
                      <a:gd name="T68" fmla="*/ 246 w 954"/>
                      <a:gd name="T69" fmla="*/ 472 h 1132"/>
                      <a:gd name="T70" fmla="*/ 245 w 954"/>
                      <a:gd name="T71" fmla="*/ 978 h 1132"/>
                      <a:gd name="T72" fmla="*/ 243 w 954"/>
                      <a:gd name="T73" fmla="*/ 1033 h 1132"/>
                      <a:gd name="T74" fmla="*/ 227 w 954"/>
                      <a:gd name="T75" fmla="*/ 1075 h 1132"/>
                      <a:gd name="T76" fmla="*/ 197 w 954"/>
                      <a:gd name="T77" fmla="*/ 1108 h 1132"/>
                      <a:gd name="T78" fmla="*/ 157 w 954"/>
                      <a:gd name="T79" fmla="*/ 1128 h 1132"/>
                      <a:gd name="T80" fmla="*/ 122 w 954"/>
                      <a:gd name="T81" fmla="*/ 1132 h 1132"/>
                      <a:gd name="T82" fmla="*/ 78 w 954"/>
                      <a:gd name="T83" fmla="*/ 1124 h 1132"/>
                      <a:gd name="T84" fmla="*/ 40 w 954"/>
                      <a:gd name="T85" fmla="*/ 1102 h 1132"/>
                      <a:gd name="T86" fmla="*/ 13 w 954"/>
                      <a:gd name="T87" fmla="*/ 1066 h 1132"/>
                      <a:gd name="T88" fmla="*/ 1 w 954"/>
                      <a:gd name="T89" fmla="*/ 1021 h 1132"/>
                      <a:gd name="T90" fmla="*/ 0 w 954"/>
                      <a:gd name="T91" fmla="*/ 983 h 1132"/>
                      <a:gd name="T92" fmla="*/ 0 w 954"/>
                      <a:gd name="T93" fmla="*/ 135 h 1132"/>
                      <a:gd name="T94" fmla="*/ 8 w 954"/>
                      <a:gd name="T95" fmla="*/ 100 h 1132"/>
                      <a:gd name="T96" fmla="*/ 30 w 954"/>
                      <a:gd name="T97" fmla="*/ 62 h 1132"/>
                      <a:gd name="T98" fmla="*/ 65 w 954"/>
                      <a:gd name="T99" fmla="*/ 34 h 1132"/>
                      <a:gd name="T100" fmla="*/ 109 w 954"/>
                      <a:gd name="T101" fmla="*/ 22 h 1132"/>
                      <a:gd name="T102" fmla="*/ 144 w 954"/>
                      <a:gd name="T103" fmla="*/ 23 h 1132"/>
                      <a:gd name="T104" fmla="*/ 187 w 954"/>
                      <a:gd name="T105" fmla="*/ 39 h 1132"/>
                      <a:gd name="T106" fmla="*/ 220 w 954"/>
                      <a:gd name="T107" fmla="*/ 69 h 1132"/>
                      <a:gd name="T108" fmla="*/ 241 w 954"/>
                      <a:gd name="T109" fmla="*/ 110 h 1132"/>
                      <a:gd name="T110" fmla="*/ 245 w 954"/>
                      <a:gd name="T111" fmla="*/ 152 h 1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954" h="1132">
                        <a:moveTo>
                          <a:pt x="245" y="172"/>
                        </a:moveTo>
                        <a:lnTo>
                          <a:pt x="245" y="172"/>
                        </a:lnTo>
                        <a:lnTo>
                          <a:pt x="251" y="169"/>
                        </a:lnTo>
                        <a:lnTo>
                          <a:pt x="257" y="165"/>
                        </a:lnTo>
                        <a:lnTo>
                          <a:pt x="261" y="162"/>
                        </a:lnTo>
                        <a:lnTo>
                          <a:pt x="265" y="159"/>
                        </a:lnTo>
                        <a:lnTo>
                          <a:pt x="271" y="151"/>
                        </a:lnTo>
                        <a:lnTo>
                          <a:pt x="278" y="144"/>
                        </a:lnTo>
                        <a:lnTo>
                          <a:pt x="278" y="144"/>
                        </a:lnTo>
                        <a:lnTo>
                          <a:pt x="300" y="121"/>
                        </a:lnTo>
                        <a:lnTo>
                          <a:pt x="322" y="100"/>
                        </a:lnTo>
                        <a:lnTo>
                          <a:pt x="345" y="82"/>
                        </a:lnTo>
                        <a:lnTo>
                          <a:pt x="370" y="65"/>
                        </a:lnTo>
                        <a:lnTo>
                          <a:pt x="394" y="50"/>
                        </a:lnTo>
                        <a:lnTo>
                          <a:pt x="419" y="37"/>
                        </a:lnTo>
                        <a:lnTo>
                          <a:pt x="446" y="26"/>
                        </a:lnTo>
                        <a:lnTo>
                          <a:pt x="472" y="17"/>
                        </a:lnTo>
                        <a:lnTo>
                          <a:pt x="499" y="10"/>
                        </a:lnTo>
                        <a:lnTo>
                          <a:pt x="526" y="5"/>
                        </a:lnTo>
                        <a:lnTo>
                          <a:pt x="555" y="2"/>
                        </a:lnTo>
                        <a:lnTo>
                          <a:pt x="583" y="0"/>
                        </a:lnTo>
                        <a:lnTo>
                          <a:pt x="613" y="0"/>
                        </a:lnTo>
                        <a:lnTo>
                          <a:pt x="642" y="3"/>
                        </a:lnTo>
                        <a:lnTo>
                          <a:pt x="672" y="7"/>
                        </a:lnTo>
                        <a:lnTo>
                          <a:pt x="704" y="13"/>
                        </a:lnTo>
                        <a:lnTo>
                          <a:pt x="704" y="13"/>
                        </a:lnTo>
                        <a:lnTo>
                          <a:pt x="723" y="17"/>
                        </a:lnTo>
                        <a:lnTo>
                          <a:pt x="742" y="24"/>
                        </a:lnTo>
                        <a:lnTo>
                          <a:pt x="760" y="31"/>
                        </a:lnTo>
                        <a:lnTo>
                          <a:pt x="777" y="39"/>
                        </a:lnTo>
                        <a:lnTo>
                          <a:pt x="793" y="48"/>
                        </a:lnTo>
                        <a:lnTo>
                          <a:pt x="807" y="58"/>
                        </a:lnTo>
                        <a:lnTo>
                          <a:pt x="821" y="69"/>
                        </a:lnTo>
                        <a:lnTo>
                          <a:pt x="835" y="81"/>
                        </a:lnTo>
                        <a:lnTo>
                          <a:pt x="848" y="93"/>
                        </a:lnTo>
                        <a:lnTo>
                          <a:pt x="859" y="107"/>
                        </a:lnTo>
                        <a:lnTo>
                          <a:pt x="871" y="122"/>
                        </a:lnTo>
                        <a:lnTo>
                          <a:pt x="880" y="138"/>
                        </a:lnTo>
                        <a:lnTo>
                          <a:pt x="890" y="154"/>
                        </a:lnTo>
                        <a:lnTo>
                          <a:pt x="898" y="171"/>
                        </a:lnTo>
                        <a:lnTo>
                          <a:pt x="907" y="189"/>
                        </a:lnTo>
                        <a:lnTo>
                          <a:pt x="914" y="207"/>
                        </a:lnTo>
                        <a:lnTo>
                          <a:pt x="914" y="207"/>
                        </a:lnTo>
                        <a:lnTo>
                          <a:pt x="924" y="237"/>
                        </a:lnTo>
                        <a:lnTo>
                          <a:pt x="932" y="267"/>
                        </a:lnTo>
                        <a:lnTo>
                          <a:pt x="938" y="297"/>
                        </a:lnTo>
                        <a:lnTo>
                          <a:pt x="944" y="328"/>
                        </a:lnTo>
                        <a:lnTo>
                          <a:pt x="948" y="359"/>
                        </a:lnTo>
                        <a:lnTo>
                          <a:pt x="951" y="389"/>
                        </a:lnTo>
                        <a:lnTo>
                          <a:pt x="952" y="421"/>
                        </a:lnTo>
                        <a:lnTo>
                          <a:pt x="953" y="452"/>
                        </a:lnTo>
                        <a:lnTo>
                          <a:pt x="953" y="452"/>
                        </a:lnTo>
                        <a:lnTo>
                          <a:pt x="954" y="588"/>
                        </a:lnTo>
                        <a:lnTo>
                          <a:pt x="954" y="724"/>
                        </a:lnTo>
                        <a:lnTo>
                          <a:pt x="954" y="997"/>
                        </a:lnTo>
                        <a:lnTo>
                          <a:pt x="954" y="997"/>
                        </a:lnTo>
                        <a:lnTo>
                          <a:pt x="953" y="1014"/>
                        </a:lnTo>
                        <a:lnTo>
                          <a:pt x="951" y="1031"/>
                        </a:lnTo>
                        <a:lnTo>
                          <a:pt x="947" y="1046"/>
                        </a:lnTo>
                        <a:lnTo>
                          <a:pt x="942" y="1059"/>
                        </a:lnTo>
                        <a:lnTo>
                          <a:pt x="935" y="1073"/>
                        </a:lnTo>
                        <a:lnTo>
                          <a:pt x="928" y="1085"/>
                        </a:lnTo>
                        <a:lnTo>
                          <a:pt x="918" y="1095"/>
                        </a:lnTo>
                        <a:lnTo>
                          <a:pt x="909" y="1105"/>
                        </a:lnTo>
                        <a:lnTo>
                          <a:pt x="898" y="1113"/>
                        </a:lnTo>
                        <a:lnTo>
                          <a:pt x="887" y="1120"/>
                        </a:lnTo>
                        <a:lnTo>
                          <a:pt x="874" y="1125"/>
                        </a:lnTo>
                        <a:lnTo>
                          <a:pt x="860" y="1129"/>
                        </a:lnTo>
                        <a:lnTo>
                          <a:pt x="845" y="1131"/>
                        </a:lnTo>
                        <a:lnTo>
                          <a:pt x="832" y="1132"/>
                        </a:lnTo>
                        <a:lnTo>
                          <a:pt x="816" y="1131"/>
                        </a:lnTo>
                        <a:lnTo>
                          <a:pt x="800" y="1128"/>
                        </a:lnTo>
                        <a:lnTo>
                          <a:pt x="800" y="1128"/>
                        </a:lnTo>
                        <a:lnTo>
                          <a:pt x="792" y="1126"/>
                        </a:lnTo>
                        <a:lnTo>
                          <a:pt x="783" y="1123"/>
                        </a:lnTo>
                        <a:lnTo>
                          <a:pt x="775" y="1119"/>
                        </a:lnTo>
                        <a:lnTo>
                          <a:pt x="766" y="1114"/>
                        </a:lnTo>
                        <a:lnTo>
                          <a:pt x="759" y="1110"/>
                        </a:lnTo>
                        <a:lnTo>
                          <a:pt x="752" y="1105"/>
                        </a:lnTo>
                        <a:lnTo>
                          <a:pt x="745" y="1099"/>
                        </a:lnTo>
                        <a:lnTo>
                          <a:pt x="740" y="1092"/>
                        </a:lnTo>
                        <a:lnTo>
                          <a:pt x="733" y="1086"/>
                        </a:lnTo>
                        <a:lnTo>
                          <a:pt x="728" y="1079"/>
                        </a:lnTo>
                        <a:lnTo>
                          <a:pt x="724" y="1071"/>
                        </a:lnTo>
                        <a:lnTo>
                          <a:pt x="720" y="1063"/>
                        </a:lnTo>
                        <a:lnTo>
                          <a:pt x="716" y="1055"/>
                        </a:lnTo>
                        <a:lnTo>
                          <a:pt x="713" y="1046"/>
                        </a:lnTo>
                        <a:lnTo>
                          <a:pt x="711" y="1037"/>
                        </a:lnTo>
                        <a:lnTo>
                          <a:pt x="710" y="1028"/>
                        </a:lnTo>
                        <a:lnTo>
                          <a:pt x="710" y="1028"/>
                        </a:lnTo>
                        <a:lnTo>
                          <a:pt x="709" y="1016"/>
                        </a:lnTo>
                        <a:lnTo>
                          <a:pt x="708" y="1003"/>
                        </a:lnTo>
                        <a:lnTo>
                          <a:pt x="708" y="978"/>
                        </a:lnTo>
                        <a:lnTo>
                          <a:pt x="708" y="978"/>
                        </a:lnTo>
                        <a:lnTo>
                          <a:pt x="708" y="488"/>
                        </a:lnTo>
                        <a:lnTo>
                          <a:pt x="708" y="488"/>
                        </a:lnTo>
                        <a:lnTo>
                          <a:pt x="707" y="456"/>
                        </a:lnTo>
                        <a:lnTo>
                          <a:pt x="705" y="424"/>
                        </a:lnTo>
                        <a:lnTo>
                          <a:pt x="701" y="393"/>
                        </a:lnTo>
                        <a:lnTo>
                          <a:pt x="697" y="378"/>
                        </a:lnTo>
                        <a:lnTo>
                          <a:pt x="693" y="362"/>
                        </a:lnTo>
                        <a:lnTo>
                          <a:pt x="693" y="362"/>
                        </a:lnTo>
                        <a:lnTo>
                          <a:pt x="689" y="347"/>
                        </a:lnTo>
                        <a:lnTo>
                          <a:pt x="684" y="334"/>
                        </a:lnTo>
                        <a:lnTo>
                          <a:pt x="677" y="322"/>
                        </a:lnTo>
                        <a:lnTo>
                          <a:pt x="671" y="309"/>
                        </a:lnTo>
                        <a:lnTo>
                          <a:pt x="664" y="299"/>
                        </a:lnTo>
                        <a:lnTo>
                          <a:pt x="655" y="288"/>
                        </a:lnTo>
                        <a:lnTo>
                          <a:pt x="647" y="278"/>
                        </a:lnTo>
                        <a:lnTo>
                          <a:pt x="637" y="270"/>
                        </a:lnTo>
                        <a:lnTo>
                          <a:pt x="627" y="262"/>
                        </a:lnTo>
                        <a:lnTo>
                          <a:pt x="616" y="255"/>
                        </a:lnTo>
                        <a:lnTo>
                          <a:pt x="603" y="249"/>
                        </a:lnTo>
                        <a:lnTo>
                          <a:pt x="592" y="244"/>
                        </a:lnTo>
                        <a:lnTo>
                          <a:pt x="579" y="239"/>
                        </a:lnTo>
                        <a:lnTo>
                          <a:pt x="565" y="235"/>
                        </a:lnTo>
                        <a:lnTo>
                          <a:pt x="550" y="233"/>
                        </a:lnTo>
                        <a:lnTo>
                          <a:pt x="536" y="231"/>
                        </a:lnTo>
                        <a:lnTo>
                          <a:pt x="536" y="231"/>
                        </a:lnTo>
                        <a:lnTo>
                          <a:pt x="511" y="230"/>
                        </a:lnTo>
                        <a:lnTo>
                          <a:pt x="487" y="230"/>
                        </a:lnTo>
                        <a:lnTo>
                          <a:pt x="463" y="231"/>
                        </a:lnTo>
                        <a:lnTo>
                          <a:pt x="439" y="234"/>
                        </a:lnTo>
                        <a:lnTo>
                          <a:pt x="439" y="234"/>
                        </a:lnTo>
                        <a:lnTo>
                          <a:pt x="417" y="239"/>
                        </a:lnTo>
                        <a:lnTo>
                          <a:pt x="397" y="246"/>
                        </a:lnTo>
                        <a:lnTo>
                          <a:pt x="377" y="254"/>
                        </a:lnTo>
                        <a:lnTo>
                          <a:pt x="359" y="264"/>
                        </a:lnTo>
                        <a:lnTo>
                          <a:pt x="342" y="274"/>
                        </a:lnTo>
                        <a:lnTo>
                          <a:pt x="326" y="287"/>
                        </a:lnTo>
                        <a:lnTo>
                          <a:pt x="312" y="301"/>
                        </a:lnTo>
                        <a:lnTo>
                          <a:pt x="299" y="315"/>
                        </a:lnTo>
                        <a:lnTo>
                          <a:pt x="286" y="331"/>
                        </a:lnTo>
                        <a:lnTo>
                          <a:pt x="276" y="348"/>
                        </a:lnTo>
                        <a:lnTo>
                          <a:pt x="267" y="366"/>
                        </a:lnTo>
                        <a:lnTo>
                          <a:pt x="260" y="385"/>
                        </a:lnTo>
                        <a:lnTo>
                          <a:pt x="253" y="405"/>
                        </a:lnTo>
                        <a:lnTo>
                          <a:pt x="249" y="426"/>
                        </a:lnTo>
                        <a:lnTo>
                          <a:pt x="247" y="449"/>
                        </a:lnTo>
                        <a:lnTo>
                          <a:pt x="246" y="472"/>
                        </a:lnTo>
                        <a:lnTo>
                          <a:pt x="246" y="472"/>
                        </a:lnTo>
                        <a:lnTo>
                          <a:pt x="245" y="724"/>
                        </a:lnTo>
                        <a:lnTo>
                          <a:pt x="245" y="978"/>
                        </a:lnTo>
                        <a:lnTo>
                          <a:pt x="245" y="978"/>
                        </a:lnTo>
                        <a:lnTo>
                          <a:pt x="245" y="999"/>
                        </a:lnTo>
                        <a:lnTo>
                          <a:pt x="244" y="1020"/>
                        </a:lnTo>
                        <a:lnTo>
                          <a:pt x="244" y="1020"/>
                        </a:lnTo>
                        <a:lnTo>
                          <a:pt x="243" y="1033"/>
                        </a:lnTo>
                        <a:lnTo>
                          <a:pt x="240" y="1044"/>
                        </a:lnTo>
                        <a:lnTo>
                          <a:pt x="236" y="1055"/>
                        </a:lnTo>
                        <a:lnTo>
                          <a:pt x="232" y="1066"/>
                        </a:lnTo>
                        <a:lnTo>
                          <a:pt x="227" y="1075"/>
                        </a:lnTo>
                        <a:lnTo>
                          <a:pt x="221" y="1085"/>
                        </a:lnTo>
                        <a:lnTo>
                          <a:pt x="213" y="1093"/>
                        </a:lnTo>
                        <a:lnTo>
                          <a:pt x="206" y="1101"/>
                        </a:lnTo>
                        <a:lnTo>
                          <a:pt x="197" y="1108"/>
                        </a:lnTo>
                        <a:lnTo>
                          <a:pt x="188" y="1114"/>
                        </a:lnTo>
                        <a:lnTo>
                          <a:pt x="178" y="1120"/>
                        </a:lnTo>
                        <a:lnTo>
                          <a:pt x="168" y="1124"/>
                        </a:lnTo>
                        <a:lnTo>
                          <a:pt x="157" y="1128"/>
                        </a:lnTo>
                        <a:lnTo>
                          <a:pt x="147" y="1130"/>
                        </a:lnTo>
                        <a:lnTo>
                          <a:pt x="135" y="1132"/>
                        </a:lnTo>
                        <a:lnTo>
                          <a:pt x="122" y="1132"/>
                        </a:lnTo>
                        <a:lnTo>
                          <a:pt x="122" y="1132"/>
                        </a:lnTo>
                        <a:lnTo>
                          <a:pt x="111" y="1132"/>
                        </a:lnTo>
                        <a:lnTo>
                          <a:pt x="99" y="1130"/>
                        </a:lnTo>
                        <a:lnTo>
                          <a:pt x="88" y="1128"/>
                        </a:lnTo>
                        <a:lnTo>
                          <a:pt x="78" y="1124"/>
                        </a:lnTo>
                        <a:lnTo>
                          <a:pt x="67" y="1120"/>
                        </a:lnTo>
                        <a:lnTo>
                          <a:pt x="58" y="1114"/>
                        </a:lnTo>
                        <a:lnTo>
                          <a:pt x="48" y="1108"/>
                        </a:lnTo>
                        <a:lnTo>
                          <a:pt x="40" y="1102"/>
                        </a:lnTo>
                        <a:lnTo>
                          <a:pt x="32" y="1093"/>
                        </a:lnTo>
                        <a:lnTo>
                          <a:pt x="25" y="1085"/>
                        </a:lnTo>
                        <a:lnTo>
                          <a:pt x="19" y="1076"/>
                        </a:lnTo>
                        <a:lnTo>
                          <a:pt x="13" y="1066"/>
                        </a:lnTo>
                        <a:lnTo>
                          <a:pt x="8" y="1056"/>
                        </a:lnTo>
                        <a:lnTo>
                          <a:pt x="5" y="1045"/>
                        </a:lnTo>
                        <a:lnTo>
                          <a:pt x="2" y="1033"/>
                        </a:lnTo>
                        <a:lnTo>
                          <a:pt x="1" y="1021"/>
                        </a:lnTo>
                        <a:lnTo>
                          <a:pt x="1" y="1021"/>
                        </a:lnTo>
                        <a:lnTo>
                          <a:pt x="0" y="1002"/>
                        </a:lnTo>
                        <a:lnTo>
                          <a:pt x="0" y="983"/>
                        </a:lnTo>
                        <a:lnTo>
                          <a:pt x="0" y="983"/>
                        </a:lnTo>
                        <a:lnTo>
                          <a:pt x="0" y="167"/>
                        </a:lnTo>
                        <a:lnTo>
                          <a:pt x="0" y="167"/>
                        </a:lnTo>
                        <a:lnTo>
                          <a:pt x="0" y="151"/>
                        </a:lnTo>
                        <a:lnTo>
                          <a:pt x="0" y="135"/>
                        </a:lnTo>
                        <a:lnTo>
                          <a:pt x="0" y="135"/>
                        </a:lnTo>
                        <a:lnTo>
                          <a:pt x="2" y="122"/>
                        </a:lnTo>
                        <a:lnTo>
                          <a:pt x="4" y="110"/>
                        </a:lnTo>
                        <a:lnTo>
                          <a:pt x="8" y="100"/>
                        </a:lnTo>
                        <a:lnTo>
                          <a:pt x="12" y="89"/>
                        </a:lnTo>
                        <a:lnTo>
                          <a:pt x="18" y="80"/>
                        </a:lnTo>
                        <a:lnTo>
                          <a:pt x="24" y="70"/>
                        </a:lnTo>
                        <a:lnTo>
                          <a:pt x="30" y="62"/>
                        </a:lnTo>
                        <a:lnTo>
                          <a:pt x="38" y="53"/>
                        </a:lnTo>
                        <a:lnTo>
                          <a:pt x="46" y="47"/>
                        </a:lnTo>
                        <a:lnTo>
                          <a:pt x="56" y="41"/>
                        </a:lnTo>
                        <a:lnTo>
                          <a:pt x="65" y="34"/>
                        </a:lnTo>
                        <a:lnTo>
                          <a:pt x="76" y="30"/>
                        </a:lnTo>
                        <a:lnTo>
                          <a:pt x="86" y="26"/>
                        </a:lnTo>
                        <a:lnTo>
                          <a:pt x="97" y="24"/>
                        </a:lnTo>
                        <a:lnTo>
                          <a:pt x="109" y="22"/>
                        </a:lnTo>
                        <a:lnTo>
                          <a:pt x="120" y="21"/>
                        </a:lnTo>
                        <a:lnTo>
                          <a:pt x="120" y="21"/>
                        </a:lnTo>
                        <a:lnTo>
                          <a:pt x="133" y="22"/>
                        </a:lnTo>
                        <a:lnTo>
                          <a:pt x="144" y="23"/>
                        </a:lnTo>
                        <a:lnTo>
                          <a:pt x="155" y="25"/>
                        </a:lnTo>
                        <a:lnTo>
                          <a:pt x="167" y="29"/>
                        </a:lnTo>
                        <a:lnTo>
                          <a:pt x="177" y="33"/>
                        </a:lnTo>
                        <a:lnTo>
                          <a:pt x="187" y="39"/>
                        </a:lnTo>
                        <a:lnTo>
                          <a:pt x="196" y="45"/>
                        </a:lnTo>
                        <a:lnTo>
                          <a:pt x="205" y="52"/>
                        </a:lnTo>
                        <a:lnTo>
                          <a:pt x="213" y="60"/>
                        </a:lnTo>
                        <a:lnTo>
                          <a:pt x="220" y="69"/>
                        </a:lnTo>
                        <a:lnTo>
                          <a:pt x="226" y="79"/>
                        </a:lnTo>
                        <a:lnTo>
                          <a:pt x="232" y="88"/>
                        </a:lnTo>
                        <a:lnTo>
                          <a:pt x="236" y="99"/>
                        </a:lnTo>
                        <a:lnTo>
                          <a:pt x="241" y="110"/>
                        </a:lnTo>
                        <a:lnTo>
                          <a:pt x="243" y="122"/>
                        </a:lnTo>
                        <a:lnTo>
                          <a:pt x="245" y="135"/>
                        </a:lnTo>
                        <a:lnTo>
                          <a:pt x="245" y="135"/>
                        </a:lnTo>
                        <a:lnTo>
                          <a:pt x="245" y="152"/>
                        </a:lnTo>
                        <a:lnTo>
                          <a:pt x="245" y="172"/>
                        </a:lnTo>
                        <a:lnTo>
                          <a:pt x="245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2" name="Freeform 14"/>
                  <p:cNvSpPr>
                    <a:spLocks/>
                  </p:cNvSpPr>
                  <p:nvPr/>
                </p:nvSpPr>
                <p:spPr bwMode="auto">
                  <a:xfrm>
                    <a:off x="3835400" y="3894138"/>
                    <a:ext cx="458788" cy="609600"/>
                  </a:xfrm>
                  <a:custGeom>
                    <a:avLst/>
                    <a:gdLst>
                      <a:gd name="T0" fmla="*/ 578 w 866"/>
                      <a:gd name="T1" fmla="*/ 14 h 1152"/>
                      <a:gd name="T2" fmla="*/ 714 w 866"/>
                      <a:gd name="T3" fmla="*/ 67 h 1152"/>
                      <a:gd name="T4" fmla="*/ 792 w 866"/>
                      <a:gd name="T5" fmla="*/ 127 h 1152"/>
                      <a:gd name="T6" fmla="*/ 832 w 866"/>
                      <a:gd name="T7" fmla="*/ 186 h 1152"/>
                      <a:gd name="T8" fmla="*/ 841 w 866"/>
                      <a:gd name="T9" fmla="*/ 234 h 1152"/>
                      <a:gd name="T10" fmla="*/ 826 w 866"/>
                      <a:gd name="T11" fmla="*/ 283 h 1152"/>
                      <a:gd name="T12" fmla="*/ 794 w 866"/>
                      <a:gd name="T13" fmla="*/ 314 h 1152"/>
                      <a:gd name="T14" fmla="*/ 741 w 866"/>
                      <a:gd name="T15" fmla="*/ 330 h 1152"/>
                      <a:gd name="T16" fmla="*/ 689 w 866"/>
                      <a:gd name="T17" fmla="*/ 319 h 1152"/>
                      <a:gd name="T18" fmla="*/ 641 w 866"/>
                      <a:gd name="T19" fmla="*/ 277 h 1152"/>
                      <a:gd name="T20" fmla="*/ 519 w 866"/>
                      <a:gd name="T21" fmla="*/ 212 h 1152"/>
                      <a:gd name="T22" fmla="*/ 428 w 866"/>
                      <a:gd name="T23" fmla="*/ 202 h 1152"/>
                      <a:gd name="T24" fmla="*/ 346 w 866"/>
                      <a:gd name="T25" fmla="*/ 217 h 1152"/>
                      <a:gd name="T26" fmla="*/ 286 w 866"/>
                      <a:gd name="T27" fmla="*/ 275 h 1152"/>
                      <a:gd name="T28" fmla="*/ 286 w 866"/>
                      <a:gd name="T29" fmla="*/ 354 h 1152"/>
                      <a:gd name="T30" fmla="*/ 343 w 866"/>
                      <a:gd name="T31" fmla="*/ 415 h 1152"/>
                      <a:gd name="T32" fmla="*/ 622 w 866"/>
                      <a:gd name="T33" fmla="*/ 508 h 1152"/>
                      <a:gd name="T34" fmla="*/ 702 w 866"/>
                      <a:gd name="T35" fmla="*/ 543 h 1152"/>
                      <a:gd name="T36" fmla="*/ 771 w 866"/>
                      <a:gd name="T37" fmla="*/ 590 h 1152"/>
                      <a:gd name="T38" fmla="*/ 829 w 866"/>
                      <a:gd name="T39" fmla="*/ 661 h 1152"/>
                      <a:gd name="T40" fmla="*/ 860 w 866"/>
                      <a:gd name="T41" fmla="*/ 748 h 1152"/>
                      <a:gd name="T42" fmla="*/ 864 w 866"/>
                      <a:gd name="T43" fmla="*/ 852 h 1152"/>
                      <a:gd name="T44" fmla="*/ 822 w 866"/>
                      <a:gd name="T45" fmla="*/ 975 h 1152"/>
                      <a:gd name="T46" fmla="*/ 727 w 866"/>
                      <a:gd name="T47" fmla="*/ 1070 h 1152"/>
                      <a:gd name="T48" fmla="*/ 633 w 866"/>
                      <a:gd name="T49" fmla="*/ 1120 h 1152"/>
                      <a:gd name="T50" fmla="*/ 517 w 866"/>
                      <a:gd name="T51" fmla="*/ 1148 h 1152"/>
                      <a:gd name="T52" fmla="*/ 394 w 866"/>
                      <a:gd name="T53" fmla="*/ 1147 h 1152"/>
                      <a:gd name="T54" fmla="*/ 285 w 866"/>
                      <a:gd name="T55" fmla="*/ 1128 h 1152"/>
                      <a:gd name="T56" fmla="*/ 164 w 866"/>
                      <a:gd name="T57" fmla="*/ 1083 h 1152"/>
                      <a:gd name="T58" fmla="*/ 24 w 866"/>
                      <a:gd name="T59" fmla="*/ 962 h 1152"/>
                      <a:gd name="T60" fmla="*/ 0 w 866"/>
                      <a:gd name="T61" fmla="*/ 892 h 1152"/>
                      <a:gd name="T62" fmla="*/ 13 w 866"/>
                      <a:gd name="T63" fmla="*/ 847 h 1152"/>
                      <a:gd name="T64" fmla="*/ 87 w 866"/>
                      <a:gd name="T65" fmla="*/ 790 h 1152"/>
                      <a:gd name="T66" fmla="*/ 153 w 866"/>
                      <a:gd name="T67" fmla="*/ 793 h 1152"/>
                      <a:gd name="T68" fmla="*/ 216 w 866"/>
                      <a:gd name="T69" fmla="*/ 843 h 1152"/>
                      <a:gd name="T70" fmla="*/ 315 w 866"/>
                      <a:gd name="T71" fmla="*/ 915 h 1152"/>
                      <a:gd name="T72" fmla="*/ 414 w 866"/>
                      <a:gd name="T73" fmla="*/ 947 h 1152"/>
                      <a:gd name="T74" fmla="*/ 519 w 866"/>
                      <a:gd name="T75" fmla="*/ 947 h 1152"/>
                      <a:gd name="T76" fmla="*/ 587 w 866"/>
                      <a:gd name="T77" fmla="*/ 930 h 1152"/>
                      <a:gd name="T78" fmla="*/ 630 w 866"/>
                      <a:gd name="T79" fmla="*/ 893 h 1152"/>
                      <a:gd name="T80" fmla="*/ 644 w 866"/>
                      <a:gd name="T81" fmla="*/ 834 h 1152"/>
                      <a:gd name="T82" fmla="*/ 633 w 866"/>
                      <a:gd name="T83" fmla="*/ 782 h 1152"/>
                      <a:gd name="T84" fmla="*/ 595 w 866"/>
                      <a:gd name="T85" fmla="*/ 741 h 1152"/>
                      <a:gd name="T86" fmla="*/ 508 w 866"/>
                      <a:gd name="T87" fmla="*/ 702 h 1152"/>
                      <a:gd name="T88" fmla="*/ 188 w 866"/>
                      <a:gd name="T89" fmla="*/ 586 h 1152"/>
                      <a:gd name="T90" fmla="*/ 105 w 866"/>
                      <a:gd name="T91" fmla="*/ 516 h 1152"/>
                      <a:gd name="T92" fmla="*/ 54 w 866"/>
                      <a:gd name="T93" fmla="*/ 411 h 1152"/>
                      <a:gd name="T94" fmla="*/ 45 w 866"/>
                      <a:gd name="T95" fmla="*/ 304 h 1152"/>
                      <a:gd name="T96" fmla="*/ 67 w 866"/>
                      <a:gd name="T97" fmla="*/ 209 h 1152"/>
                      <a:gd name="T98" fmla="*/ 118 w 866"/>
                      <a:gd name="T99" fmla="*/ 131 h 1152"/>
                      <a:gd name="T100" fmla="*/ 183 w 866"/>
                      <a:gd name="T101" fmla="*/ 76 h 1152"/>
                      <a:gd name="T102" fmla="*/ 282 w 866"/>
                      <a:gd name="T103" fmla="*/ 25 h 1152"/>
                      <a:gd name="T104" fmla="*/ 391 w 866"/>
                      <a:gd name="T105" fmla="*/ 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66" h="1152">
                        <a:moveTo>
                          <a:pt x="448" y="0"/>
                        </a:moveTo>
                        <a:lnTo>
                          <a:pt x="448" y="0"/>
                        </a:lnTo>
                        <a:lnTo>
                          <a:pt x="481" y="1"/>
                        </a:lnTo>
                        <a:lnTo>
                          <a:pt x="513" y="3"/>
                        </a:lnTo>
                        <a:lnTo>
                          <a:pt x="546" y="8"/>
                        </a:lnTo>
                        <a:lnTo>
                          <a:pt x="578" y="14"/>
                        </a:lnTo>
                        <a:lnTo>
                          <a:pt x="609" y="23"/>
                        </a:lnTo>
                        <a:lnTo>
                          <a:pt x="639" y="33"/>
                        </a:lnTo>
                        <a:lnTo>
                          <a:pt x="670" y="45"/>
                        </a:lnTo>
                        <a:lnTo>
                          <a:pt x="701" y="60"/>
                        </a:lnTo>
                        <a:lnTo>
                          <a:pt x="701" y="60"/>
                        </a:lnTo>
                        <a:lnTo>
                          <a:pt x="714" y="67"/>
                        </a:lnTo>
                        <a:lnTo>
                          <a:pt x="729" y="76"/>
                        </a:lnTo>
                        <a:lnTo>
                          <a:pt x="742" y="85"/>
                        </a:lnTo>
                        <a:lnTo>
                          <a:pt x="756" y="95"/>
                        </a:lnTo>
                        <a:lnTo>
                          <a:pt x="768" y="105"/>
                        </a:lnTo>
                        <a:lnTo>
                          <a:pt x="780" y="116"/>
                        </a:lnTo>
                        <a:lnTo>
                          <a:pt x="792" y="127"/>
                        </a:lnTo>
                        <a:lnTo>
                          <a:pt x="803" y="139"/>
                        </a:lnTo>
                        <a:lnTo>
                          <a:pt x="803" y="139"/>
                        </a:lnTo>
                        <a:lnTo>
                          <a:pt x="812" y="150"/>
                        </a:lnTo>
                        <a:lnTo>
                          <a:pt x="819" y="161"/>
                        </a:lnTo>
                        <a:lnTo>
                          <a:pt x="826" y="173"/>
                        </a:lnTo>
                        <a:lnTo>
                          <a:pt x="832" y="186"/>
                        </a:lnTo>
                        <a:lnTo>
                          <a:pt x="832" y="186"/>
                        </a:lnTo>
                        <a:lnTo>
                          <a:pt x="835" y="196"/>
                        </a:lnTo>
                        <a:lnTo>
                          <a:pt x="838" y="206"/>
                        </a:lnTo>
                        <a:lnTo>
                          <a:pt x="840" y="215"/>
                        </a:lnTo>
                        <a:lnTo>
                          <a:pt x="841" y="225"/>
                        </a:lnTo>
                        <a:lnTo>
                          <a:pt x="841" y="234"/>
                        </a:lnTo>
                        <a:lnTo>
                          <a:pt x="841" y="243"/>
                        </a:lnTo>
                        <a:lnTo>
                          <a:pt x="839" y="251"/>
                        </a:lnTo>
                        <a:lnTo>
                          <a:pt x="838" y="260"/>
                        </a:lnTo>
                        <a:lnTo>
                          <a:pt x="835" y="268"/>
                        </a:lnTo>
                        <a:lnTo>
                          <a:pt x="831" y="275"/>
                        </a:lnTo>
                        <a:lnTo>
                          <a:pt x="826" y="283"/>
                        </a:lnTo>
                        <a:lnTo>
                          <a:pt x="821" y="290"/>
                        </a:lnTo>
                        <a:lnTo>
                          <a:pt x="816" y="297"/>
                        </a:lnTo>
                        <a:lnTo>
                          <a:pt x="808" y="303"/>
                        </a:lnTo>
                        <a:lnTo>
                          <a:pt x="801" y="309"/>
                        </a:lnTo>
                        <a:lnTo>
                          <a:pt x="794" y="314"/>
                        </a:lnTo>
                        <a:lnTo>
                          <a:pt x="794" y="314"/>
                        </a:lnTo>
                        <a:lnTo>
                          <a:pt x="785" y="319"/>
                        </a:lnTo>
                        <a:lnTo>
                          <a:pt x="777" y="323"/>
                        </a:lnTo>
                        <a:lnTo>
                          <a:pt x="768" y="326"/>
                        </a:lnTo>
                        <a:lnTo>
                          <a:pt x="759" y="328"/>
                        </a:lnTo>
                        <a:lnTo>
                          <a:pt x="750" y="330"/>
                        </a:lnTo>
                        <a:lnTo>
                          <a:pt x="741" y="330"/>
                        </a:lnTo>
                        <a:lnTo>
                          <a:pt x="732" y="330"/>
                        </a:lnTo>
                        <a:lnTo>
                          <a:pt x="723" y="330"/>
                        </a:lnTo>
                        <a:lnTo>
                          <a:pt x="714" y="328"/>
                        </a:lnTo>
                        <a:lnTo>
                          <a:pt x="706" y="326"/>
                        </a:lnTo>
                        <a:lnTo>
                          <a:pt x="697" y="323"/>
                        </a:lnTo>
                        <a:lnTo>
                          <a:pt x="689" y="319"/>
                        </a:lnTo>
                        <a:lnTo>
                          <a:pt x="681" y="314"/>
                        </a:lnTo>
                        <a:lnTo>
                          <a:pt x="673" y="309"/>
                        </a:lnTo>
                        <a:lnTo>
                          <a:pt x="666" y="303"/>
                        </a:lnTo>
                        <a:lnTo>
                          <a:pt x="658" y="295"/>
                        </a:lnTo>
                        <a:lnTo>
                          <a:pt x="658" y="295"/>
                        </a:lnTo>
                        <a:lnTo>
                          <a:pt x="641" y="277"/>
                        </a:lnTo>
                        <a:lnTo>
                          <a:pt x="623" y="263"/>
                        </a:lnTo>
                        <a:lnTo>
                          <a:pt x="604" y="249"/>
                        </a:lnTo>
                        <a:lnTo>
                          <a:pt x="584" y="236"/>
                        </a:lnTo>
                        <a:lnTo>
                          <a:pt x="563" y="227"/>
                        </a:lnTo>
                        <a:lnTo>
                          <a:pt x="542" y="218"/>
                        </a:lnTo>
                        <a:lnTo>
                          <a:pt x="519" y="212"/>
                        </a:lnTo>
                        <a:lnTo>
                          <a:pt x="495" y="207"/>
                        </a:lnTo>
                        <a:lnTo>
                          <a:pt x="495" y="207"/>
                        </a:lnTo>
                        <a:lnTo>
                          <a:pt x="479" y="205"/>
                        </a:lnTo>
                        <a:lnTo>
                          <a:pt x="462" y="202"/>
                        </a:lnTo>
                        <a:lnTo>
                          <a:pt x="445" y="202"/>
                        </a:lnTo>
                        <a:lnTo>
                          <a:pt x="428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7" y="208"/>
                        </a:lnTo>
                        <a:lnTo>
                          <a:pt x="361" y="212"/>
                        </a:lnTo>
                        <a:lnTo>
                          <a:pt x="361" y="212"/>
                        </a:lnTo>
                        <a:lnTo>
                          <a:pt x="346" y="217"/>
                        </a:lnTo>
                        <a:lnTo>
                          <a:pt x="333" y="223"/>
                        </a:lnTo>
                        <a:lnTo>
                          <a:pt x="320" y="230"/>
                        </a:lnTo>
                        <a:lnTo>
                          <a:pt x="309" y="239"/>
                        </a:lnTo>
                        <a:lnTo>
                          <a:pt x="300" y="249"/>
                        </a:lnTo>
                        <a:lnTo>
                          <a:pt x="292" y="262"/>
                        </a:lnTo>
                        <a:lnTo>
                          <a:pt x="286" y="275"/>
                        </a:lnTo>
                        <a:lnTo>
                          <a:pt x="283" y="291"/>
                        </a:lnTo>
                        <a:lnTo>
                          <a:pt x="283" y="291"/>
                        </a:lnTo>
                        <a:lnTo>
                          <a:pt x="281" y="308"/>
                        </a:lnTo>
                        <a:lnTo>
                          <a:pt x="281" y="324"/>
                        </a:lnTo>
                        <a:lnTo>
                          <a:pt x="283" y="339"/>
                        </a:lnTo>
                        <a:lnTo>
                          <a:pt x="286" y="354"/>
                        </a:lnTo>
                        <a:lnTo>
                          <a:pt x="292" y="367"/>
                        </a:lnTo>
                        <a:lnTo>
                          <a:pt x="301" y="380"/>
                        </a:lnTo>
                        <a:lnTo>
                          <a:pt x="312" y="392"/>
                        </a:lnTo>
                        <a:lnTo>
                          <a:pt x="325" y="402"/>
                        </a:lnTo>
                        <a:lnTo>
                          <a:pt x="325" y="402"/>
                        </a:lnTo>
                        <a:lnTo>
                          <a:pt x="343" y="415"/>
                        </a:lnTo>
                        <a:lnTo>
                          <a:pt x="363" y="425"/>
                        </a:lnTo>
                        <a:lnTo>
                          <a:pt x="383" y="434"/>
                        </a:lnTo>
                        <a:lnTo>
                          <a:pt x="405" y="440"/>
                        </a:lnTo>
                        <a:lnTo>
                          <a:pt x="405" y="440"/>
                        </a:lnTo>
                        <a:lnTo>
                          <a:pt x="513" y="474"/>
                        </a:lnTo>
                        <a:lnTo>
                          <a:pt x="622" y="508"/>
                        </a:lnTo>
                        <a:lnTo>
                          <a:pt x="622" y="508"/>
                        </a:lnTo>
                        <a:lnTo>
                          <a:pt x="638" y="514"/>
                        </a:lnTo>
                        <a:lnTo>
                          <a:pt x="655" y="521"/>
                        </a:lnTo>
                        <a:lnTo>
                          <a:pt x="671" y="527"/>
                        </a:lnTo>
                        <a:lnTo>
                          <a:pt x="687" y="534"/>
                        </a:lnTo>
                        <a:lnTo>
                          <a:pt x="702" y="543"/>
                        </a:lnTo>
                        <a:lnTo>
                          <a:pt x="716" y="551"/>
                        </a:lnTo>
                        <a:lnTo>
                          <a:pt x="731" y="561"/>
                        </a:lnTo>
                        <a:lnTo>
                          <a:pt x="746" y="570"/>
                        </a:lnTo>
                        <a:lnTo>
                          <a:pt x="746" y="570"/>
                        </a:lnTo>
                        <a:lnTo>
                          <a:pt x="759" y="581"/>
                        </a:lnTo>
                        <a:lnTo>
                          <a:pt x="771" y="590"/>
                        </a:lnTo>
                        <a:lnTo>
                          <a:pt x="783" y="602"/>
                        </a:lnTo>
                        <a:lnTo>
                          <a:pt x="794" y="613"/>
                        </a:lnTo>
                        <a:lnTo>
                          <a:pt x="803" y="624"/>
                        </a:lnTo>
                        <a:lnTo>
                          <a:pt x="813" y="636"/>
                        </a:lnTo>
                        <a:lnTo>
                          <a:pt x="821" y="648"/>
                        </a:lnTo>
                        <a:lnTo>
                          <a:pt x="829" y="661"/>
                        </a:lnTo>
                        <a:lnTo>
                          <a:pt x="836" y="675"/>
                        </a:lnTo>
                        <a:lnTo>
                          <a:pt x="842" y="689"/>
                        </a:lnTo>
                        <a:lnTo>
                          <a:pt x="848" y="702"/>
                        </a:lnTo>
                        <a:lnTo>
                          <a:pt x="853" y="717"/>
                        </a:lnTo>
                        <a:lnTo>
                          <a:pt x="857" y="732"/>
                        </a:lnTo>
                        <a:lnTo>
                          <a:pt x="860" y="748"/>
                        </a:lnTo>
                        <a:lnTo>
                          <a:pt x="862" y="764"/>
                        </a:lnTo>
                        <a:lnTo>
                          <a:pt x="864" y="781"/>
                        </a:lnTo>
                        <a:lnTo>
                          <a:pt x="864" y="781"/>
                        </a:lnTo>
                        <a:lnTo>
                          <a:pt x="866" y="805"/>
                        </a:lnTo>
                        <a:lnTo>
                          <a:pt x="866" y="829"/>
                        </a:lnTo>
                        <a:lnTo>
                          <a:pt x="864" y="852"/>
                        </a:lnTo>
                        <a:lnTo>
                          <a:pt x="861" y="876"/>
                        </a:lnTo>
                        <a:lnTo>
                          <a:pt x="856" y="897"/>
                        </a:lnTo>
                        <a:lnTo>
                          <a:pt x="850" y="918"/>
                        </a:lnTo>
                        <a:lnTo>
                          <a:pt x="842" y="938"/>
                        </a:lnTo>
                        <a:lnTo>
                          <a:pt x="833" y="957"/>
                        </a:lnTo>
                        <a:lnTo>
                          <a:pt x="822" y="975"/>
                        </a:lnTo>
                        <a:lnTo>
                          <a:pt x="810" y="993"/>
                        </a:lnTo>
                        <a:lnTo>
                          <a:pt x="796" y="1010"/>
                        </a:lnTo>
                        <a:lnTo>
                          <a:pt x="781" y="1026"/>
                        </a:lnTo>
                        <a:lnTo>
                          <a:pt x="764" y="1042"/>
                        </a:lnTo>
                        <a:lnTo>
                          <a:pt x="747" y="1056"/>
                        </a:lnTo>
                        <a:lnTo>
                          <a:pt x="727" y="1070"/>
                        </a:lnTo>
                        <a:lnTo>
                          <a:pt x="707" y="1084"/>
                        </a:lnTo>
                        <a:lnTo>
                          <a:pt x="707" y="1084"/>
                        </a:lnTo>
                        <a:lnTo>
                          <a:pt x="689" y="1094"/>
                        </a:lnTo>
                        <a:lnTo>
                          <a:pt x="670" y="1104"/>
                        </a:lnTo>
                        <a:lnTo>
                          <a:pt x="652" y="1112"/>
                        </a:lnTo>
                        <a:lnTo>
                          <a:pt x="633" y="1120"/>
                        </a:lnTo>
                        <a:lnTo>
                          <a:pt x="614" y="1127"/>
                        </a:lnTo>
                        <a:lnTo>
                          <a:pt x="595" y="1133"/>
                        </a:lnTo>
                        <a:lnTo>
                          <a:pt x="576" y="1138"/>
                        </a:lnTo>
                        <a:lnTo>
                          <a:pt x="556" y="1142"/>
                        </a:lnTo>
                        <a:lnTo>
                          <a:pt x="536" y="1145"/>
                        </a:lnTo>
                        <a:lnTo>
                          <a:pt x="517" y="1148"/>
                        </a:lnTo>
                        <a:lnTo>
                          <a:pt x="497" y="1149"/>
                        </a:lnTo>
                        <a:lnTo>
                          <a:pt x="476" y="1150"/>
                        </a:lnTo>
                        <a:lnTo>
                          <a:pt x="455" y="1152"/>
                        </a:lnTo>
                        <a:lnTo>
                          <a:pt x="435" y="1150"/>
                        </a:lnTo>
                        <a:lnTo>
                          <a:pt x="415" y="1149"/>
                        </a:lnTo>
                        <a:lnTo>
                          <a:pt x="394" y="1147"/>
                        </a:lnTo>
                        <a:lnTo>
                          <a:pt x="394" y="1147"/>
                        </a:lnTo>
                        <a:lnTo>
                          <a:pt x="372" y="1145"/>
                        </a:lnTo>
                        <a:lnTo>
                          <a:pt x="350" y="1142"/>
                        </a:lnTo>
                        <a:lnTo>
                          <a:pt x="328" y="1138"/>
                        </a:lnTo>
                        <a:lnTo>
                          <a:pt x="306" y="1134"/>
                        </a:lnTo>
                        <a:lnTo>
                          <a:pt x="285" y="1128"/>
                        </a:lnTo>
                        <a:lnTo>
                          <a:pt x="264" y="1122"/>
                        </a:lnTo>
                        <a:lnTo>
                          <a:pt x="243" y="1116"/>
                        </a:lnTo>
                        <a:lnTo>
                          <a:pt x="222" y="1108"/>
                        </a:lnTo>
                        <a:lnTo>
                          <a:pt x="222" y="1108"/>
                        </a:lnTo>
                        <a:lnTo>
                          <a:pt x="192" y="1097"/>
                        </a:lnTo>
                        <a:lnTo>
                          <a:pt x="164" y="1083"/>
                        </a:lnTo>
                        <a:lnTo>
                          <a:pt x="137" y="1068"/>
                        </a:lnTo>
                        <a:lnTo>
                          <a:pt x="112" y="1050"/>
                        </a:lnTo>
                        <a:lnTo>
                          <a:pt x="87" y="1031"/>
                        </a:lnTo>
                        <a:lnTo>
                          <a:pt x="65" y="1010"/>
                        </a:lnTo>
                        <a:lnTo>
                          <a:pt x="44" y="988"/>
                        </a:lnTo>
                        <a:lnTo>
                          <a:pt x="24" y="962"/>
                        </a:lnTo>
                        <a:lnTo>
                          <a:pt x="24" y="962"/>
                        </a:lnTo>
                        <a:lnTo>
                          <a:pt x="15" y="949"/>
                        </a:lnTo>
                        <a:lnTo>
                          <a:pt x="8" y="935"/>
                        </a:lnTo>
                        <a:lnTo>
                          <a:pt x="4" y="921"/>
                        </a:lnTo>
                        <a:lnTo>
                          <a:pt x="1" y="906"/>
                        </a:lnTo>
                        <a:lnTo>
                          <a:pt x="0" y="892"/>
                        </a:lnTo>
                        <a:lnTo>
                          <a:pt x="2" y="877"/>
                        </a:lnTo>
                        <a:lnTo>
                          <a:pt x="4" y="869"/>
                        </a:lnTo>
                        <a:lnTo>
                          <a:pt x="6" y="862"/>
                        </a:lnTo>
                        <a:lnTo>
                          <a:pt x="9" y="855"/>
                        </a:lnTo>
                        <a:lnTo>
                          <a:pt x="13" y="847"/>
                        </a:lnTo>
                        <a:lnTo>
                          <a:pt x="13" y="847"/>
                        </a:lnTo>
                        <a:lnTo>
                          <a:pt x="23" y="833"/>
                        </a:lnTo>
                        <a:lnTo>
                          <a:pt x="33" y="821"/>
                        </a:lnTo>
                        <a:lnTo>
                          <a:pt x="45" y="810"/>
                        </a:lnTo>
                        <a:lnTo>
                          <a:pt x="58" y="802"/>
                        </a:lnTo>
                        <a:lnTo>
                          <a:pt x="73" y="794"/>
                        </a:lnTo>
                        <a:lnTo>
                          <a:pt x="87" y="790"/>
                        </a:lnTo>
                        <a:lnTo>
                          <a:pt x="104" y="787"/>
                        </a:lnTo>
                        <a:lnTo>
                          <a:pt x="121" y="787"/>
                        </a:lnTo>
                        <a:lnTo>
                          <a:pt x="121" y="787"/>
                        </a:lnTo>
                        <a:lnTo>
                          <a:pt x="133" y="788"/>
                        </a:lnTo>
                        <a:lnTo>
                          <a:pt x="143" y="790"/>
                        </a:lnTo>
                        <a:lnTo>
                          <a:pt x="153" y="793"/>
                        </a:lnTo>
                        <a:lnTo>
                          <a:pt x="162" y="797"/>
                        </a:lnTo>
                        <a:lnTo>
                          <a:pt x="171" y="803"/>
                        </a:lnTo>
                        <a:lnTo>
                          <a:pt x="179" y="809"/>
                        </a:lnTo>
                        <a:lnTo>
                          <a:pt x="195" y="824"/>
                        </a:lnTo>
                        <a:lnTo>
                          <a:pt x="195" y="824"/>
                        </a:lnTo>
                        <a:lnTo>
                          <a:pt x="216" y="843"/>
                        </a:lnTo>
                        <a:lnTo>
                          <a:pt x="238" y="862"/>
                        </a:lnTo>
                        <a:lnTo>
                          <a:pt x="260" y="880"/>
                        </a:lnTo>
                        <a:lnTo>
                          <a:pt x="283" y="896"/>
                        </a:lnTo>
                        <a:lnTo>
                          <a:pt x="283" y="896"/>
                        </a:lnTo>
                        <a:lnTo>
                          <a:pt x="299" y="905"/>
                        </a:lnTo>
                        <a:lnTo>
                          <a:pt x="315" y="915"/>
                        </a:lnTo>
                        <a:lnTo>
                          <a:pt x="332" y="922"/>
                        </a:lnTo>
                        <a:lnTo>
                          <a:pt x="347" y="929"/>
                        </a:lnTo>
                        <a:lnTo>
                          <a:pt x="364" y="935"/>
                        </a:lnTo>
                        <a:lnTo>
                          <a:pt x="380" y="940"/>
                        </a:lnTo>
                        <a:lnTo>
                          <a:pt x="397" y="943"/>
                        </a:lnTo>
                        <a:lnTo>
                          <a:pt x="414" y="947"/>
                        </a:lnTo>
                        <a:lnTo>
                          <a:pt x="431" y="949"/>
                        </a:lnTo>
                        <a:lnTo>
                          <a:pt x="449" y="951"/>
                        </a:lnTo>
                        <a:lnTo>
                          <a:pt x="466" y="951"/>
                        </a:lnTo>
                        <a:lnTo>
                          <a:pt x="484" y="951"/>
                        </a:lnTo>
                        <a:lnTo>
                          <a:pt x="501" y="949"/>
                        </a:lnTo>
                        <a:lnTo>
                          <a:pt x="519" y="947"/>
                        </a:lnTo>
                        <a:lnTo>
                          <a:pt x="537" y="944"/>
                        </a:lnTo>
                        <a:lnTo>
                          <a:pt x="555" y="940"/>
                        </a:lnTo>
                        <a:lnTo>
                          <a:pt x="555" y="940"/>
                        </a:lnTo>
                        <a:lnTo>
                          <a:pt x="566" y="938"/>
                        </a:lnTo>
                        <a:lnTo>
                          <a:pt x="577" y="934"/>
                        </a:lnTo>
                        <a:lnTo>
                          <a:pt x="587" y="930"/>
                        </a:lnTo>
                        <a:lnTo>
                          <a:pt x="596" y="925"/>
                        </a:lnTo>
                        <a:lnTo>
                          <a:pt x="604" y="920"/>
                        </a:lnTo>
                        <a:lnTo>
                          <a:pt x="612" y="914"/>
                        </a:lnTo>
                        <a:lnTo>
                          <a:pt x="619" y="907"/>
                        </a:lnTo>
                        <a:lnTo>
                          <a:pt x="624" y="900"/>
                        </a:lnTo>
                        <a:lnTo>
                          <a:pt x="630" y="893"/>
                        </a:lnTo>
                        <a:lnTo>
                          <a:pt x="634" y="884"/>
                        </a:lnTo>
                        <a:lnTo>
                          <a:pt x="637" y="876"/>
                        </a:lnTo>
                        <a:lnTo>
                          <a:pt x="640" y="866"/>
                        </a:lnTo>
                        <a:lnTo>
                          <a:pt x="642" y="856"/>
                        </a:lnTo>
                        <a:lnTo>
                          <a:pt x="644" y="845"/>
                        </a:lnTo>
                        <a:lnTo>
                          <a:pt x="644" y="834"/>
                        </a:lnTo>
                        <a:lnTo>
                          <a:pt x="644" y="822"/>
                        </a:lnTo>
                        <a:lnTo>
                          <a:pt x="644" y="822"/>
                        </a:lnTo>
                        <a:lnTo>
                          <a:pt x="642" y="811"/>
                        </a:lnTo>
                        <a:lnTo>
                          <a:pt x="640" y="801"/>
                        </a:lnTo>
                        <a:lnTo>
                          <a:pt x="637" y="791"/>
                        </a:lnTo>
                        <a:lnTo>
                          <a:pt x="633" y="782"/>
                        </a:lnTo>
                        <a:lnTo>
                          <a:pt x="628" y="773"/>
                        </a:lnTo>
                        <a:lnTo>
                          <a:pt x="621" y="765"/>
                        </a:lnTo>
                        <a:lnTo>
                          <a:pt x="614" y="757"/>
                        </a:lnTo>
                        <a:lnTo>
                          <a:pt x="605" y="750"/>
                        </a:lnTo>
                        <a:lnTo>
                          <a:pt x="605" y="750"/>
                        </a:lnTo>
                        <a:lnTo>
                          <a:pt x="595" y="741"/>
                        </a:lnTo>
                        <a:lnTo>
                          <a:pt x="583" y="734"/>
                        </a:lnTo>
                        <a:lnTo>
                          <a:pt x="572" y="728"/>
                        </a:lnTo>
                        <a:lnTo>
                          <a:pt x="559" y="721"/>
                        </a:lnTo>
                        <a:lnTo>
                          <a:pt x="534" y="711"/>
                        </a:lnTo>
                        <a:lnTo>
                          <a:pt x="508" y="702"/>
                        </a:lnTo>
                        <a:lnTo>
                          <a:pt x="508" y="702"/>
                        </a:lnTo>
                        <a:lnTo>
                          <a:pt x="295" y="635"/>
                        </a:lnTo>
                        <a:lnTo>
                          <a:pt x="295" y="635"/>
                        </a:lnTo>
                        <a:lnTo>
                          <a:pt x="267" y="625"/>
                        </a:lnTo>
                        <a:lnTo>
                          <a:pt x="240" y="614"/>
                        </a:lnTo>
                        <a:lnTo>
                          <a:pt x="213" y="600"/>
                        </a:lnTo>
                        <a:lnTo>
                          <a:pt x="188" y="586"/>
                        </a:lnTo>
                        <a:lnTo>
                          <a:pt x="188" y="586"/>
                        </a:lnTo>
                        <a:lnTo>
                          <a:pt x="168" y="573"/>
                        </a:lnTo>
                        <a:lnTo>
                          <a:pt x="150" y="561"/>
                        </a:lnTo>
                        <a:lnTo>
                          <a:pt x="134" y="546"/>
                        </a:lnTo>
                        <a:lnTo>
                          <a:pt x="119" y="532"/>
                        </a:lnTo>
                        <a:lnTo>
                          <a:pt x="105" y="516"/>
                        </a:lnTo>
                        <a:lnTo>
                          <a:pt x="94" y="500"/>
                        </a:lnTo>
                        <a:lnTo>
                          <a:pt x="83" y="484"/>
                        </a:lnTo>
                        <a:lnTo>
                          <a:pt x="74" y="467"/>
                        </a:lnTo>
                        <a:lnTo>
                          <a:pt x="66" y="449"/>
                        </a:lnTo>
                        <a:lnTo>
                          <a:pt x="59" y="430"/>
                        </a:lnTo>
                        <a:lnTo>
                          <a:pt x="54" y="411"/>
                        </a:lnTo>
                        <a:lnTo>
                          <a:pt x="49" y="391"/>
                        </a:lnTo>
                        <a:lnTo>
                          <a:pt x="47" y="369"/>
                        </a:lnTo>
                        <a:lnTo>
                          <a:pt x="45" y="348"/>
                        </a:lnTo>
                        <a:lnTo>
                          <a:pt x="45" y="326"/>
                        </a:lnTo>
                        <a:lnTo>
                          <a:pt x="45" y="304"/>
                        </a:lnTo>
                        <a:lnTo>
                          <a:pt x="45" y="304"/>
                        </a:lnTo>
                        <a:lnTo>
                          <a:pt x="47" y="287"/>
                        </a:lnTo>
                        <a:lnTo>
                          <a:pt x="49" y="271"/>
                        </a:lnTo>
                        <a:lnTo>
                          <a:pt x="52" y="254"/>
                        </a:lnTo>
                        <a:lnTo>
                          <a:pt x="57" y="239"/>
                        </a:lnTo>
                        <a:lnTo>
                          <a:pt x="61" y="224"/>
                        </a:lnTo>
                        <a:lnTo>
                          <a:pt x="67" y="209"/>
                        </a:lnTo>
                        <a:lnTo>
                          <a:pt x="74" y="195"/>
                        </a:lnTo>
                        <a:lnTo>
                          <a:pt x="81" y="181"/>
                        </a:lnTo>
                        <a:lnTo>
                          <a:pt x="90" y="168"/>
                        </a:lnTo>
                        <a:lnTo>
                          <a:pt x="98" y="155"/>
                        </a:lnTo>
                        <a:lnTo>
                          <a:pt x="107" y="142"/>
                        </a:lnTo>
                        <a:lnTo>
                          <a:pt x="118" y="131"/>
                        </a:lnTo>
                        <a:lnTo>
                          <a:pt x="130" y="119"/>
                        </a:lnTo>
                        <a:lnTo>
                          <a:pt x="141" y="107"/>
                        </a:lnTo>
                        <a:lnTo>
                          <a:pt x="154" y="97"/>
                        </a:lnTo>
                        <a:lnTo>
                          <a:pt x="167" y="87"/>
                        </a:lnTo>
                        <a:lnTo>
                          <a:pt x="167" y="87"/>
                        </a:lnTo>
                        <a:lnTo>
                          <a:pt x="183" y="76"/>
                        </a:lnTo>
                        <a:lnTo>
                          <a:pt x="198" y="65"/>
                        </a:lnTo>
                        <a:lnTo>
                          <a:pt x="215" y="56"/>
                        </a:lnTo>
                        <a:lnTo>
                          <a:pt x="231" y="47"/>
                        </a:lnTo>
                        <a:lnTo>
                          <a:pt x="248" y="39"/>
                        </a:lnTo>
                        <a:lnTo>
                          <a:pt x="265" y="31"/>
                        </a:lnTo>
                        <a:lnTo>
                          <a:pt x="282" y="25"/>
                        </a:lnTo>
                        <a:lnTo>
                          <a:pt x="300" y="20"/>
                        </a:lnTo>
                        <a:lnTo>
                          <a:pt x="318" y="14"/>
                        </a:lnTo>
                        <a:lnTo>
                          <a:pt x="336" y="10"/>
                        </a:lnTo>
                        <a:lnTo>
                          <a:pt x="354" y="6"/>
                        </a:lnTo>
                        <a:lnTo>
                          <a:pt x="372" y="4"/>
                        </a:lnTo>
                        <a:lnTo>
                          <a:pt x="391" y="2"/>
                        </a:lnTo>
                        <a:lnTo>
                          <a:pt x="410" y="0"/>
                        </a:lnTo>
                        <a:lnTo>
                          <a:pt x="429" y="0"/>
                        </a:lnTo>
                        <a:lnTo>
                          <a:pt x="448" y="0"/>
                        </a:lnTo>
                        <a:lnTo>
                          <a:pt x="44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3" name="Freeform 15"/>
                  <p:cNvSpPr>
                    <a:spLocks/>
                  </p:cNvSpPr>
                  <p:nvPr/>
                </p:nvSpPr>
                <p:spPr bwMode="auto">
                  <a:xfrm>
                    <a:off x="6318250" y="3894138"/>
                    <a:ext cx="458788" cy="609600"/>
                  </a:xfrm>
                  <a:custGeom>
                    <a:avLst/>
                    <a:gdLst>
                      <a:gd name="T0" fmla="*/ 577 w 866"/>
                      <a:gd name="T1" fmla="*/ 14 h 1152"/>
                      <a:gd name="T2" fmla="*/ 713 w 866"/>
                      <a:gd name="T3" fmla="*/ 67 h 1152"/>
                      <a:gd name="T4" fmla="*/ 791 w 866"/>
                      <a:gd name="T5" fmla="*/ 127 h 1152"/>
                      <a:gd name="T6" fmla="*/ 831 w 866"/>
                      <a:gd name="T7" fmla="*/ 186 h 1152"/>
                      <a:gd name="T8" fmla="*/ 840 w 866"/>
                      <a:gd name="T9" fmla="*/ 234 h 1152"/>
                      <a:gd name="T10" fmla="*/ 825 w 866"/>
                      <a:gd name="T11" fmla="*/ 283 h 1152"/>
                      <a:gd name="T12" fmla="*/ 792 w 866"/>
                      <a:gd name="T13" fmla="*/ 314 h 1152"/>
                      <a:gd name="T14" fmla="*/ 741 w 866"/>
                      <a:gd name="T15" fmla="*/ 330 h 1152"/>
                      <a:gd name="T16" fmla="*/ 688 w 866"/>
                      <a:gd name="T17" fmla="*/ 319 h 1152"/>
                      <a:gd name="T18" fmla="*/ 640 w 866"/>
                      <a:gd name="T19" fmla="*/ 279 h 1152"/>
                      <a:gd name="T20" fmla="*/ 521 w 866"/>
                      <a:gd name="T21" fmla="*/ 213 h 1152"/>
                      <a:gd name="T22" fmla="*/ 429 w 866"/>
                      <a:gd name="T23" fmla="*/ 202 h 1152"/>
                      <a:gd name="T24" fmla="*/ 345 w 866"/>
                      <a:gd name="T25" fmla="*/ 217 h 1152"/>
                      <a:gd name="T26" fmla="*/ 289 w 866"/>
                      <a:gd name="T27" fmla="*/ 265 h 1152"/>
                      <a:gd name="T28" fmla="*/ 280 w 866"/>
                      <a:gd name="T29" fmla="*/ 321 h 1152"/>
                      <a:gd name="T30" fmla="*/ 299 w 866"/>
                      <a:gd name="T31" fmla="*/ 379 h 1152"/>
                      <a:gd name="T32" fmla="*/ 343 w 866"/>
                      <a:gd name="T33" fmla="*/ 415 h 1152"/>
                      <a:gd name="T34" fmla="*/ 621 w 866"/>
                      <a:gd name="T35" fmla="*/ 508 h 1152"/>
                      <a:gd name="T36" fmla="*/ 717 w 866"/>
                      <a:gd name="T37" fmla="*/ 552 h 1152"/>
                      <a:gd name="T38" fmla="*/ 795 w 866"/>
                      <a:gd name="T39" fmla="*/ 615 h 1152"/>
                      <a:gd name="T40" fmla="*/ 844 w 866"/>
                      <a:gd name="T41" fmla="*/ 695 h 1152"/>
                      <a:gd name="T42" fmla="*/ 865 w 866"/>
                      <a:gd name="T43" fmla="*/ 785 h 1152"/>
                      <a:gd name="T44" fmla="*/ 860 w 866"/>
                      <a:gd name="T45" fmla="*/ 875 h 1152"/>
                      <a:gd name="T46" fmla="*/ 833 w 866"/>
                      <a:gd name="T47" fmla="*/ 955 h 1152"/>
                      <a:gd name="T48" fmla="*/ 792 w 866"/>
                      <a:gd name="T49" fmla="*/ 1013 h 1152"/>
                      <a:gd name="T50" fmla="*/ 707 w 866"/>
                      <a:gd name="T51" fmla="*/ 1084 h 1152"/>
                      <a:gd name="T52" fmla="*/ 608 w 866"/>
                      <a:gd name="T53" fmla="*/ 1128 h 1152"/>
                      <a:gd name="T54" fmla="*/ 503 w 866"/>
                      <a:gd name="T55" fmla="*/ 1148 h 1152"/>
                      <a:gd name="T56" fmla="*/ 359 w 866"/>
                      <a:gd name="T57" fmla="*/ 1144 h 1152"/>
                      <a:gd name="T58" fmla="*/ 220 w 866"/>
                      <a:gd name="T59" fmla="*/ 1107 h 1152"/>
                      <a:gd name="T60" fmla="*/ 110 w 866"/>
                      <a:gd name="T61" fmla="*/ 1051 h 1152"/>
                      <a:gd name="T62" fmla="*/ 23 w 866"/>
                      <a:gd name="T63" fmla="*/ 962 h 1152"/>
                      <a:gd name="T64" fmla="*/ 2 w 866"/>
                      <a:gd name="T65" fmla="*/ 877 h 1152"/>
                      <a:gd name="T66" fmla="*/ 45 w 866"/>
                      <a:gd name="T67" fmla="*/ 808 h 1152"/>
                      <a:gd name="T68" fmla="*/ 126 w 866"/>
                      <a:gd name="T69" fmla="*/ 787 h 1152"/>
                      <a:gd name="T70" fmla="*/ 179 w 866"/>
                      <a:gd name="T71" fmla="*/ 810 h 1152"/>
                      <a:gd name="T72" fmla="*/ 286 w 866"/>
                      <a:gd name="T73" fmla="*/ 898 h 1152"/>
                      <a:gd name="T74" fmla="*/ 368 w 866"/>
                      <a:gd name="T75" fmla="*/ 936 h 1152"/>
                      <a:gd name="T76" fmla="*/ 469 w 866"/>
                      <a:gd name="T77" fmla="*/ 951 h 1152"/>
                      <a:gd name="T78" fmla="*/ 558 w 866"/>
                      <a:gd name="T79" fmla="*/ 940 h 1152"/>
                      <a:gd name="T80" fmla="*/ 620 w 866"/>
                      <a:gd name="T81" fmla="*/ 904 h 1152"/>
                      <a:gd name="T82" fmla="*/ 643 w 866"/>
                      <a:gd name="T83" fmla="*/ 851 h 1152"/>
                      <a:gd name="T84" fmla="*/ 628 w 866"/>
                      <a:gd name="T85" fmla="*/ 774 h 1152"/>
                      <a:gd name="T86" fmla="*/ 558 w 866"/>
                      <a:gd name="T87" fmla="*/ 722 h 1152"/>
                      <a:gd name="T88" fmla="*/ 294 w 866"/>
                      <a:gd name="T89" fmla="*/ 635 h 1152"/>
                      <a:gd name="T90" fmla="*/ 197 w 866"/>
                      <a:gd name="T91" fmla="*/ 592 h 1152"/>
                      <a:gd name="T92" fmla="*/ 87 w 866"/>
                      <a:gd name="T93" fmla="*/ 494 h 1152"/>
                      <a:gd name="T94" fmla="*/ 45 w 866"/>
                      <a:gd name="T95" fmla="*/ 367 h 1152"/>
                      <a:gd name="T96" fmla="*/ 52 w 866"/>
                      <a:gd name="T97" fmla="*/ 254 h 1152"/>
                      <a:gd name="T98" fmla="*/ 87 w 866"/>
                      <a:gd name="T99" fmla="*/ 169 h 1152"/>
                      <a:gd name="T100" fmla="*/ 149 w 866"/>
                      <a:gd name="T101" fmla="*/ 101 h 1152"/>
                      <a:gd name="T102" fmla="*/ 229 w 866"/>
                      <a:gd name="T103" fmla="*/ 47 h 1152"/>
                      <a:gd name="T104" fmla="*/ 341 w 866"/>
                      <a:gd name="T105" fmla="*/ 9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66" h="1152">
                        <a:moveTo>
                          <a:pt x="447" y="0"/>
                        </a:moveTo>
                        <a:lnTo>
                          <a:pt x="447" y="0"/>
                        </a:lnTo>
                        <a:lnTo>
                          <a:pt x="480" y="1"/>
                        </a:lnTo>
                        <a:lnTo>
                          <a:pt x="513" y="3"/>
                        </a:lnTo>
                        <a:lnTo>
                          <a:pt x="545" y="8"/>
                        </a:lnTo>
                        <a:lnTo>
                          <a:pt x="577" y="14"/>
                        </a:lnTo>
                        <a:lnTo>
                          <a:pt x="608" y="23"/>
                        </a:lnTo>
                        <a:lnTo>
                          <a:pt x="639" y="33"/>
                        </a:lnTo>
                        <a:lnTo>
                          <a:pt x="669" y="45"/>
                        </a:lnTo>
                        <a:lnTo>
                          <a:pt x="700" y="60"/>
                        </a:lnTo>
                        <a:lnTo>
                          <a:pt x="700" y="60"/>
                        </a:lnTo>
                        <a:lnTo>
                          <a:pt x="713" y="67"/>
                        </a:lnTo>
                        <a:lnTo>
                          <a:pt x="728" y="76"/>
                        </a:lnTo>
                        <a:lnTo>
                          <a:pt x="742" y="85"/>
                        </a:lnTo>
                        <a:lnTo>
                          <a:pt x="755" y="95"/>
                        </a:lnTo>
                        <a:lnTo>
                          <a:pt x="767" y="105"/>
                        </a:lnTo>
                        <a:lnTo>
                          <a:pt x="779" y="116"/>
                        </a:lnTo>
                        <a:lnTo>
                          <a:pt x="791" y="127"/>
                        </a:lnTo>
                        <a:lnTo>
                          <a:pt x="802" y="139"/>
                        </a:lnTo>
                        <a:lnTo>
                          <a:pt x="802" y="139"/>
                        </a:lnTo>
                        <a:lnTo>
                          <a:pt x="811" y="151"/>
                        </a:lnTo>
                        <a:lnTo>
                          <a:pt x="818" y="161"/>
                        </a:lnTo>
                        <a:lnTo>
                          <a:pt x="825" y="173"/>
                        </a:lnTo>
                        <a:lnTo>
                          <a:pt x="831" y="186"/>
                        </a:lnTo>
                        <a:lnTo>
                          <a:pt x="831" y="186"/>
                        </a:lnTo>
                        <a:lnTo>
                          <a:pt x="834" y="196"/>
                        </a:lnTo>
                        <a:lnTo>
                          <a:pt x="837" y="206"/>
                        </a:lnTo>
                        <a:lnTo>
                          <a:pt x="839" y="215"/>
                        </a:lnTo>
                        <a:lnTo>
                          <a:pt x="840" y="225"/>
                        </a:lnTo>
                        <a:lnTo>
                          <a:pt x="840" y="234"/>
                        </a:lnTo>
                        <a:lnTo>
                          <a:pt x="840" y="243"/>
                        </a:lnTo>
                        <a:lnTo>
                          <a:pt x="839" y="251"/>
                        </a:lnTo>
                        <a:lnTo>
                          <a:pt x="837" y="260"/>
                        </a:lnTo>
                        <a:lnTo>
                          <a:pt x="834" y="268"/>
                        </a:lnTo>
                        <a:lnTo>
                          <a:pt x="831" y="275"/>
                        </a:lnTo>
                        <a:lnTo>
                          <a:pt x="825" y="283"/>
                        </a:lnTo>
                        <a:lnTo>
                          <a:pt x="820" y="290"/>
                        </a:lnTo>
                        <a:lnTo>
                          <a:pt x="815" y="297"/>
                        </a:lnTo>
                        <a:lnTo>
                          <a:pt x="807" y="303"/>
                        </a:lnTo>
                        <a:lnTo>
                          <a:pt x="800" y="309"/>
                        </a:lnTo>
                        <a:lnTo>
                          <a:pt x="792" y="314"/>
                        </a:lnTo>
                        <a:lnTo>
                          <a:pt x="792" y="314"/>
                        </a:lnTo>
                        <a:lnTo>
                          <a:pt x="784" y="320"/>
                        </a:lnTo>
                        <a:lnTo>
                          <a:pt x="776" y="323"/>
                        </a:lnTo>
                        <a:lnTo>
                          <a:pt x="767" y="326"/>
                        </a:lnTo>
                        <a:lnTo>
                          <a:pt x="758" y="328"/>
                        </a:lnTo>
                        <a:lnTo>
                          <a:pt x="749" y="330"/>
                        </a:lnTo>
                        <a:lnTo>
                          <a:pt x="741" y="330"/>
                        </a:lnTo>
                        <a:lnTo>
                          <a:pt x="731" y="330"/>
                        </a:lnTo>
                        <a:lnTo>
                          <a:pt x="723" y="330"/>
                        </a:lnTo>
                        <a:lnTo>
                          <a:pt x="713" y="328"/>
                        </a:lnTo>
                        <a:lnTo>
                          <a:pt x="705" y="326"/>
                        </a:lnTo>
                        <a:lnTo>
                          <a:pt x="696" y="323"/>
                        </a:lnTo>
                        <a:lnTo>
                          <a:pt x="688" y="319"/>
                        </a:lnTo>
                        <a:lnTo>
                          <a:pt x="680" y="314"/>
                        </a:lnTo>
                        <a:lnTo>
                          <a:pt x="672" y="309"/>
                        </a:lnTo>
                        <a:lnTo>
                          <a:pt x="665" y="303"/>
                        </a:lnTo>
                        <a:lnTo>
                          <a:pt x="657" y="295"/>
                        </a:lnTo>
                        <a:lnTo>
                          <a:pt x="657" y="295"/>
                        </a:lnTo>
                        <a:lnTo>
                          <a:pt x="640" y="279"/>
                        </a:lnTo>
                        <a:lnTo>
                          <a:pt x="624" y="263"/>
                        </a:lnTo>
                        <a:lnTo>
                          <a:pt x="604" y="250"/>
                        </a:lnTo>
                        <a:lnTo>
                          <a:pt x="585" y="237"/>
                        </a:lnTo>
                        <a:lnTo>
                          <a:pt x="564" y="228"/>
                        </a:lnTo>
                        <a:lnTo>
                          <a:pt x="543" y="219"/>
                        </a:lnTo>
                        <a:lnTo>
                          <a:pt x="521" y="213"/>
                        </a:lnTo>
                        <a:lnTo>
                          <a:pt x="498" y="208"/>
                        </a:lnTo>
                        <a:lnTo>
                          <a:pt x="498" y="208"/>
                        </a:lnTo>
                        <a:lnTo>
                          <a:pt x="481" y="206"/>
                        </a:lnTo>
                        <a:lnTo>
                          <a:pt x="463" y="203"/>
                        </a:lnTo>
                        <a:lnTo>
                          <a:pt x="446" y="202"/>
                        </a:lnTo>
                        <a:lnTo>
                          <a:pt x="429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7" y="208"/>
                        </a:lnTo>
                        <a:lnTo>
                          <a:pt x="360" y="212"/>
                        </a:lnTo>
                        <a:lnTo>
                          <a:pt x="360" y="212"/>
                        </a:lnTo>
                        <a:lnTo>
                          <a:pt x="345" y="217"/>
                        </a:lnTo>
                        <a:lnTo>
                          <a:pt x="333" y="223"/>
                        </a:lnTo>
                        <a:lnTo>
                          <a:pt x="320" y="229"/>
                        </a:lnTo>
                        <a:lnTo>
                          <a:pt x="310" y="237"/>
                        </a:lnTo>
                        <a:lnTo>
                          <a:pt x="300" y="247"/>
                        </a:lnTo>
                        <a:lnTo>
                          <a:pt x="293" y="258"/>
                        </a:lnTo>
                        <a:lnTo>
                          <a:pt x="289" y="265"/>
                        </a:lnTo>
                        <a:lnTo>
                          <a:pt x="286" y="272"/>
                        </a:lnTo>
                        <a:lnTo>
                          <a:pt x="284" y="280"/>
                        </a:lnTo>
                        <a:lnTo>
                          <a:pt x="283" y="287"/>
                        </a:lnTo>
                        <a:lnTo>
                          <a:pt x="283" y="287"/>
                        </a:lnTo>
                        <a:lnTo>
                          <a:pt x="281" y="304"/>
                        </a:lnTo>
                        <a:lnTo>
                          <a:pt x="280" y="321"/>
                        </a:lnTo>
                        <a:lnTo>
                          <a:pt x="282" y="337"/>
                        </a:lnTo>
                        <a:lnTo>
                          <a:pt x="285" y="351"/>
                        </a:lnTo>
                        <a:lnTo>
                          <a:pt x="287" y="359"/>
                        </a:lnTo>
                        <a:lnTo>
                          <a:pt x="290" y="365"/>
                        </a:lnTo>
                        <a:lnTo>
                          <a:pt x="295" y="373"/>
                        </a:lnTo>
                        <a:lnTo>
                          <a:pt x="299" y="379"/>
                        </a:lnTo>
                        <a:lnTo>
                          <a:pt x="304" y="385"/>
                        </a:lnTo>
                        <a:lnTo>
                          <a:pt x="311" y="392"/>
                        </a:lnTo>
                        <a:lnTo>
                          <a:pt x="317" y="398"/>
                        </a:lnTo>
                        <a:lnTo>
                          <a:pt x="324" y="403"/>
                        </a:lnTo>
                        <a:lnTo>
                          <a:pt x="324" y="403"/>
                        </a:lnTo>
                        <a:lnTo>
                          <a:pt x="343" y="415"/>
                        </a:lnTo>
                        <a:lnTo>
                          <a:pt x="362" y="425"/>
                        </a:lnTo>
                        <a:lnTo>
                          <a:pt x="382" y="434"/>
                        </a:lnTo>
                        <a:lnTo>
                          <a:pt x="404" y="441"/>
                        </a:lnTo>
                        <a:lnTo>
                          <a:pt x="404" y="441"/>
                        </a:lnTo>
                        <a:lnTo>
                          <a:pt x="513" y="474"/>
                        </a:lnTo>
                        <a:lnTo>
                          <a:pt x="621" y="508"/>
                        </a:lnTo>
                        <a:lnTo>
                          <a:pt x="621" y="508"/>
                        </a:lnTo>
                        <a:lnTo>
                          <a:pt x="638" y="514"/>
                        </a:lnTo>
                        <a:lnTo>
                          <a:pt x="654" y="521"/>
                        </a:lnTo>
                        <a:lnTo>
                          <a:pt x="670" y="528"/>
                        </a:lnTo>
                        <a:lnTo>
                          <a:pt x="686" y="535"/>
                        </a:lnTo>
                        <a:lnTo>
                          <a:pt x="717" y="552"/>
                        </a:lnTo>
                        <a:lnTo>
                          <a:pt x="745" y="570"/>
                        </a:lnTo>
                        <a:lnTo>
                          <a:pt x="745" y="570"/>
                        </a:lnTo>
                        <a:lnTo>
                          <a:pt x="759" y="581"/>
                        </a:lnTo>
                        <a:lnTo>
                          <a:pt x="773" y="591"/>
                        </a:lnTo>
                        <a:lnTo>
                          <a:pt x="784" y="603"/>
                        </a:lnTo>
                        <a:lnTo>
                          <a:pt x="795" y="615"/>
                        </a:lnTo>
                        <a:lnTo>
                          <a:pt x="805" y="626"/>
                        </a:lnTo>
                        <a:lnTo>
                          <a:pt x="815" y="640"/>
                        </a:lnTo>
                        <a:lnTo>
                          <a:pt x="823" y="653"/>
                        </a:lnTo>
                        <a:lnTo>
                          <a:pt x="831" y="666"/>
                        </a:lnTo>
                        <a:lnTo>
                          <a:pt x="838" y="680"/>
                        </a:lnTo>
                        <a:lnTo>
                          <a:pt x="844" y="695"/>
                        </a:lnTo>
                        <a:lnTo>
                          <a:pt x="850" y="710"/>
                        </a:lnTo>
                        <a:lnTo>
                          <a:pt x="854" y="725"/>
                        </a:lnTo>
                        <a:lnTo>
                          <a:pt x="857" y="739"/>
                        </a:lnTo>
                        <a:lnTo>
                          <a:pt x="860" y="754"/>
                        </a:lnTo>
                        <a:lnTo>
                          <a:pt x="864" y="770"/>
                        </a:lnTo>
                        <a:lnTo>
                          <a:pt x="865" y="785"/>
                        </a:lnTo>
                        <a:lnTo>
                          <a:pt x="866" y="801"/>
                        </a:lnTo>
                        <a:lnTo>
                          <a:pt x="866" y="815"/>
                        </a:lnTo>
                        <a:lnTo>
                          <a:pt x="866" y="830"/>
                        </a:lnTo>
                        <a:lnTo>
                          <a:pt x="865" y="845"/>
                        </a:lnTo>
                        <a:lnTo>
                          <a:pt x="862" y="860"/>
                        </a:lnTo>
                        <a:lnTo>
                          <a:pt x="860" y="875"/>
                        </a:lnTo>
                        <a:lnTo>
                          <a:pt x="857" y="889"/>
                        </a:lnTo>
                        <a:lnTo>
                          <a:pt x="854" y="903"/>
                        </a:lnTo>
                        <a:lnTo>
                          <a:pt x="850" y="917"/>
                        </a:lnTo>
                        <a:lnTo>
                          <a:pt x="844" y="930"/>
                        </a:lnTo>
                        <a:lnTo>
                          <a:pt x="839" y="943"/>
                        </a:lnTo>
                        <a:lnTo>
                          <a:pt x="833" y="955"/>
                        </a:lnTo>
                        <a:lnTo>
                          <a:pt x="827" y="967"/>
                        </a:lnTo>
                        <a:lnTo>
                          <a:pt x="820" y="978"/>
                        </a:lnTo>
                        <a:lnTo>
                          <a:pt x="813" y="989"/>
                        </a:lnTo>
                        <a:lnTo>
                          <a:pt x="804" y="999"/>
                        </a:lnTo>
                        <a:lnTo>
                          <a:pt x="804" y="999"/>
                        </a:lnTo>
                        <a:lnTo>
                          <a:pt x="792" y="1013"/>
                        </a:lnTo>
                        <a:lnTo>
                          <a:pt x="779" y="1027"/>
                        </a:lnTo>
                        <a:lnTo>
                          <a:pt x="765" y="1040"/>
                        </a:lnTo>
                        <a:lnTo>
                          <a:pt x="751" y="1052"/>
                        </a:lnTo>
                        <a:lnTo>
                          <a:pt x="737" y="1063"/>
                        </a:lnTo>
                        <a:lnTo>
                          <a:pt x="722" y="1074"/>
                        </a:lnTo>
                        <a:lnTo>
                          <a:pt x="707" y="1084"/>
                        </a:lnTo>
                        <a:lnTo>
                          <a:pt x="691" y="1093"/>
                        </a:lnTo>
                        <a:lnTo>
                          <a:pt x="675" y="1102"/>
                        </a:lnTo>
                        <a:lnTo>
                          <a:pt x="658" y="1109"/>
                        </a:lnTo>
                        <a:lnTo>
                          <a:pt x="641" y="1117"/>
                        </a:lnTo>
                        <a:lnTo>
                          <a:pt x="625" y="1123"/>
                        </a:lnTo>
                        <a:lnTo>
                          <a:pt x="608" y="1128"/>
                        </a:lnTo>
                        <a:lnTo>
                          <a:pt x="590" y="1134"/>
                        </a:lnTo>
                        <a:lnTo>
                          <a:pt x="571" y="1138"/>
                        </a:lnTo>
                        <a:lnTo>
                          <a:pt x="553" y="1142"/>
                        </a:lnTo>
                        <a:lnTo>
                          <a:pt x="553" y="1142"/>
                        </a:lnTo>
                        <a:lnTo>
                          <a:pt x="528" y="1145"/>
                        </a:lnTo>
                        <a:lnTo>
                          <a:pt x="503" y="1148"/>
                        </a:lnTo>
                        <a:lnTo>
                          <a:pt x="479" y="1150"/>
                        </a:lnTo>
                        <a:lnTo>
                          <a:pt x="454" y="1152"/>
                        </a:lnTo>
                        <a:lnTo>
                          <a:pt x="431" y="1152"/>
                        </a:lnTo>
                        <a:lnTo>
                          <a:pt x="407" y="1149"/>
                        </a:lnTo>
                        <a:lnTo>
                          <a:pt x="382" y="1147"/>
                        </a:lnTo>
                        <a:lnTo>
                          <a:pt x="359" y="1144"/>
                        </a:lnTo>
                        <a:lnTo>
                          <a:pt x="336" y="1141"/>
                        </a:lnTo>
                        <a:lnTo>
                          <a:pt x="312" y="1136"/>
                        </a:lnTo>
                        <a:lnTo>
                          <a:pt x="288" y="1129"/>
                        </a:lnTo>
                        <a:lnTo>
                          <a:pt x="265" y="1123"/>
                        </a:lnTo>
                        <a:lnTo>
                          <a:pt x="242" y="1116"/>
                        </a:lnTo>
                        <a:lnTo>
                          <a:pt x="220" y="1107"/>
                        </a:lnTo>
                        <a:lnTo>
                          <a:pt x="196" y="1099"/>
                        </a:lnTo>
                        <a:lnTo>
                          <a:pt x="174" y="1088"/>
                        </a:lnTo>
                        <a:lnTo>
                          <a:pt x="174" y="1088"/>
                        </a:lnTo>
                        <a:lnTo>
                          <a:pt x="151" y="1078"/>
                        </a:lnTo>
                        <a:lnTo>
                          <a:pt x="130" y="1065"/>
                        </a:lnTo>
                        <a:lnTo>
                          <a:pt x="110" y="1051"/>
                        </a:lnTo>
                        <a:lnTo>
                          <a:pt x="91" y="1035"/>
                        </a:lnTo>
                        <a:lnTo>
                          <a:pt x="72" y="1018"/>
                        </a:lnTo>
                        <a:lnTo>
                          <a:pt x="55" y="1001"/>
                        </a:lnTo>
                        <a:lnTo>
                          <a:pt x="39" y="982"/>
                        </a:lnTo>
                        <a:lnTo>
                          <a:pt x="23" y="962"/>
                        </a:lnTo>
                        <a:lnTo>
                          <a:pt x="23" y="962"/>
                        </a:lnTo>
                        <a:lnTo>
                          <a:pt x="15" y="949"/>
                        </a:lnTo>
                        <a:lnTo>
                          <a:pt x="7" y="935"/>
                        </a:lnTo>
                        <a:lnTo>
                          <a:pt x="3" y="920"/>
                        </a:lnTo>
                        <a:lnTo>
                          <a:pt x="0" y="905"/>
                        </a:lnTo>
                        <a:lnTo>
                          <a:pt x="0" y="892"/>
                        </a:lnTo>
                        <a:lnTo>
                          <a:pt x="2" y="877"/>
                        </a:lnTo>
                        <a:lnTo>
                          <a:pt x="6" y="862"/>
                        </a:lnTo>
                        <a:lnTo>
                          <a:pt x="12" y="847"/>
                        </a:lnTo>
                        <a:lnTo>
                          <a:pt x="12" y="847"/>
                        </a:lnTo>
                        <a:lnTo>
                          <a:pt x="22" y="832"/>
                        </a:lnTo>
                        <a:lnTo>
                          <a:pt x="34" y="820"/>
                        </a:lnTo>
                        <a:lnTo>
                          <a:pt x="45" y="808"/>
                        </a:lnTo>
                        <a:lnTo>
                          <a:pt x="59" y="800"/>
                        </a:lnTo>
                        <a:lnTo>
                          <a:pt x="74" y="793"/>
                        </a:lnTo>
                        <a:lnTo>
                          <a:pt x="90" y="789"/>
                        </a:lnTo>
                        <a:lnTo>
                          <a:pt x="107" y="787"/>
                        </a:lnTo>
                        <a:lnTo>
                          <a:pt x="126" y="787"/>
                        </a:lnTo>
                        <a:lnTo>
                          <a:pt x="126" y="787"/>
                        </a:lnTo>
                        <a:lnTo>
                          <a:pt x="135" y="788"/>
                        </a:lnTo>
                        <a:lnTo>
                          <a:pt x="146" y="791"/>
                        </a:lnTo>
                        <a:lnTo>
                          <a:pt x="154" y="794"/>
                        </a:lnTo>
                        <a:lnTo>
                          <a:pt x="164" y="799"/>
                        </a:lnTo>
                        <a:lnTo>
                          <a:pt x="172" y="804"/>
                        </a:lnTo>
                        <a:lnTo>
                          <a:pt x="179" y="810"/>
                        </a:lnTo>
                        <a:lnTo>
                          <a:pt x="194" y="824"/>
                        </a:lnTo>
                        <a:lnTo>
                          <a:pt x="194" y="824"/>
                        </a:lnTo>
                        <a:lnTo>
                          <a:pt x="216" y="844"/>
                        </a:lnTo>
                        <a:lnTo>
                          <a:pt x="239" y="863"/>
                        </a:lnTo>
                        <a:lnTo>
                          <a:pt x="262" y="881"/>
                        </a:lnTo>
                        <a:lnTo>
                          <a:pt x="286" y="898"/>
                        </a:lnTo>
                        <a:lnTo>
                          <a:pt x="286" y="898"/>
                        </a:lnTo>
                        <a:lnTo>
                          <a:pt x="302" y="907"/>
                        </a:lnTo>
                        <a:lnTo>
                          <a:pt x="318" y="916"/>
                        </a:lnTo>
                        <a:lnTo>
                          <a:pt x="335" y="924"/>
                        </a:lnTo>
                        <a:lnTo>
                          <a:pt x="351" y="931"/>
                        </a:lnTo>
                        <a:lnTo>
                          <a:pt x="368" y="936"/>
                        </a:lnTo>
                        <a:lnTo>
                          <a:pt x="385" y="941"/>
                        </a:lnTo>
                        <a:lnTo>
                          <a:pt x="400" y="944"/>
                        </a:lnTo>
                        <a:lnTo>
                          <a:pt x="418" y="948"/>
                        </a:lnTo>
                        <a:lnTo>
                          <a:pt x="435" y="950"/>
                        </a:lnTo>
                        <a:lnTo>
                          <a:pt x="452" y="951"/>
                        </a:lnTo>
                        <a:lnTo>
                          <a:pt x="469" y="951"/>
                        </a:lnTo>
                        <a:lnTo>
                          <a:pt x="487" y="950"/>
                        </a:lnTo>
                        <a:lnTo>
                          <a:pt x="505" y="949"/>
                        </a:lnTo>
                        <a:lnTo>
                          <a:pt x="522" y="947"/>
                        </a:lnTo>
                        <a:lnTo>
                          <a:pt x="540" y="943"/>
                        </a:lnTo>
                        <a:lnTo>
                          <a:pt x="558" y="940"/>
                        </a:lnTo>
                        <a:lnTo>
                          <a:pt x="558" y="940"/>
                        </a:lnTo>
                        <a:lnTo>
                          <a:pt x="575" y="935"/>
                        </a:lnTo>
                        <a:lnTo>
                          <a:pt x="590" y="929"/>
                        </a:lnTo>
                        <a:lnTo>
                          <a:pt x="603" y="920"/>
                        </a:lnTo>
                        <a:lnTo>
                          <a:pt x="610" y="915"/>
                        </a:lnTo>
                        <a:lnTo>
                          <a:pt x="615" y="910"/>
                        </a:lnTo>
                        <a:lnTo>
                          <a:pt x="620" y="904"/>
                        </a:lnTo>
                        <a:lnTo>
                          <a:pt x="625" y="898"/>
                        </a:lnTo>
                        <a:lnTo>
                          <a:pt x="629" y="892"/>
                        </a:lnTo>
                        <a:lnTo>
                          <a:pt x="633" y="884"/>
                        </a:lnTo>
                        <a:lnTo>
                          <a:pt x="636" y="877"/>
                        </a:lnTo>
                        <a:lnTo>
                          <a:pt x="638" y="868"/>
                        </a:lnTo>
                        <a:lnTo>
                          <a:pt x="643" y="851"/>
                        </a:lnTo>
                        <a:lnTo>
                          <a:pt x="643" y="851"/>
                        </a:lnTo>
                        <a:lnTo>
                          <a:pt x="644" y="833"/>
                        </a:lnTo>
                        <a:lnTo>
                          <a:pt x="644" y="818"/>
                        </a:lnTo>
                        <a:lnTo>
                          <a:pt x="640" y="802"/>
                        </a:lnTo>
                        <a:lnTo>
                          <a:pt x="635" y="787"/>
                        </a:lnTo>
                        <a:lnTo>
                          <a:pt x="628" y="774"/>
                        </a:lnTo>
                        <a:lnTo>
                          <a:pt x="617" y="762"/>
                        </a:lnTo>
                        <a:lnTo>
                          <a:pt x="606" y="750"/>
                        </a:lnTo>
                        <a:lnTo>
                          <a:pt x="591" y="740"/>
                        </a:lnTo>
                        <a:lnTo>
                          <a:pt x="591" y="740"/>
                        </a:lnTo>
                        <a:lnTo>
                          <a:pt x="575" y="731"/>
                        </a:lnTo>
                        <a:lnTo>
                          <a:pt x="558" y="722"/>
                        </a:lnTo>
                        <a:lnTo>
                          <a:pt x="542" y="715"/>
                        </a:lnTo>
                        <a:lnTo>
                          <a:pt x="524" y="708"/>
                        </a:lnTo>
                        <a:lnTo>
                          <a:pt x="489" y="696"/>
                        </a:lnTo>
                        <a:lnTo>
                          <a:pt x="454" y="685"/>
                        </a:lnTo>
                        <a:lnTo>
                          <a:pt x="454" y="685"/>
                        </a:lnTo>
                        <a:lnTo>
                          <a:pt x="294" y="635"/>
                        </a:lnTo>
                        <a:lnTo>
                          <a:pt x="294" y="635"/>
                        </a:lnTo>
                        <a:lnTo>
                          <a:pt x="268" y="626"/>
                        </a:lnTo>
                        <a:lnTo>
                          <a:pt x="244" y="616"/>
                        </a:lnTo>
                        <a:lnTo>
                          <a:pt x="221" y="604"/>
                        </a:lnTo>
                        <a:lnTo>
                          <a:pt x="197" y="592"/>
                        </a:lnTo>
                        <a:lnTo>
                          <a:pt x="197" y="592"/>
                        </a:lnTo>
                        <a:lnTo>
                          <a:pt x="174" y="578"/>
                        </a:lnTo>
                        <a:lnTo>
                          <a:pt x="153" y="563"/>
                        </a:lnTo>
                        <a:lnTo>
                          <a:pt x="134" y="547"/>
                        </a:lnTo>
                        <a:lnTo>
                          <a:pt x="116" y="530"/>
                        </a:lnTo>
                        <a:lnTo>
                          <a:pt x="101" y="512"/>
                        </a:lnTo>
                        <a:lnTo>
                          <a:pt x="87" y="494"/>
                        </a:lnTo>
                        <a:lnTo>
                          <a:pt x="77" y="475"/>
                        </a:lnTo>
                        <a:lnTo>
                          <a:pt x="67" y="455"/>
                        </a:lnTo>
                        <a:lnTo>
                          <a:pt x="59" y="434"/>
                        </a:lnTo>
                        <a:lnTo>
                          <a:pt x="53" y="413"/>
                        </a:lnTo>
                        <a:lnTo>
                          <a:pt x="48" y="391"/>
                        </a:lnTo>
                        <a:lnTo>
                          <a:pt x="45" y="367"/>
                        </a:lnTo>
                        <a:lnTo>
                          <a:pt x="44" y="344"/>
                        </a:lnTo>
                        <a:lnTo>
                          <a:pt x="44" y="320"/>
                        </a:lnTo>
                        <a:lnTo>
                          <a:pt x="46" y="295"/>
                        </a:lnTo>
                        <a:lnTo>
                          <a:pt x="48" y="270"/>
                        </a:lnTo>
                        <a:lnTo>
                          <a:pt x="48" y="270"/>
                        </a:lnTo>
                        <a:lnTo>
                          <a:pt x="52" y="254"/>
                        </a:lnTo>
                        <a:lnTo>
                          <a:pt x="56" y="238"/>
                        </a:lnTo>
                        <a:lnTo>
                          <a:pt x="60" y="224"/>
                        </a:lnTo>
                        <a:lnTo>
                          <a:pt x="65" y="209"/>
                        </a:lnTo>
                        <a:lnTo>
                          <a:pt x="72" y="195"/>
                        </a:lnTo>
                        <a:lnTo>
                          <a:pt x="79" y="181"/>
                        </a:lnTo>
                        <a:lnTo>
                          <a:pt x="87" y="169"/>
                        </a:lnTo>
                        <a:lnTo>
                          <a:pt x="96" y="156"/>
                        </a:lnTo>
                        <a:lnTo>
                          <a:pt x="105" y="144"/>
                        </a:lnTo>
                        <a:lnTo>
                          <a:pt x="115" y="133"/>
                        </a:lnTo>
                        <a:lnTo>
                          <a:pt x="126" y="121"/>
                        </a:lnTo>
                        <a:lnTo>
                          <a:pt x="137" y="110"/>
                        </a:lnTo>
                        <a:lnTo>
                          <a:pt x="149" y="101"/>
                        </a:lnTo>
                        <a:lnTo>
                          <a:pt x="160" y="90"/>
                        </a:lnTo>
                        <a:lnTo>
                          <a:pt x="187" y="71"/>
                        </a:lnTo>
                        <a:lnTo>
                          <a:pt x="187" y="71"/>
                        </a:lnTo>
                        <a:lnTo>
                          <a:pt x="201" y="63"/>
                        </a:lnTo>
                        <a:lnTo>
                          <a:pt x="214" y="54"/>
                        </a:lnTo>
                        <a:lnTo>
                          <a:pt x="229" y="47"/>
                        </a:lnTo>
                        <a:lnTo>
                          <a:pt x="244" y="40"/>
                        </a:lnTo>
                        <a:lnTo>
                          <a:pt x="260" y="33"/>
                        </a:lnTo>
                        <a:lnTo>
                          <a:pt x="276" y="27"/>
                        </a:lnTo>
                        <a:lnTo>
                          <a:pt x="292" y="22"/>
                        </a:lnTo>
                        <a:lnTo>
                          <a:pt x="307" y="17"/>
                        </a:lnTo>
                        <a:lnTo>
                          <a:pt x="341" y="9"/>
                        </a:lnTo>
                        <a:lnTo>
                          <a:pt x="375" y="4"/>
                        </a:lnTo>
                        <a:lnTo>
                          <a:pt x="411" y="1"/>
                        </a:lnTo>
                        <a:lnTo>
                          <a:pt x="447" y="0"/>
                        </a:lnTo>
                        <a:lnTo>
                          <a:pt x="44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4" name="Freeform 16"/>
                  <p:cNvSpPr>
                    <a:spLocks/>
                  </p:cNvSpPr>
                  <p:nvPr/>
                </p:nvSpPr>
                <p:spPr bwMode="auto">
                  <a:xfrm>
                    <a:off x="8666163" y="3894138"/>
                    <a:ext cx="457200" cy="609600"/>
                  </a:xfrm>
                  <a:custGeom>
                    <a:avLst/>
                    <a:gdLst>
                      <a:gd name="T0" fmla="*/ 579 w 865"/>
                      <a:gd name="T1" fmla="*/ 14 h 1152"/>
                      <a:gd name="T2" fmla="*/ 717 w 865"/>
                      <a:gd name="T3" fmla="*/ 68 h 1152"/>
                      <a:gd name="T4" fmla="*/ 793 w 865"/>
                      <a:gd name="T5" fmla="*/ 130 h 1152"/>
                      <a:gd name="T6" fmla="*/ 832 w 865"/>
                      <a:gd name="T7" fmla="*/ 189 h 1152"/>
                      <a:gd name="T8" fmla="*/ 841 w 865"/>
                      <a:gd name="T9" fmla="*/ 235 h 1152"/>
                      <a:gd name="T10" fmla="*/ 826 w 865"/>
                      <a:gd name="T11" fmla="*/ 283 h 1152"/>
                      <a:gd name="T12" fmla="*/ 794 w 865"/>
                      <a:gd name="T13" fmla="*/ 313 h 1152"/>
                      <a:gd name="T14" fmla="*/ 742 w 865"/>
                      <a:gd name="T15" fmla="*/ 330 h 1152"/>
                      <a:gd name="T16" fmla="*/ 688 w 865"/>
                      <a:gd name="T17" fmla="*/ 320 h 1152"/>
                      <a:gd name="T18" fmla="*/ 642 w 865"/>
                      <a:gd name="T19" fmla="*/ 279 h 1152"/>
                      <a:gd name="T20" fmla="*/ 519 w 865"/>
                      <a:gd name="T21" fmla="*/ 212 h 1152"/>
                      <a:gd name="T22" fmla="*/ 428 w 865"/>
                      <a:gd name="T23" fmla="*/ 202 h 1152"/>
                      <a:gd name="T24" fmla="*/ 346 w 865"/>
                      <a:gd name="T25" fmla="*/ 216 h 1152"/>
                      <a:gd name="T26" fmla="*/ 291 w 865"/>
                      <a:gd name="T27" fmla="*/ 263 h 1152"/>
                      <a:gd name="T28" fmla="*/ 280 w 865"/>
                      <a:gd name="T29" fmla="*/ 310 h 1152"/>
                      <a:gd name="T30" fmla="*/ 313 w 865"/>
                      <a:gd name="T31" fmla="*/ 394 h 1152"/>
                      <a:gd name="T32" fmla="*/ 403 w 865"/>
                      <a:gd name="T33" fmla="*/ 440 h 1152"/>
                      <a:gd name="T34" fmla="*/ 652 w 865"/>
                      <a:gd name="T35" fmla="*/ 520 h 1152"/>
                      <a:gd name="T36" fmla="*/ 744 w 865"/>
                      <a:gd name="T37" fmla="*/ 570 h 1152"/>
                      <a:gd name="T38" fmla="*/ 806 w 865"/>
                      <a:gd name="T39" fmla="*/ 627 h 1152"/>
                      <a:gd name="T40" fmla="*/ 850 w 865"/>
                      <a:gd name="T41" fmla="*/ 712 h 1152"/>
                      <a:gd name="T42" fmla="*/ 864 w 865"/>
                      <a:gd name="T43" fmla="*/ 795 h 1152"/>
                      <a:gd name="T44" fmla="*/ 837 w 865"/>
                      <a:gd name="T45" fmla="*/ 945 h 1152"/>
                      <a:gd name="T46" fmla="*/ 750 w 865"/>
                      <a:gd name="T47" fmla="*/ 1053 h 1152"/>
                      <a:gd name="T48" fmla="*/ 640 w 865"/>
                      <a:gd name="T49" fmla="*/ 1117 h 1152"/>
                      <a:gd name="T50" fmla="*/ 500 w 865"/>
                      <a:gd name="T51" fmla="*/ 1149 h 1152"/>
                      <a:gd name="T52" fmla="*/ 358 w 865"/>
                      <a:gd name="T53" fmla="*/ 1143 h 1152"/>
                      <a:gd name="T54" fmla="*/ 232 w 865"/>
                      <a:gd name="T55" fmla="*/ 1112 h 1152"/>
                      <a:gd name="T56" fmla="*/ 132 w 865"/>
                      <a:gd name="T57" fmla="*/ 1065 h 1152"/>
                      <a:gd name="T58" fmla="*/ 48 w 865"/>
                      <a:gd name="T59" fmla="*/ 992 h 1152"/>
                      <a:gd name="T60" fmla="*/ 7 w 865"/>
                      <a:gd name="T61" fmla="*/ 934 h 1152"/>
                      <a:gd name="T62" fmla="*/ 0 w 865"/>
                      <a:gd name="T63" fmla="*/ 888 h 1152"/>
                      <a:gd name="T64" fmla="*/ 16 w 865"/>
                      <a:gd name="T65" fmla="*/ 841 h 1152"/>
                      <a:gd name="T66" fmla="*/ 49 w 865"/>
                      <a:gd name="T67" fmla="*/ 808 h 1152"/>
                      <a:gd name="T68" fmla="*/ 98 w 865"/>
                      <a:gd name="T69" fmla="*/ 787 h 1152"/>
                      <a:gd name="T70" fmla="*/ 149 w 865"/>
                      <a:gd name="T71" fmla="*/ 792 h 1152"/>
                      <a:gd name="T72" fmla="*/ 199 w 865"/>
                      <a:gd name="T73" fmla="*/ 827 h 1152"/>
                      <a:gd name="T74" fmla="*/ 284 w 865"/>
                      <a:gd name="T75" fmla="*/ 898 h 1152"/>
                      <a:gd name="T76" fmla="*/ 393 w 865"/>
                      <a:gd name="T77" fmla="*/ 943 h 1152"/>
                      <a:gd name="T78" fmla="*/ 512 w 865"/>
                      <a:gd name="T79" fmla="*/ 948 h 1152"/>
                      <a:gd name="T80" fmla="*/ 586 w 865"/>
                      <a:gd name="T81" fmla="*/ 930 h 1152"/>
                      <a:gd name="T82" fmla="*/ 629 w 865"/>
                      <a:gd name="T83" fmla="*/ 892 h 1152"/>
                      <a:gd name="T84" fmla="*/ 644 w 865"/>
                      <a:gd name="T85" fmla="*/ 831 h 1152"/>
                      <a:gd name="T86" fmla="*/ 632 w 865"/>
                      <a:gd name="T87" fmla="*/ 781 h 1152"/>
                      <a:gd name="T88" fmla="*/ 588 w 865"/>
                      <a:gd name="T89" fmla="*/ 738 h 1152"/>
                      <a:gd name="T90" fmla="*/ 295 w 865"/>
                      <a:gd name="T91" fmla="*/ 636 h 1152"/>
                      <a:gd name="T92" fmla="*/ 168 w 865"/>
                      <a:gd name="T93" fmla="*/ 573 h 1152"/>
                      <a:gd name="T94" fmla="*/ 83 w 865"/>
                      <a:gd name="T95" fmla="*/ 484 h 1152"/>
                      <a:gd name="T96" fmla="*/ 47 w 865"/>
                      <a:gd name="T97" fmla="*/ 367 h 1152"/>
                      <a:gd name="T98" fmla="*/ 49 w 865"/>
                      <a:gd name="T99" fmla="*/ 268 h 1152"/>
                      <a:gd name="T100" fmla="*/ 81 w 865"/>
                      <a:gd name="T101" fmla="*/ 179 h 1152"/>
                      <a:gd name="T102" fmla="*/ 143 w 865"/>
                      <a:gd name="T103" fmla="*/ 106 h 1152"/>
                      <a:gd name="T104" fmla="*/ 216 w 865"/>
                      <a:gd name="T105" fmla="*/ 54 h 1152"/>
                      <a:gd name="T106" fmla="*/ 320 w 865"/>
                      <a:gd name="T107" fmla="*/ 14 h 1152"/>
                      <a:gd name="T108" fmla="*/ 441 w 865"/>
                      <a:gd name="T109" fmla="*/ 0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65" h="1152">
                        <a:moveTo>
                          <a:pt x="462" y="0"/>
                        </a:moveTo>
                        <a:lnTo>
                          <a:pt x="462" y="0"/>
                        </a:lnTo>
                        <a:lnTo>
                          <a:pt x="491" y="1"/>
                        </a:lnTo>
                        <a:lnTo>
                          <a:pt x="520" y="3"/>
                        </a:lnTo>
                        <a:lnTo>
                          <a:pt x="550" y="8"/>
                        </a:lnTo>
                        <a:lnTo>
                          <a:pt x="579" y="14"/>
                        </a:lnTo>
                        <a:lnTo>
                          <a:pt x="610" y="23"/>
                        </a:lnTo>
                        <a:lnTo>
                          <a:pt x="641" y="33"/>
                        </a:lnTo>
                        <a:lnTo>
                          <a:pt x="671" y="46"/>
                        </a:lnTo>
                        <a:lnTo>
                          <a:pt x="702" y="61"/>
                        </a:lnTo>
                        <a:lnTo>
                          <a:pt x="702" y="61"/>
                        </a:lnTo>
                        <a:lnTo>
                          <a:pt x="717" y="68"/>
                        </a:lnTo>
                        <a:lnTo>
                          <a:pt x="731" y="77"/>
                        </a:lnTo>
                        <a:lnTo>
                          <a:pt x="744" y="86"/>
                        </a:lnTo>
                        <a:lnTo>
                          <a:pt x="757" y="96"/>
                        </a:lnTo>
                        <a:lnTo>
                          <a:pt x="770" y="106"/>
                        </a:lnTo>
                        <a:lnTo>
                          <a:pt x="781" y="118"/>
                        </a:lnTo>
                        <a:lnTo>
                          <a:pt x="793" y="130"/>
                        </a:lnTo>
                        <a:lnTo>
                          <a:pt x="804" y="141"/>
                        </a:lnTo>
                        <a:lnTo>
                          <a:pt x="804" y="141"/>
                        </a:lnTo>
                        <a:lnTo>
                          <a:pt x="813" y="153"/>
                        </a:lnTo>
                        <a:lnTo>
                          <a:pt x="820" y="163"/>
                        </a:lnTo>
                        <a:lnTo>
                          <a:pt x="827" y="176"/>
                        </a:lnTo>
                        <a:lnTo>
                          <a:pt x="832" y="189"/>
                        </a:lnTo>
                        <a:lnTo>
                          <a:pt x="832" y="189"/>
                        </a:lnTo>
                        <a:lnTo>
                          <a:pt x="835" y="198"/>
                        </a:lnTo>
                        <a:lnTo>
                          <a:pt x="837" y="208"/>
                        </a:lnTo>
                        <a:lnTo>
                          <a:pt x="840" y="217"/>
                        </a:lnTo>
                        <a:lnTo>
                          <a:pt x="841" y="227"/>
                        </a:lnTo>
                        <a:lnTo>
                          <a:pt x="841" y="235"/>
                        </a:lnTo>
                        <a:lnTo>
                          <a:pt x="841" y="244"/>
                        </a:lnTo>
                        <a:lnTo>
                          <a:pt x="838" y="252"/>
                        </a:lnTo>
                        <a:lnTo>
                          <a:pt x="836" y="261"/>
                        </a:lnTo>
                        <a:lnTo>
                          <a:pt x="834" y="268"/>
                        </a:lnTo>
                        <a:lnTo>
                          <a:pt x="830" y="275"/>
                        </a:lnTo>
                        <a:lnTo>
                          <a:pt x="826" y="283"/>
                        </a:lnTo>
                        <a:lnTo>
                          <a:pt x="822" y="289"/>
                        </a:lnTo>
                        <a:lnTo>
                          <a:pt x="815" y="297"/>
                        </a:lnTo>
                        <a:lnTo>
                          <a:pt x="809" y="303"/>
                        </a:lnTo>
                        <a:lnTo>
                          <a:pt x="801" y="308"/>
                        </a:lnTo>
                        <a:lnTo>
                          <a:pt x="794" y="313"/>
                        </a:lnTo>
                        <a:lnTo>
                          <a:pt x="794" y="313"/>
                        </a:lnTo>
                        <a:lnTo>
                          <a:pt x="786" y="319"/>
                        </a:lnTo>
                        <a:lnTo>
                          <a:pt x="777" y="323"/>
                        </a:lnTo>
                        <a:lnTo>
                          <a:pt x="769" y="326"/>
                        </a:lnTo>
                        <a:lnTo>
                          <a:pt x="760" y="328"/>
                        </a:lnTo>
                        <a:lnTo>
                          <a:pt x="751" y="330"/>
                        </a:lnTo>
                        <a:lnTo>
                          <a:pt x="742" y="330"/>
                        </a:lnTo>
                        <a:lnTo>
                          <a:pt x="733" y="330"/>
                        </a:lnTo>
                        <a:lnTo>
                          <a:pt x="723" y="330"/>
                        </a:lnTo>
                        <a:lnTo>
                          <a:pt x="715" y="328"/>
                        </a:lnTo>
                        <a:lnTo>
                          <a:pt x="706" y="326"/>
                        </a:lnTo>
                        <a:lnTo>
                          <a:pt x="697" y="323"/>
                        </a:lnTo>
                        <a:lnTo>
                          <a:pt x="688" y="320"/>
                        </a:lnTo>
                        <a:lnTo>
                          <a:pt x="681" y="316"/>
                        </a:lnTo>
                        <a:lnTo>
                          <a:pt x="674" y="309"/>
                        </a:lnTo>
                        <a:lnTo>
                          <a:pt x="666" y="304"/>
                        </a:lnTo>
                        <a:lnTo>
                          <a:pt x="659" y="297"/>
                        </a:lnTo>
                        <a:lnTo>
                          <a:pt x="659" y="297"/>
                        </a:lnTo>
                        <a:lnTo>
                          <a:pt x="642" y="279"/>
                        </a:lnTo>
                        <a:lnTo>
                          <a:pt x="624" y="264"/>
                        </a:lnTo>
                        <a:lnTo>
                          <a:pt x="605" y="249"/>
                        </a:lnTo>
                        <a:lnTo>
                          <a:pt x="585" y="237"/>
                        </a:lnTo>
                        <a:lnTo>
                          <a:pt x="564" y="227"/>
                        </a:lnTo>
                        <a:lnTo>
                          <a:pt x="542" y="218"/>
                        </a:lnTo>
                        <a:lnTo>
                          <a:pt x="519" y="212"/>
                        </a:lnTo>
                        <a:lnTo>
                          <a:pt x="496" y="207"/>
                        </a:lnTo>
                        <a:lnTo>
                          <a:pt x="496" y="207"/>
                        </a:lnTo>
                        <a:lnTo>
                          <a:pt x="479" y="205"/>
                        </a:lnTo>
                        <a:lnTo>
                          <a:pt x="462" y="203"/>
                        </a:lnTo>
                        <a:lnTo>
                          <a:pt x="445" y="202"/>
                        </a:lnTo>
                        <a:lnTo>
                          <a:pt x="428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9" y="208"/>
                        </a:lnTo>
                        <a:lnTo>
                          <a:pt x="362" y="212"/>
                        </a:lnTo>
                        <a:lnTo>
                          <a:pt x="362" y="212"/>
                        </a:lnTo>
                        <a:lnTo>
                          <a:pt x="346" y="216"/>
                        </a:lnTo>
                        <a:lnTo>
                          <a:pt x="332" y="223"/>
                        </a:lnTo>
                        <a:lnTo>
                          <a:pt x="319" y="230"/>
                        </a:lnTo>
                        <a:lnTo>
                          <a:pt x="308" y="239"/>
                        </a:lnTo>
                        <a:lnTo>
                          <a:pt x="298" y="250"/>
                        </a:lnTo>
                        <a:lnTo>
                          <a:pt x="294" y="256"/>
                        </a:lnTo>
                        <a:lnTo>
                          <a:pt x="291" y="263"/>
                        </a:lnTo>
                        <a:lnTo>
                          <a:pt x="288" y="270"/>
                        </a:lnTo>
                        <a:lnTo>
                          <a:pt x="285" y="277"/>
                        </a:lnTo>
                        <a:lnTo>
                          <a:pt x="283" y="285"/>
                        </a:lnTo>
                        <a:lnTo>
                          <a:pt x="281" y="293"/>
                        </a:lnTo>
                        <a:lnTo>
                          <a:pt x="281" y="293"/>
                        </a:lnTo>
                        <a:lnTo>
                          <a:pt x="280" y="310"/>
                        </a:lnTo>
                        <a:lnTo>
                          <a:pt x="280" y="326"/>
                        </a:lnTo>
                        <a:lnTo>
                          <a:pt x="282" y="342"/>
                        </a:lnTo>
                        <a:lnTo>
                          <a:pt x="287" y="356"/>
                        </a:lnTo>
                        <a:lnTo>
                          <a:pt x="294" y="369"/>
                        </a:lnTo>
                        <a:lnTo>
                          <a:pt x="302" y="382"/>
                        </a:lnTo>
                        <a:lnTo>
                          <a:pt x="313" y="394"/>
                        </a:lnTo>
                        <a:lnTo>
                          <a:pt x="327" y="404"/>
                        </a:lnTo>
                        <a:lnTo>
                          <a:pt x="327" y="404"/>
                        </a:lnTo>
                        <a:lnTo>
                          <a:pt x="345" y="416"/>
                        </a:lnTo>
                        <a:lnTo>
                          <a:pt x="363" y="425"/>
                        </a:lnTo>
                        <a:lnTo>
                          <a:pt x="383" y="434"/>
                        </a:lnTo>
                        <a:lnTo>
                          <a:pt x="403" y="440"/>
                        </a:lnTo>
                        <a:lnTo>
                          <a:pt x="403" y="440"/>
                        </a:lnTo>
                        <a:lnTo>
                          <a:pt x="512" y="474"/>
                        </a:lnTo>
                        <a:lnTo>
                          <a:pt x="620" y="508"/>
                        </a:lnTo>
                        <a:lnTo>
                          <a:pt x="620" y="508"/>
                        </a:lnTo>
                        <a:lnTo>
                          <a:pt x="637" y="513"/>
                        </a:lnTo>
                        <a:lnTo>
                          <a:pt x="652" y="520"/>
                        </a:lnTo>
                        <a:lnTo>
                          <a:pt x="669" y="527"/>
                        </a:lnTo>
                        <a:lnTo>
                          <a:pt x="684" y="534"/>
                        </a:lnTo>
                        <a:lnTo>
                          <a:pt x="700" y="542"/>
                        </a:lnTo>
                        <a:lnTo>
                          <a:pt x="715" y="550"/>
                        </a:lnTo>
                        <a:lnTo>
                          <a:pt x="730" y="560"/>
                        </a:lnTo>
                        <a:lnTo>
                          <a:pt x="744" y="570"/>
                        </a:lnTo>
                        <a:lnTo>
                          <a:pt x="744" y="570"/>
                        </a:lnTo>
                        <a:lnTo>
                          <a:pt x="758" y="581"/>
                        </a:lnTo>
                        <a:lnTo>
                          <a:pt x="771" y="591"/>
                        </a:lnTo>
                        <a:lnTo>
                          <a:pt x="783" y="603"/>
                        </a:lnTo>
                        <a:lnTo>
                          <a:pt x="795" y="615"/>
                        </a:lnTo>
                        <a:lnTo>
                          <a:pt x="806" y="627"/>
                        </a:lnTo>
                        <a:lnTo>
                          <a:pt x="815" y="640"/>
                        </a:lnTo>
                        <a:lnTo>
                          <a:pt x="824" y="654"/>
                        </a:lnTo>
                        <a:lnTo>
                          <a:pt x="831" y="667"/>
                        </a:lnTo>
                        <a:lnTo>
                          <a:pt x="838" y="682"/>
                        </a:lnTo>
                        <a:lnTo>
                          <a:pt x="845" y="697"/>
                        </a:lnTo>
                        <a:lnTo>
                          <a:pt x="850" y="712"/>
                        </a:lnTo>
                        <a:lnTo>
                          <a:pt x="854" y="728"/>
                        </a:lnTo>
                        <a:lnTo>
                          <a:pt x="857" y="744"/>
                        </a:lnTo>
                        <a:lnTo>
                          <a:pt x="861" y="760"/>
                        </a:lnTo>
                        <a:lnTo>
                          <a:pt x="863" y="777"/>
                        </a:lnTo>
                        <a:lnTo>
                          <a:pt x="864" y="795"/>
                        </a:lnTo>
                        <a:lnTo>
                          <a:pt x="864" y="795"/>
                        </a:lnTo>
                        <a:lnTo>
                          <a:pt x="865" y="824"/>
                        </a:lnTo>
                        <a:lnTo>
                          <a:pt x="863" y="850"/>
                        </a:lnTo>
                        <a:lnTo>
                          <a:pt x="860" y="877"/>
                        </a:lnTo>
                        <a:lnTo>
                          <a:pt x="854" y="901"/>
                        </a:lnTo>
                        <a:lnTo>
                          <a:pt x="847" y="923"/>
                        </a:lnTo>
                        <a:lnTo>
                          <a:pt x="837" y="945"/>
                        </a:lnTo>
                        <a:lnTo>
                          <a:pt x="827" y="967"/>
                        </a:lnTo>
                        <a:lnTo>
                          <a:pt x="815" y="986"/>
                        </a:lnTo>
                        <a:lnTo>
                          <a:pt x="800" y="1005"/>
                        </a:lnTo>
                        <a:lnTo>
                          <a:pt x="786" y="1022"/>
                        </a:lnTo>
                        <a:lnTo>
                          <a:pt x="769" y="1038"/>
                        </a:lnTo>
                        <a:lnTo>
                          <a:pt x="750" y="1053"/>
                        </a:lnTo>
                        <a:lnTo>
                          <a:pt x="730" y="1068"/>
                        </a:lnTo>
                        <a:lnTo>
                          <a:pt x="708" y="1082"/>
                        </a:lnTo>
                        <a:lnTo>
                          <a:pt x="686" y="1094"/>
                        </a:lnTo>
                        <a:lnTo>
                          <a:pt x="663" y="1107"/>
                        </a:lnTo>
                        <a:lnTo>
                          <a:pt x="663" y="1107"/>
                        </a:lnTo>
                        <a:lnTo>
                          <a:pt x="640" y="1117"/>
                        </a:lnTo>
                        <a:lnTo>
                          <a:pt x="616" y="1125"/>
                        </a:lnTo>
                        <a:lnTo>
                          <a:pt x="594" y="1133"/>
                        </a:lnTo>
                        <a:lnTo>
                          <a:pt x="571" y="1139"/>
                        </a:lnTo>
                        <a:lnTo>
                          <a:pt x="548" y="1144"/>
                        </a:lnTo>
                        <a:lnTo>
                          <a:pt x="524" y="1147"/>
                        </a:lnTo>
                        <a:lnTo>
                          <a:pt x="500" y="1149"/>
                        </a:lnTo>
                        <a:lnTo>
                          <a:pt x="477" y="1150"/>
                        </a:lnTo>
                        <a:lnTo>
                          <a:pt x="454" y="1152"/>
                        </a:lnTo>
                        <a:lnTo>
                          <a:pt x="429" y="1150"/>
                        </a:lnTo>
                        <a:lnTo>
                          <a:pt x="406" y="1149"/>
                        </a:lnTo>
                        <a:lnTo>
                          <a:pt x="383" y="1146"/>
                        </a:lnTo>
                        <a:lnTo>
                          <a:pt x="358" y="1143"/>
                        </a:lnTo>
                        <a:lnTo>
                          <a:pt x="334" y="1139"/>
                        </a:lnTo>
                        <a:lnTo>
                          <a:pt x="311" y="1134"/>
                        </a:lnTo>
                        <a:lnTo>
                          <a:pt x="287" y="1128"/>
                        </a:lnTo>
                        <a:lnTo>
                          <a:pt x="287" y="1128"/>
                        </a:lnTo>
                        <a:lnTo>
                          <a:pt x="250" y="1118"/>
                        </a:lnTo>
                        <a:lnTo>
                          <a:pt x="232" y="1112"/>
                        </a:lnTo>
                        <a:lnTo>
                          <a:pt x="215" y="1106"/>
                        </a:lnTo>
                        <a:lnTo>
                          <a:pt x="197" y="1099"/>
                        </a:lnTo>
                        <a:lnTo>
                          <a:pt x="180" y="1091"/>
                        </a:lnTo>
                        <a:lnTo>
                          <a:pt x="164" y="1083"/>
                        </a:lnTo>
                        <a:lnTo>
                          <a:pt x="148" y="1074"/>
                        </a:lnTo>
                        <a:lnTo>
                          <a:pt x="132" y="1065"/>
                        </a:lnTo>
                        <a:lnTo>
                          <a:pt x="116" y="1054"/>
                        </a:lnTo>
                        <a:lnTo>
                          <a:pt x="102" y="1043"/>
                        </a:lnTo>
                        <a:lnTo>
                          <a:pt x="88" y="1031"/>
                        </a:lnTo>
                        <a:lnTo>
                          <a:pt x="74" y="1019"/>
                        </a:lnTo>
                        <a:lnTo>
                          <a:pt x="60" y="1006"/>
                        </a:lnTo>
                        <a:lnTo>
                          <a:pt x="48" y="992"/>
                        </a:lnTo>
                        <a:lnTo>
                          <a:pt x="35" y="977"/>
                        </a:lnTo>
                        <a:lnTo>
                          <a:pt x="35" y="977"/>
                        </a:lnTo>
                        <a:lnTo>
                          <a:pt x="26" y="967"/>
                        </a:lnTo>
                        <a:lnTo>
                          <a:pt x="19" y="957"/>
                        </a:lnTo>
                        <a:lnTo>
                          <a:pt x="13" y="945"/>
                        </a:lnTo>
                        <a:lnTo>
                          <a:pt x="7" y="934"/>
                        </a:lnTo>
                        <a:lnTo>
                          <a:pt x="7" y="934"/>
                        </a:lnTo>
                        <a:lnTo>
                          <a:pt x="5" y="924"/>
                        </a:lnTo>
                        <a:lnTo>
                          <a:pt x="2" y="916"/>
                        </a:lnTo>
                        <a:lnTo>
                          <a:pt x="1" y="906"/>
                        </a:lnTo>
                        <a:lnTo>
                          <a:pt x="0" y="898"/>
                        </a:lnTo>
                        <a:lnTo>
                          <a:pt x="0" y="888"/>
                        </a:lnTo>
                        <a:lnTo>
                          <a:pt x="1" y="880"/>
                        </a:lnTo>
                        <a:lnTo>
                          <a:pt x="2" y="871"/>
                        </a:lnTo>
                        <a:lnTo>
                          <a:pt x="5" y="864"/>
                        </a:lnTo>
                        <a:lnTo>
                          <a:pt x="7" y="856"/>
                        </a:lnTo>
                        <a:lnTo>
                          <a:pt x="12" y="848"/>
                        </a:lnTo>
                        <a:lnTo>
                          <a:pt x="16" y="841"/>
                        </a:lnTo>
                        <a:lnTo>
                          <a:pt x="21" y="834"/>
                        </a:lnTo>
                        <a:lnTo>
                          <a:pt x="26" y="827"/>
                        </a:lnTo>
                        <a:lnTo>
                          <a:pt x="33" y="821"/>
                        </a:lnTo>
                        <a:lnTo>
                          <a:pt x="40" y="814"/>
                        </a:lnTo>
                        <a:lnTo>
                          <a:pt x="49" y="808"/>
                        </a:lnTo>
                        <a:lnTo>
                          <a:pt x="49" y="808"/>
                        </a:lnTo>
                        <a:lnTo>
                          <a:pt x="57" y="803"/>
                        </a:lnTo>
                        <a:lnTo>
                          <a:pt x="65" y="799"/>
                        </a:lnTo>
                        <a:lnTo>
                          <a:pt x="73" y="794"/>
                        </a:lnTo>
                        <a:lnTo>
                          <a:pt x="81" y="791"/>
                        </a:lnTo>
                        <a:lnTo>
                          <a:pt x="90" y="789"/>
                        </a:lnTo>
                        <a:lnTo>
                          <a:pt x="98" y="787"/>
                        </a:lnTo>
                        <a:lnTo>
                          <a:pt x="107" y="786"/>
                        </a:lnTo>
                        <a:lnTo>
                          <a:pt x="115" y="786"/>
                        </a:lnTo>
                        <a:lnTo>
                          <a:pt x="124" y="787"/>
                        </a:lnTo>
                        <a:lnTo>
                          <a:pt x="132" y="788"/>
                        </a:lnTo>
                        <a:lnTo>
                          <a:pt x="141" y="790"/>
                        </a:lnTo>
                        <a:lnTo>
                          <a:pt x="149" y="792"/>
                        </a:lnTo>
                        <a:lnTo>
                          <a:pt x="158" y="796"/>
                        </a:lnTo>
                        <a:lnTo>
                          <a:pt x="165" y="801"/>
                        </a:lnTo>
                        <a:lnTo>
                          <a:pt x="173" y="806"/>
                        </a:lnTo>
                        <a:lnTo>
                          <a:pt x="181" y="811"/>
                        </a:lnTo>
                        <a:lnTo>
                          <a:pt x="181" y="811"/>
                        </a:lnTo>
                        <a:lnTo>
                          <a:pt x="199" y="827"/>
                        </a:lnTo>
                        <a:lnTo>
                          <a:pt x="216" y="842"/>
                        </a:lnTo>
                        <a:lnTo>
                          <a:pt x="233" y="858"/>
                        </a:lnTo>
                        <a:lnTo>
                          <a:pt x="251" y="873"/>
                        </a:lnTo>
                        <a:lnTo>
                          <a:pt x="251" y="873"/>
                        </a:lnTo>
                        <a:lnTo>
                          <a:pt x="268" y="885"/>
                        </a:lnTo>
                        <a:lnTo>
                          <a:pt x="284" y="898"/>
                        </a:lnTo>
                        <a:lnTo>
                          <a:pt x="302" y="907"/>
                        </a:lnTo>
                        <a:lnTo>
                          <a:pt x="320" y="917"/>
                        </a:lnTo>
                        <a:lnTo>
                          <a:pt x="338" y="925"/>
                        </a:lnTo>
                        <a:lnTo>
                          <a:pt x="356" y="933"/>
                        </a:lnTo>
                        <a:lnTo>
                          <a:pt x="374" y="938"/>
                        </a:lnTo>
                        <a:lnTo>
                          <a:pt x="393" y="943"/>
                        </a:lnTo>
                        <a:lnTo>
                          <a:pt x="412" y="947"/>
                        </a:lnTo>
                        <a:lnTo>
                          <a:pt x="431" y="949"/>
                        </a:lnTo>
                        <a:lnTo>
                          <a:pt x="451" y="951"/>
                        </a:lnTo>
                        <a:lnTo>
                          <a:pt x="472" y="951"/>
                        </a:lnTo>
                        <a:lnTo>
                          <a:pt x="492" y="950"/>
                        </a:lnTo>
                        <a:lnTo>
                          <a:pt x="512" y="948"/>
                        </a:lnTo>
                        <a:lnTo>
                          <a:pt x="532" y="944"/>
                        </a:lnTo>
                        <a:lnTo>
                          <a:pt x="553" y="941"/>
                        </a:lnTo>
                        <a:lnTo>
                          <a:pt x="553" y="941"/>
                        </a:lnTo>
                        <a:lnTo>
                          <a:pt x="565" y="938"/>
                        </a:lnTo>
                        <a:lnTo>
                          <a:pt x="576" y="934"/>
                        </a:lnTo>
                        <a:lnTo>
                          <a:pt x="586" y="930"/>
                        </a:lnTo>
                        <a:lnTo>
                          <a:pt x="595" y="925"/>
                        </a:lnTo>
                        <a:lnTo>
                          <a:pt x="604" y="920"/>
                        </a:lnTo>
                        <a:lnTo>
                          <a:pt x="611" y="914"/>
                        </a:lnTo>
                        <a:lnTo>
                          <a:pt x="619" y="906"/>
                        </a:lnTo>
                        <a:lnTo>
                          <a:pt x="625" y="900"/>
                        </a:lnTo>
                        <a:lnTo>
                          <a:pt x="629" y="892"/>
                        </a:lnTo>
                        <a:lnTo>
                          <a:pt x="634" y="883"/>
                        </a:lnTo>
                        <a:lnTo>
                          <a:pt x="638" y="874"/>
                        </a:lnTo>
                        <a:lnTo>
                          <a:pt x="640" y="864"/>
                        </a:lnTo>
                        <a:lnTo>
                          <a:pt x="642" y="854"/>
                        </a:lnTo>
                        <a:lnTo>
                          <a:pt x="643" y="843"/>
                        </a:lnTo>
                        <a:lnTo>
                          <a:pt x="644" y="831"/>
                        </a:lnTo>
                        <a:lnTo>
                          <a:pt x="643" y="820"/>
                        </a:lnTo>
                        <a:lnTo>
                          <a:pt x="643" y="820"/>
                        </a:lnTo>
                        <a:lnTo>
                          <a:pt x="642" y="809"/>
                        </a:lnTo>
                        <a:lnTo>
                          <a:pt x="640" y="799"/>
                        </a:lnTo>
                        <a:lnTo>
                          <a:pt x="637" y="789"/>
                        </a:lnTo>
                        <a:lnTo>
                          <a:pt x="632" y="781"/>
                        </a:lnTo>
                        <a:lnTo>
                          <a:pt x="627" y="772"/>
                        </a:lnTo>
                        <a:lnTo>
                          <a:pt x="621" y="765"/>
                        </a:lnTo>
                        <a:lnTo>
                          <a:pt x="614" y="757"/>
                        </a:lnTo>
                        <a:lnTo>
                          <a:pt x="606" y="751"/>
                        </a:lnTo>
                        <a:lnTo>
                          <a:pt x="606" y="751"/>
                        </a:lnTo>
                        <a:lnTo>
                          <a:pt x="588" y="738"/>
                        </a:lnTo>
                        <a:lnTo>
                          <a:pt x="569" y="727"/>
                        </a:lnTo>
                        <a:lnTo>
                          <a:pt x="549" y="717"/>
                        </a:lnTo>
                        <a:lnTo>
                          <a:pt x="528" y="710"/>
                        </a:lnTo>
                        <a:lnTo>
                          <a:pt x="528" y="710"/>
                        </a:lnTo>
                        <a:lnTo>
                          <a:pt x="295" y="636"/>
                        </a:lnTo>
                        <a:lnTo>
                          <a:pt x="295" y="636"/>
                        </a:lnTo>
                        <a:lnTo>
                          <a:pt x="268" y="625"/>
                        </a:lnTo>
                        <a:lnTo>
                          <a:pt x="240" y="614"/>
                        </a:lnTo>
                        <a:lnTo>
                          <a:pt x="214" y="601"/>
                        </a:lnTo>
                        <a:lnTo>
                          <a:pt x="188" y="586"/>
                        </a:lnTo>
                        <a:lnTo>
                          <a:pt x="188" y="586"/>
                        </a:lnTo>
                        <a:lnTo>
                          <a:pt x="168" y="573"/>
                        </a:lnTo>
                        <a:lnTo>
                          <a:pt x="150" y="561"/>
                        </a:lnTo>
                        <a:lnTo>
                          <a:pt x="133" y="547"/>
                        </a:lnTo>
                        <a:lnTo>
                          <a:pt x="118" y="532"/>
                        </a:lnTo>
                        <a:lnTo>
                          <a:pt x="105" y="516"/>
                        </a:lnTo>
                        <a:lnTo>
                          <a:pt x="93" y="500"/>
                        </a:lnTo>
                        <a:lnTo>
                          <a:pt x="83" y="484"/>
                        </a:lnTo>
                        <a:lnTo>
                          <a:pt x="73" y="466"/>
                        </a:lnTo>
                        <a:lnTo>
                          <a:pt x="65" y="448"/>
                        </a:lnTo>
                        <a:lnTo>
                          <a:pt x="58" y="429"/>
                        </a:lnTo>
                        <a:lnTo>
                          <a:pt x="53" y="409"/>
                        </a:lnTo>
                        <a:lnTo>
                          <a:pt x="49" y="388"/>
                        </a:lnTo>
                        <a:lnTo>
                          <a:pt x="47" y="367"/>
                        </a:lnTo>
                        <a:lnTo>
                          <a:pt x="44" y="346"/>
                        </a:lnTo>
                        <a:lnTo>
                          <a:pt x="44" y="324"/>
                        </a:lnTo>
                        <a:lnTo>
                          <a:pt x="45" y="302"/>
                        </a:lnTo>
                        <a:lnTo>
                          <a:pt x="45" y="302"/>
                        </a:lnTo>
                        <a:lnTo>
                          <a:pt x="47" y="285"/>
                        </a:lnTo>
                        <a:lnTo>
                          <a:pt x="49" y="268"/>
                        </a:lnTo>
                        <a:lnTo>
                          <a:pt x="53" y="252"/>
                        </a:lnTo>
                        <a:lnTo>
                          <a:pt x="57" y="236"/>
                        </a:lnTo>
                        <a:lnTo>
                          <a:pt x="61" y="221"/>
                        </a:lnTo>
                        <a:lnTo>
                          <a:pt x="68" y="207"/>
                        </a:lnTo>
                        <a:lnTo>
                          <a:pt x="74" y="193"/>
                        </a:lnTo>
                        <a:lnTo>
                          <a:pt x="81" y="179"/>
                        </a:lnTo>
                        <a:lnTo>
                          <a:pt x="90" y="165"/>
                        </a:lnTo>
                        <a:lnTo>
                          <a:pt x="99" y="153"/>
                        </a:lnTo>
                        <a:lnTo>
                          <a:pt x="109" y="140"/>
                        </a:lnTo>
                        <a:lnTo>
                          <a:pt x="120" y="128"/>
                        </a:lnTo>
                        <a:lnTo>
                          <a:pt x="131" y="117"/>
                        </a:lnTo>
                        <a:lnTo>
                          <a:pt x="143" y="106"/>
                        </a:lnTo>
                        <a:lnTo>
                          <a:pt x="155" y="96"/>
                        </a:lnTo>
                        <a:lnTo>
                          <a:pt x="168" y="85"/>
                        </a:lnTo>
                        <a:lnTo>
                          <a:pt x="168" y="85"/>
                        </a:lnTo>
                        <a:lnTo>
                          <a:pt x="184" y="75"/>
                        </a:lnTo>
                        <a:lnTo>
                          <a:pt x="200" y="64"/>
                        </a:lnTo>
                        <a:lnTo>
                          <a:pt x="216" y="54"/>
                        </a:lnTo>
                        <a:lnTo>
                          <a:pt x="233" y="46"/>
                        </a:lnTo>
                        <a:lnTo>
                          <a:pt x="250" y="39"/>
                        </a:lnTo>
                        <a:lnTo>
                          <a:pt x="266" y="31"/>
                        </a:lnTo>
                        <a:lnTo>
                          <a:pt x="284" y="25"/>
                        </a:lnTo>
                        <a:lnTo>
                          <a:pt x="302" y="19"/>
                        </a:lnTo>
                        <a:lnTo>
                          <a:pt x="320" y="14"/>
                        </a:lnTo>
                        <a:lnTo>
                          <a:pt x="339" y="10"/>
                        </a:lnTo>
                        <a:lnTo>
                          <a:pt x="358" y="7"/>
                        </a:lnTo>
                        <a:lnTo>
                          <a:pt x="379" y="4"/>
                        </a:lnTo>
                        <a:lnTo>
                          <a:pt x="399" y="2"/>
                        </a:lnTo>
                        <a:lnTo>
                          <a:pt x="420" y="1"/>
                        </a:lnTo>
                        <a:lnTo>
                          <a:pt x="441" y="0"/>
                        </a:lnTo>
                        <a:lnTo>
                          <a:pt x="462" y="0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5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8825" y="3711575"/>
                    <a:ext cx="677863" cy="792163"/>
                  </a:xfrm>
                  <a:custGeom>
                    <a:avLst/>
                    <a:gdLst>
                      <a:gd name="T0" fmla="*/ 245 w 1279"/>
                      <a:gd name="T1" fmla="*/ 469 h 1497"/>
                      <a:gd name="T2" fmla="*/ 222 w 1279"/>
                      <a:gd name="T3" fmla="*/ 360 h 1497"/>
                      <a:gd name="T4" fmla="*/ 234 w 1279"/>
                      <a:gd name="T5" fmla="*/ 248 h 1497"/>
                      <a:gd name="T6" fmla="*/ 304 w 1279"/>
                      <a:gd name="T7" fmla="*/ 118 h 1497"/>
                      <a:gd name="T8" fmla="*/ 440 w 1279"/>
                      <a:gd name="T9" fmla="*/ 28 h 1497"/>
                      <a:gd name="T10" fmla="*/ 601 w 1279"/>
                      <a:gd name="T11" fmla="*/ 0 h 1497"/>
                      <a:gd name="T12" fmla="*/ 778 w 1279"/>
                      <a:gd name="T13" fmla="*/ 25 h 1497"/>
                      <a:gd name="T14" fmla="*/ 953 w 1279"/>
                      <a:gd name="T15" fmla="*/ 142 h 1497"/>
                      <a:gd name="T16" fmla="*/ 994 w 1279"/>
                      <a:gd name="T17" fmla="*/ 216 h 1497"/>
                      <a:gd name="T18" fmla="*/ 981 w 1279"/>
                      <a:gd name="T19" fmla="*/ 265 h 1497"/>
                      <a:gd name="T20" fmla="*/ 931 w 1279"/>
                      <a:gd name="T21" fmla="*/ 283 h 1497"/>
                      <a:gd name="T22" fmla="*/ 888 w 1279"/>
                      <a:gd name="T23" fmla="*/ 252 h 1497"/>
                      <a:gd name="T24" fmla="*/ 814 w 1279"/>
                      <a:gd name="T25" fmla="*/ 176 h 1497"/>
                      <a:gd name="T26" fmla="*/ 708 w 1279"/>
                      <a:gd name="T27" fmla="*/ 126 h 1497"/>
                      <a:gd name="T28" fmla="*/ 567 w 1279"/>
                      <a:gd name="T29" fmla="*/ 117 h 1497"/>
                      <a:gd name="T30" fmla="*/ 473 w 1279"/>
                      <a:gd name="T31" fmla="*/ 141 h 1497"/>
                      <a:gd name="T32" fmla="*/ 403 w 1279"/>
                      <a:gd name="T33" fmla="*/ 192 h 1497"/>
                      <a:gd name="T34" fmla="*/ 360 w 1279"/>
                      <a:gd name="T35" fmla="*/ 274 h 1497"/>
                      <a:gd name="T36" fmla="*/ 360 w 1279"/>
                      <a:gd name="T37" fmla="*/ 411 h 1497"/>
                      <a:gd name="T38" fmla="*/ 423 w 1279"/>
                      <a:gd name="T39" fmla="*/ 544 h 1497"/>
                      <a:gd name="T40" fmla="*/ 606 w 1279"/>
                      <a:gd name="T41" fmla="*/ 782 h 1497"/>
                      <a:gd name="T42" fmla="*/ 853 w 1279"/>
                      <a:gd name="T43" fmla="*/ 1032 h 1497"/>
                      <a:gd name="T44" fmla="*/ 966 w 1279"/>
                      <a:gd name="T45" fmla="*/ 1116 h 1497"/>
                      <a:gd name="T46" fmla="*/ 1017 w 1279"/>
                      <a:gd name="T47" fmla="*/ 1011 h 1497"/>
                      <a:gd name="T48" fmla="*/ 1061 w 1279"/>
                      <a:gd name="T49" fmla="*/ 855 h 1497"/>
                      <a:gd name="T50" fmla="*/ 1095 w 1279"/>
                      <a:gd name="T51" fmla="*/ 817 h 1497"/>
                      <a:gd name="T52" fmla="*/ 1145 w 1279"/>
                      <a:gd name="T53" fmla="*/ 822 h 1497"/>
                      <a:gd name="T54" fmla="*/ 1173 w 1279"/>
                      <a:gd name="T55" fmla="*/ 865 h 1497"/>
                      <a:gd name="T56" fmla="*/ 1135 w 1279"/>
                      <a:gd name="T57" fmla="*/ 1038 h 1497"/>
                      <a:gd name="T58" fmla="*/ 1060 w 1279"/>
                      <a:gd name="T59" fmla="*/ 1197 h 1497"/>
                      <a:gd name="T60" fmla="*/ 1166 w 1279"/>
                      <a:gd name="T61" fmla="*/ 1292 h 1497"/>
                      <a:gd name="T62" fmla="*/ 1279 w 1279"/>
                      <a:gd name="T63" fmla="*/ 1408 h 1497"/>
                      <a:gd name="T64" fmla="*/ 1247 w 1279"/>
                      <a:gd name="T65" fmla="*/ 1465 h 1497"/>
                      <a:gd name="T66" fmla="*/ 1190 w 1279"/>
                      <a:gd name="T67" fmla="*/ 1461 h 1497"/>
                      <a:gd name="T68" fmla="*/ 998 w 1279"/>
                      <a:gd name="T69" fmla="*/ 1308 h 1497"/>
                      <a:gd name="T70" fmla="*/ 962 w 1279"/>
                      <a:gd name="T71" fmla="*/ 1315 h 1497"/>
                      <a:gd name="T72" fmla="*/ 770 w 1279"/>
                      <a:gd name="T73" fmla="*/ 1446 h 1497"/>
                      <a:gd name="T74" fmla="*/ 516 w 1279"/>
                      <a:gd name="T75" fmla="*/ 1497 h 1497"/>
                      <a:gd name="T76" fmla="*/ 321 w 1279"/>
                      <a:gd name="T77" fmla="*/ 1467 h 1497"/>
                      <a:gd name="T78" fmla="*/ 164 w 1279"/>
                      <a:gd name="T79" fmla="*/ 1374 h 1497"/>
                      <a:gd name="T80" fmla="*/ 50 w 1279"/>
                      <a:gd name="T81" fmla="*/ 1230 h 1497"/>
                      <a:gd name="T82" fmla="*/ 1 w 1279"/>
                      <a:gd name="T83" fmla="*/ 1054 h 1497"/>
                      <a:gd name="T84" fmla="*/ 31 w 1279"/>
                      <a:gd name="T85" fmla="*/ 861 h 1497"/>
                      <a:gd name="T86" fmla="*/ 94 w 1279"/>
                      <a:gd name="T87" fmla="*/ 749 h 1497"/>
                      <a:gd name="T88" fmla="*/ 191 w 1279"/>
                      <a:gd name="T89" fmla="*/ 657 h 1497"/>
                      <a:gd name="T90" fmla="*/ 306 w 1279"/>
                      <a:gd name="T91" fmla="*/ 594 h 1497"/>
                      <a:gd name="T92" fmla="*/ 856 w 1279"/>
                      <a:gd name="T93" fmla="*/ 1193 h 1497"/>
                      <a:gd name="T94" fmla="*/ 581 w 1279"/>
                      <a:gd name="T95" fmla="*/ 931 h 1497"/>
                      <a:gd name="T96" fmla="*/ 381 w 1279"/>
                      <a:gd name="T97" fmla="*/ 699 h 1497"/>
                      <a:gd name="T98" fmla="*/ 333 w 1279"/>
                      <a:gd name="T99" fmla="*/ 704 h 1497"/>
                      <a:gd name="T100" fmla="*/ 206 w 1279"/>
                      <a:gd name="T101" fmla="*/ 788 h 1497"/>
                      <a:gd name="T102" fmla="*/ 149 w 1279"/>
                      <a:gd name="T103" fmla="*/ 888 h 1497"/>
                      <a:gd name="T104" fmla="*/ 129 w 1279"/>
                      <a:gd name="T105" fmla="*/ 1034 h 1497"/>
                      <a:gd name="T106" fmla="*/ 167 w 1279"/>
                      <a:gd name="T107" fmla="*/ 1174 h 1497"/>
                      <a:gd name="T108" fmla="*/ 257 w 1279"/>
                      <a:gd name="T109" fmla="*/ 1290 h 1497"/>
                      <a:gd name="T110" fmla="*/ 391 w 1279"/>
                      <a:gd name="T111" fmla="*/ 1360 h 1497"/>
                      <a:gd name="T112" fmla="*/ 557 w 1279"/>
                      <a:gd name="T113" fmla="*/ 1374 h 1497"/>
                      <a:gd name="T114" fmla="*/ 690 w 1279"/>
                      <a:gd name="T115" fmla="*/ 1350 h 1497"/>
                      <a:gd name="T116" fmla="*/ 812 w 1279"/>
                      <a:gd name="T117" fmla="*/ 1288 h 1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79" h="1497">
                        <a:moveTo>
                          <a:pt x="306" y="594"/>
                        </a:moveTo>
                        <a:lnTo>
                          <a:pt x="306" y="594"/>
                        </a:lnTo>
                        <a:lnTo>
                          <a:pt x="281" y="546"/>
                        </a:lnTo>
                        <a:lnTo>
                          <a:pt x="269" y="523"/>
                        </a:lnTo>
                        <a:lnTo>
                          <a:pt x="258" y="500"/>
                        </a:lnTo>
                        <a:lnTo>
                          <a:pt x="258" y="500"/>
                        </a:lnTo>
                        <a:lnTo>
                          <a:pt x="245" y="469"/>
                        </a:lnTo>
                        <a:lnTo>
                          <a:pt x="240" y="453"/>
                        </a:lnTo>
                        <a:lnTo>
                          <a:pt x="234" y="439"/>
                        </a:lnTo>
                        <a:lnTo>
                          <a:pt x="231" y="423"/>
                        </a:lnTo>
                        <a:lnTo>
                          <a:pt x="227" y="407"/>
                        </a:lnTo>
                        <a:lnTo>
                          <a:pt x="225" y="392"/>
                        </a:lnTo>
                        <a:lnTo>
                          <a:pt x="223" y="376"/>
                        </a:lnTo>
                        <a:lnTo>
                          <a:pt x="222" y="360"/>
                        </a:lnTo>
                        <a:lnTo>
                          <a:pt x="221" y="345"/>
                        </a:lnTo>
                        <a:lnTo>
                          <a:pt x="222" y="329"/>
                        </a:lnTo>
                        <a:lnTo>
                          <a:pt x="223" y="313"/>
                        </a:lnTo>
                        <a:lnTo>
                          <a:pt x="224" y="297"/>
                        </a:lnTo>
                        <a:lnTo>
                          <a:pt x="227" y="281"/>
                        </a:lnTo>
                        <a:lnTo>
                          <a:pt x="230" y="264"/>
                        </a:lnTo>
                        <a:lnTo>
                          <a:pt x="234" y="248"/>
                        </a:lnTo>
                        <a:lnTo>
                          <a:pt x="234" y="248"/>
                        </a:lnTo>
                        <a:lnTo>
                          <a:pt x="243" y="223"/>
                        </a:lnTo>
                        <a:lnTo>
                          <a:pt x="252" y="200"/>
                        </a:lnTo>
                        <a:lnTo>
                          <a:pt x="264" y="178"/>
                        </a:lnTo>
                        <a:lnTo>
                          <a:pt x="277" y="156"/>
                        </a:lnTo>
                        <a:lnTo>
                          <a:pt x="289" y="136"/>
                        </a:lnTo>
                        <a:lnTo>
                          <a:pt x="304" y="118"/>
                        </a:lnTo>
                        <a:lnTo>
                          <a:pt x="321" y="102"/>
                        </a:lnTo>
                        <a:lnTo>
                          <a:pt x="338" y="87"/>
                        </a:lnTo>
                        <a:lnTo>
                          <a:pt x="356" y="73"/>
                        </a:lnTo>
                        <a:lnTo>
                          <a:pt x="375" y="60"/>
                        </a:lnTo>
                        <a:lnTo>
                          <a:pt x="396" y="49"/>
                        </a:lnTo>
                        <a:lnTo>
                          <a:pt x="417" y="38"/>
                        </a:lnTo>
                        <a:lnTo>
                          <a:pt x="440" y="28"/>
                        </a:lnTo>
                        <a:lnTo>
                          <a:pt x="463" y="21"/>
                        </a:lnTo>
                        <a:lnTo>
                          <a:pt x="488" y="15"/>
                        </a:lnTo>
                        <a:lnTo>
                          <a:pt x="514" y="8"/>
                        </a:lnTo>
                        <a:lnTo>
                          <a:pt x="514" y="8"/>
                        </a:lnTo>
                        <a:lnTo>
                          <a:pt x="542" y="4"/>
                        </a:lnTo>
                        <a:lnTo>
                          <a:pt x="572" y="1"/>
                        </a:lnTo>
                        <a:lnTo>
                          <a:pt x="601" y="0"/>
                        </a:lnTo>
                        <a:lnTo>
                          <a:pt x="631" y="0"/>
                        </a:lnTo>
                        <a:lnTo>
                          <a:pt x="661" y="2"/>
                        </a:lnTo>
                        <a:lnTo>
                          <a:pt x="690" y="5"/>
                        </a:lnTo>
                        <a:lnTo>
                          <a:pt x="719" y="11"/>
                        </a:lnTo>
                        <a:lnTo>
                          <a:pt x="748" y="17"/>
                        </a:lnTo>
                        <a:lnTo>
                          <a:pt x="748" y="17"/>
                        </a:lnTo>
                        <a:lnTo>
                          <a:pt x="778" y="25"/>
                        </a:lnTo>
                        <a:lnTo>
                          <a:pt x="806" y="36"/>
                        </a:lnTo>
                        <a:lnTo>
                          <a:pt x="835" y="48"/>
                        </a:lnTo>
                        <a:lnTo>
                          <a:pt x="861" y="62"/>
                        </a:lnTo>
                        <a:lnTo>
                          <a:pt x="886" y="79"/>
                        </a:lnTo>
                        <a:lnTo>
                          <a:pt x="910" y="98"/>
                        </a:lnTo>
                        <a:lnTo>
                          <a:pt x="932" y="119"/>
                        </a:lnTo>
                        <a:lnTo>
                          <a:pt x="953" y="142"/>
                        </a:lnTo>
                        <a:lnTo>
                          <a:pt x="953" y="142"/>
                        </a:lnTo>
                        <a:lnTo>
                          <a:pt x="967" y="158"/>
                        </a:lnTo>
                        <a:lnTo>
                          <a:pt x="979" y="175"/>
                        </a:lnTo>
                        <a:lnTo>
                          <a:pt x="984" y="185"/>
                        </a:lnTo>
                        <a:lnTo>
                          <a:pt x="988" y="194"/>
                        </a:lnTo>
                        <a:lnTo>
                          <a:pt x="991" y="205"/>
                        </a:lnTo>
                        <a:lnTo>
                          <a:pt x="994" y="216"/>
                        </a:lnTo>
                        <a:lnTo>
                          <a:pt x="994" y="216"/>
                        </a:lnTo>
                        <a:lnTo>
                          <a:pt x="996" y="224"/>
                        </a:lnTo>
                        <a:lnTo>
                          <a:pt x="995" y="234"/>
                        </a:lnTo>
                        <a:lnTo>
                          <a:pt x="994" y="242"/>
                        </a:lnTo>
                        <a:lnTo>
                          <a:pt x="990" y="250"/>
                        </a:lnTo>
                        <a:lnTo>
                          <a:pt x="986" y="259"/>
                        </a:lnTo>
                        <a:lnTo>
                          <a:pt x="981" y="265"/>
                        </a:lnTo>
                        <a:lnTo>
                          <a:pt x="975" y="272"/>
                        </a:lnTo>
                        <a:lnTo>
                          <a:pt x="967" y="277"/>
                        </a:lnTo>
                        <a:lnTo>
                          <a:pt x="967" y="277"/>
                        </a:lnTo>
                        <a:lnTo>
                          <a:pt x="959" y="281"/>
                        </a:lnTo>
                        <a:lnTo>
                          <a:pt x="949" y="283"/>
                        </a:lnTo>
                        <a:lnTo>
                          <a:pt x="940" y="284"/>
                        </a:lnTo>
                        <a:lnTo>
                          <a:pt x="931" y="283"/>
                        </a:lnTo>
                        <a:lnTo>
                          <a:pt x="922" y="281"/>
                        </a:lnTo>
                        <a:lnTo>
                          <a:pt x="913" y="277"/>
                        </a:lnTo>
                        <a:lnTo>
                          <a:pt x="906" y="272"/>
                        </a:lnTo>
                        <a:lnTo>
                          <a:pt x="898" y="265"/>
                        </a:lnTo>
                        <a:lnTo>
                          <a:pt x="898" y="265"/>
                        </a:lnTo>
                        <a:lnTo>
                          <a:pt x="892" y="258"/>
                        </a:lnTo>
                        <a:lnTo>
                          <a:pt x="888" y="252"/>
                        </a:lnTo>
                        <a:lnTo>
                          <a:pt x="877" y="238"/>
                        </a:lnTo>
                        <a:lnTo>
                          <a:pt x="877" y="238"/>
                        </a:lnTo>
                        <a:lnTo>
                          <a:pt x="866" y="224"/>
                        </a:lnTo>
                        <a:lnTo>
                          <a:pt x="853" y="211"/>
                        </a:lnTo>
                        <a:lnTo>
                          <a:pt x="840" y="199"/>
                        </a:lnTo>
                        <a:lnTo>
                          <a:pt x="828" y="187"/>
                        </a:lnTo>
                        <a:lnTo>
                          <a:pt x="814" y="176"/>
                        </a:lnTo>
                        <a:lnTo>
                          <a:pt x="800" y="167"/>
                        </a:lnTo>
                        <a:lnTo>
                          <a:pt x="786" y="157"/>
                        </a:lnTo>
                        <a:lnTo>
                          <a:pt x="772" y="149"/>
                        </a:lnTo>
                        <a:lnTo>
                          <a:pt x="756" y="143"/>
                        </a:lnTo>
                        <a:lnTo>
                          <a:pt x="741" y="136"/>
                        </a:lnTo>
                        <a:lnTo>
                          <a:pt x="724" y="130"/>
                        </a:lnTo>
                        <a:lnTo>
                          <a:pt x="708" y="126"/>
                        </a:lnTo>
                        <a:lnTo>
                          <a:pt x="691" y="123"/>
                        </a:lnTo>
                        <a:lnTo>
                          <a:pt x="673" y="119"/>
                        </a:lnTo>
                        <a:lnTo>
                          <a:pt x="655" y="117"/>
                        </a:lnTo>
                        <a:lnTo>
                          <a:pt x="637" y="116"/>
                        </a:lnTo>
                        <a:lnTo>
                          <a:pt x="637" y="116"/>
                        </a:lnTo>
                        <a:lnTo>
                          <a:pt x="591" y="116"/>
                        </a:lnTo>
                        <a:lnTo>
                          <a:pt x="567" y="117"/>
                        </a:lnTo>
                        <a:lnTo>
                          <a:pt x="544" y="119"/>
                        </a:lnTo>
                        <a:lnTo>
                          <a:pt x="544" y="119"/>
                        </a:lnTo>
                        <a:lnTo>
                          <a:pt x="528" y="123"/>
                        </a:lnTo>
                        <a:lnTo>
                          <a:pt x="514" y="127"/>
                        </a:lnTo>
                        <a:lnTo>
                          <a:pt x="500" y="131"/>
                        </a:lnTo>
                        <a:lnTo>
                          <a:pt x="486" y="135"/>
                        </a:lnTo>
                        <a:lnTo>
                          <a:pt x="473" y="141"/>
                        </a:lnTo>
                        <a:lnTo>
                          <a:pt x="462" y="147"/>
                        </a:lnTo>
                        <a:lnTo>
                          <a:pt x="450" y="153"/>
                        </a:lnTo>
                        <a:lnTo>
                          <a:pt x="440" y="161"/>
                        </a:lnTo>
                        <a:lnTo>
                          <a:pt x="429" y="168"/>
                        </a:lnTo>
                        <a:lnTo>
                          <a:pt x="419" y="175"/>
                        </a:lnTo>
                        <a:lnTo>
                          <a:pt x="411" y="184"/>
                        </a:lnTo>
                        <a:lnTo>
                          <a:pt x="403" y="192"/>
                        </a:lnTo>
                        <a:lnTo>
                          <a:pt x="395" y="202"/>
                        </a:lnTo>
                        <a:lnTo>
                          <a:pt x="389" y="211"/>
                        </a:lnTo>
                        <a:lnTo>
                          <a:pt x="382" y="221"/>
                        </a:lnTo>
                        <a:lnTo>
                          <a:pt x="377" y="231"/>
                        </a:lnTo>
                        <a:lnTo>
                          <a:pt x="372" y="241"/>
                        </a:lnTo>
                        <a:lnTo>
                          <a:pt x="368" y="252"/>
                        </a:lnTo>
                        <a:lnTo>
                          <a:pt x="360" y="274"/>
                        </a:lnTo>
                        <a:lnTo>
                          <a:pt x="355" y="296"/>
                        </a:lnTo>
                        <a:lnTo>
                          <a:pt x="352" y="319"/>
                        </a:lnTo>
                        <a:lnTo>
                          <a:pt x="352" y="342"/>
                        </a:lnTo>
                        <a:lnTo>
                          <a:pt x="353" y="365"/>
                        </a:lnTo>
                        <a:lnTo>
                          <a:pt x="356" y="388"/>
                        </a:lnTo>
                        <a:lnTo>
                          <a:pt x="360" y="411"/>
                        </a:lnTo>
                        <a:lnTo>
                          <a:pt x="360" y="411"/>
                        </a:lnTo>
                        <a:lnTo>
                          <a:pt x="366" y="428"/>
                        </a:lnTo>
                        <a:lnTo>
                          <a:pt x="372" y="446"/>
                        </a:lnTo>
                        <a:lnTo>
                          <a:pt x="379" y="463"/>
                        </a:lnTo>
                        <a:lnTo>
                          <a:pt x="387" y="480"/>
                        </a:lnTo>
                        <a:lnTo>
                          <a:pt x="404" y="513"/>
                        </a:lnTo>
                        <a:lnTo>
                          <a:pt x="423" y="544"/>
                        </a:lnTo>
                        <a:lnTo>
                          <a:pt x="423" y="544"/>
                        </a:lnTo>
                        <a:lnTo>
                          <a:pt x="443" y="576"/>
                        </a:lnTo>
                        <a:lnTo>
                          <a:pt x="464" y="607"/>
                        </a:lnTo>
                        <a:lnTo>
                          <a:pt x="486" y="637"/>
                        </a:lnTo>
                        <a:lnTo>
                          <a:pt x="509" y="667"/>
                        </a:lnTo>
                        <a:lnTo>
                          <a:pt x="533" y="696"/>
                        </a:lnTo>
                        <a:lnTo>
                          <a:pt x="556" y="725"/>
                        </a:lnTo>
                        <a:lnTo>
                          <a:pt x="606" y="782"/>
                        </a:lnTo>
                        <a:lnTo>
                          <a:pt x="606" y="782"/>
                        </a:lnTo>
                        <a:lnTo>
                          <a:pt x="645" y="825"/>
                        </a:lnTo>
                        <a:lnTo>
                          <a:pt x="685" y="868"/>
                        </a:lnTo>
                        <a:lnTo>
                          <a:pt x="726" y="910"/>
                        </a:lnTo>
                        <a:lnTo>
                          <a:pt x="768" y="951"/>
                        </a:lnTo>
                        <a:lnTo>
                          <a:pt x="811" y="991"/>
                        </a:lnTo>
                        <a:lnTo>
                          <a:pt x="853" y="1032"/>
                        </a:lnTo>
                        <a:lnTo>
                          <a:pt x="897" y="1071"/>
                        </a:lnTo>
                        <a:lnTo>
                          <a:pt x="941" y="1109"/>
                        </a:lnTo>
                        <a:lnTo>
                          <a:pt x="941" y="1109"/>
                        </a:lnTo>
                        <a:lnTo>
                          <a:pt x="959" y="1122"/>
                        </a:lnTo>
                        <a:lnTo>
                          <a:pt x="959" y="1122"/>
                        </a:lnTo>
                        <a:lnTo>
                          <a:pt x="963" y="1120"/>
                        </a:lnTo>
                        <a:lnTo>
                          <a:pt x="966" y="1116"/>
                        </a:lnTo>
                        <a:lnTo>
                          <a:pt x="972" y="1109"/>
                        </a:lnTo>
                        <a:lnTo>
                          <a:pt x="977" y="1101"/>
                        </a:lnTo>
                        <a:lnTo>
                          <a:pt x="980" y="1093"/>
                        </a:lnTo>
                        <a:lnTo>
                          <a:pt x="980" y="1093"/>
                        </a:lnTo>
                        <a:lnTo>
                          <a:pt x="994" y="1066"/>
                        </a:lnTo>
                        <a:lnTo>
                          <a:pt x="1005" y="1039"/>
                        </a:lnTo>
                        <a:lnTo>
                          <a:pt x="1017" y="1011"/>
                        </a:lnTo>
                        <a:lnTo>
                          <a:pt x="1026" y="984"/>
                        </a:lnTo>
                        <a:lnTo>
                          <a:pt x="1036" y="956"/>
                        </a:lnTo>
                        <a:lnTo>
                          <a:pt x="1043" y="928"/>
                        </a:lnTo>
                        <a:lnTo>
                          <a:pt x="1051" y="899"/>
                        </a:lnTo>
                        <a:lnTo>
                          <a:pt x="1057" y="870"/>
                        </a:lnTo>
                        <a:lnTo>
                          <a:pt x="1057" y="870"/>
                        </a:lnTo>
                        <a:lnTo>
                          <a:pt x="1061" y="855"/>
                        </a:lnTo>
                        <a:lnTo>
                          <a:pt x="1066" y="842"/>
                        </a:lnTo>
                        <a:lnTo>
                          <a:pt x="1073" y="832"/>
                        </a:lnTo>
                        <a:lnTo>
                          <a:pt x="1077" y="828"/>
                        </a:lnTo>
                        <a:lnTo>
                          <a:pt x="1081" y="824"/>
                        </a:lnTo>
                        <a:lnTo>
                          <a:pt x="1086" y="821"/>
                        </a:lnTo>
                        <a:lnTo>
                          <a:pt x="1090" y="819"/>
                        </a:lnTo>
                        <a:lnTo>
                          <a:pt x="1095" y="817"/>
                        </a:lnTo>
                        <a:lnTo>
                          <a:pt x="1101" y="816"/>
                        </a:lnTo>
                        <a:lnTo>
                          <a:pt x="1113" y="815"/>
                        </a:lnTo>
                        <a:lnTo>
                          <a:pt x="1127" y="816"/>
                        </a:lnTo>
                        <a:lnTo>
                          <a:pt x="1127" y="816"/>
                        </a:lnTo>
                        <a:lnTo>
                          <a:pt x="1133" y="818"/>
                        </a:lnTo>
                        <a:lnTo>
                          <a:pt x="1139" y="819"/>
                        </a:lnTo>
                        <a:lnTo>
                          <a:pt x="1145" y="822"/>
                        </a:lnTo>
                        <a:lnTo>
                          <a:pt x="1150" y="825"/>
                        </a:lnTo>
                        <a:lnTo>
                          <a:pt x="1154" y="829"/>
                        </a:lnTo>
                        <a:lnTo>
                          <a:pt x="1158" y="833"/>
                        </a:lnTo>
                        <a:lnTo>
                          <a:pt x="1163" y="837"/>
                        </a:lnTo>
                        <a:lnTo>
                          <a:pt x="1166" y="841"/>
                        </a:lnTo>
                        <a:lnTo>
                          <a:pt x="1171" y="853"/>
                        </a:lnTo>
                        <a:lnTo>
                          <a:pt x="1173" y="865"/>
                        </a:lnTo>
                        <a:lnTo>
                          <a:pt x="1174" y="878"/>
                        </a:lnTo>
                        <a:lnTo>
                          <a:pt x="1173" y="893"/>
                        </a:lnTo>
                        <a:lnTo>
                          <a:pt x="1173" y="893"/>
                        </a:lnTo>
                        <a:lnTo>
                          <a:pt x="1166" y="930"/>
                        </a:lnTo>
                        <a:lnTo>
                          <a:pt x="1156" y="967"/>
                        </a:lnTo>
                        <a:lnTo>
                          <a:pt x="1147" y="1003"/>
                        </a:lnTo>
                        <a:lnTo>
                          <a:pt x="1135" y="1038"/>
                        </a:lnTo>
                        <a:lnTo>
                          <a:pt x="1121" y="1073"/>
                        </a:lnTo>
                        <a:lnTo>
                          <a:pt x="1107" y="1107"/>
                        </a:lnTo>
                        <a:lnTo>
                          <a:pt x="1090" y="1140"/>
                        </a:lnTo>
                        <a:lnTo>
                          <a:pt x="1072" y="1174"/>
                        </a:lnTo>
                        <a:lnTo>
                          <a:pt x="1072" y="1174"/>
                        </a:lnTo>
                        <a:lnTo>
                          <a:pt x="1062" y="1191"/>
                        </a:lnTo>
                        <a:lnTo>
                          <a:pt x="1060" y="1197"/>
                        </a:lnTo>
                        <a:lnTo>
                          <a:pt x="1060" y="1203"/>
                        </a:lnTo>
                        <a:lnTo>
                          <a:pt x="1062" y="1208"/>
                        </a:lnTo>
                        <a:lnTo>
                          <a:pt x="1066" y="1213"/>
                        </a:lnTo>
                        <a:lnTo>
                          <a:pt x="1073" y="1219"/>
                        </a:lnTo>
                        <a:lnTo>
                          <a:pt x="1082" y="1226"/>
                        </a:lnTo>
                        <a:lnTo>
                          <a:pt x="1082" y="1226"/>
                        </a:lnTo>
                        <a:lnTo>
                          <a:pt x="1166" y="1292"/>
                        </a:lnTo>
                        <a:lnTo>
                          <a:pt x="1249" y="1357"/>
                        </a:lnTo>
                        <a:lnTo>
                          <a:pt x="1249" y="1357"/>
                        </a:lnTo>
                        <a:lnTo>
                          <a:pt x="1260" y="1367"/>
                        </a:lnTo>
                        <a:lnTo>
                          <a:pt x="1268" y="1376"/>
                        </a:lnTo>
                        <a:lnTo>
                          <a:pt x="1274" y="1387"/>
                        </a:lnTo>
                        <a:lnTo>
                          <a:pt x="1277" y="1397"/>
                        </a:lnTo>
                        <a:lnTo>
                          <a:pt x="1279" y="1408"/>
                        </a:lnTo>
                        <a:lnTo>
                          <a:pt x="1277" y="1418"/>
                        </a:lnTo>
                        <a:lnTo>
                          <a:pt x="1274" y="1430"/>
                        </a:lnTo>
                        <a:lnTo>
                          <a:pt x="1268" y="1442"/>
                        </a:lnTo>
                        <a:lnTo>
                          <a:pt x="1268" y="1442"/>
                        </a:lnTo>
                        <a:lnTo>
                          <a:pt x="1262" y="1451"/>
                        </a:lnTo>
                        <a:lnTo>
                          <a:pt x="1255" y="1459"/>
                        </a:lnTo>
                        <a:lnTo>
                          <a:pt x="1247" y="1465"/>
                        </a:lnTo>
                        <a:lnTo>
                          <a:pt x="1239" y="1468"/>
                        </a:lnTo>
                        <a:lnTo>
                          <a:pt x="1230" y="1470"/>
                        </a:lnTo>
                        <a:lnTo>
                          <a:pt x="1221" y="1470"/>
                        </a:lnTo>
                        <a:lnTo>
                          <a:pt x="1211" y="1469"/>
                        </a:lnTo>
                        <a:lnTo>
                          <a:pt x="1201" y="1465"/>
                        </a:lnTo>
                        <a:lnTo>
                          <a:pt x="1201" y="1465"/>
                        </a:lnTo>
                        <a:lnTo>
                          <a:pt x="1190" y="1461"/>
                        </a:lnTo>
                        <a:lnTo>
                          <a:pt x="1182" y="1455"/>
                        </a:lnTo>
                        <a:lnTo>
                          <a:pt x="1165" y="1443"/>
                        </a:lnTo>
                        <a:lnTo>
                          <a:pt x="1165" y="1443"/>
                        </a:lnTo>
                        <a:lnTo>
                          <a:pt x="1084" y="1378"/>
                        </a:lnTo>
                        <a:lnTo>
                          <a:pt x="1004" y="1313"/>
                        </a:lnTo>
                        <a:lnTo>
                          <a:pt x="1004" y="1313"/>
                        </a:lnTo>
                        <a:lnTo>
                          <a:pt x="998" y="1308"/>
                        </a:lnTo>
                        <a:lnTo>
                          <a:pt x="992" y="1305"/>
                        </a:lnTo>
                        <a:lnTo>
                          <a:pt x="987" y="1303"/>
                        </a:lnTo>
                        <a:lnTo>
                          <a:pt x="982" y="1303"/>
                        </a:lnTo>
                        <a:lnTo>
                          <a:pt x="978" y="1304"/>
                        </a:lnTo>
                        <a:lnTo>
                          <a:pt x="972" y="1306"/>
                        </a:lnTo>
                        <a:lnTo>
                          <a:pt x="967" y="1309"/>
                        </a:lnTo>
                        <a:lnTo>
                          <a:pt x="962" y="1315"/>
                        </a:lnTo>
                        <a:lnTo>
                          <a:pt x="962" y="1315"/>
                        </a:lnTo>
                        <a:lnTo>
                          <a:pt x="931" y="1342"/>
                        </a:lnTo>
                        <a:lnTo>
                          <a:pt x="901" y="1368"/>
                        </a:lnTo>
                        <a:lnTo>
                          <a:pt x="869" y="1391"/>
                        </a:lnTo>
                        <a:lnTo>
                          <a:pt x="837" y="1411"/>
                        </a:lnTo>
                        <a:lnTo>
                          <a:pt x="804" y="1429"/>
                        </a:lnTo>
                        <a:lnTo>
                          <a:pt x="770" y="1446"/>
                        </a:lnTo>
                        <a:lnTo>
                          <a:pt x="736" y="1460"/>
                        </a:lnTo>
                        <a:lnTo>
                          <a:pt x="701" y="1471"/>
                        </a:lnTo>
                        <a:lnTo>
                          <a:pt x="665" y="1481"/>
                        </a:lnTo>
                        <a:lnTo>
                          <a:pt x="629" y="1488"/>
                        </a:lnTo>
                        <a:lnTo>
                          <a:pt x="592" y="1492"/>
                        </a:lnTo>
                        <a:lnTo>
                          <a:pt x="554" y="1495"/>
                        </a:lnTo>
                        <a:lnTo>
                          <a:pt x="516" y="1497"/>
                        </a:lnTo>
                        <a:lnTo>
                          <a:pt x="477" y="1495"/>
                        </a:lnTo>
                        <a:lnTo>
                          <a:pt x="437" y="1491"/>
                        </a:lnTo>
                        <a:lnTo>
                          <a:pt x="398" y="1486"/>
                        </a:lnTo>
                        <a:lnTo>
                          <a:pt x="398" y="1486"/>
                        </a:lnTo>
                        <a:lnTo>
                          <a:pt x="372" y="1482"/>
                        </a:lnTo>
                        <a:lnTo>
                          <a:pt x="345" y="1474"/>
                        </a:lnTo>
                        <a:lnTo>
                          <a:pt x="321" y="1467"/>
                        </a:lnTo>
                        <a:lnTo>
                          <a:pt x="296" y="1457"/>
                        </a:lnTo>
                        <a:lnTo>
                          <a:pt x="272" y="1447"/>
                        </a:lnTo>
                        <a:lnTo>
                          <a:pt x="248" y="1434"/>
                        </a:lnTo>
                        <a:lnTo>
                          <a:pt x="226" y="1422"/>
                        </a:lnTo>
                        <a:lnTo>
                          <a:pt x="204" y="1407"/>
                        </a:lnTo>
                        <a:lnTo>
                          <a:pt x="184" y="1391"/>
                        </a:lnTo>
                        <a:lnTo>
                          <a:pt x="164" y="1374"/>
                        </a:lnTo>
                        <a:lnTo>
                          <a:pt x="144" y="1356"/>
                        </a:lnTo>
                        <a:lnTo>
                          <a:pt x="126" y="1337"/>
                        </a:lnTo>
                        <a:lnTo>
                          <a:pt x="109" y="1318"/>
                        </a:lnTo>
                        <a:lnTo>
                          <a:pt x="93" y="1297"/>
                        </a:lnTo>
                        <a:lnTo>
                          <a:pt x="77" y="1276"/>
                        </a:lnTo>
                        <a:lnTo>
                          <a:pt x="63" y="1253"/>
                        </a:lnTo>
                        <a:lnTo>
                          <a:pt x="50" y="1230"/>
                        </a:lnTo>
                        <a:lnTo>
                          <a:pt x="40" y="1207"/>
                        </a:lnTo>
                        <a:lnTo>
                          <a:pt x="29" y="1183"/>
                        </a:lnTo>
                        <a:lnTo>
                          <a:pt x="21" y="1157"/>
                        </a:lnTo>
                        <a:lnTo>
                          <a:pt x="13" y="1132"/>
                        </a:lnTo>
                        <a:lnTo>
                          <a:pt x="8" y="1107"/>
                        </a:lnTo>
                        <a:lnTo>
                          <a:pt x="4" y="1080"/>
                        </a:lnTo>
                        <a:lnTo>
                          <a:pt x="1" y="1054"/>
                        </a:lnTo>
                        <a:lnTo>
                          <a:pt x="0" y="1026"/>
                        </a:lnTo>
                        <a:lnTo>
                          <a:pt x="1" y="1000"/>
                        </a:lnTo>
                        <a:lnTo>
                          <a:pt x="3" y="972"/>
                        </a:lnTo>
                        <a:lnTo>
                          <a:pt x="7" y="945"/>
                        </a:lnTo>
                        <a:lnTo>
                          <a:pt x="13" y="917"/>
                        </a:lnTo>
                        <a:lnTo>
                          <a:pt x="21" y="889"/>
                        </a:lnTo>
                        <a:lnTo>
                          <a:pt x="31" y="861"/>
                        </a:lnTo>
                        <a:lnTo>
                          <a:pt x="43" y="834"/>
                        </a:lnTo>
                        <a:lnTo>
                          <a:pt x="43" y="834"/>
                        </a:lnTo>
                        <a:lnTo>
                          <a:pt x="52" y="816"/>
                        </a:lnTo>
                        <a:lnTo>
                          <a:pt x="61" y="798"/>
                        </a:lnTo>
                        <a:lnTo>
                          <a:pt x="72" y="782"/>
                        </a:lnTo>
                        <a:lnTo>
                          <a:pt x="82" y="765"/>
                        </a:lnTo>
                        <a:lnTo>
                          <a:pt x="94" y="749"/>
                        </a:lnTo>
                        <a:lnTo>
                          <a:pt x="105" y="735"/>
                        </a:lnTo>
                        <a:lnTo>
                          <a:pt x="118" y="720"/>
                        </a:lnTo>
                        <a:lnTo>
                          <a:pt x="132" y="706"/>
                        </a:lnTo>
                        <a:lnTo>
                          <a:pt x="146" y="693"/>
                        </a:lnTo>
                        <a:lnTo>
                          <a:pt x="160" y="681"/>
                        </a:lnTo>
                        <a:lnTo>
                          <a:pt x="175" y="668"/>
                        </a:lnTo>
                        <a:lnTo>
                          <a:pt x="191" y="657"/>
                        </a:lnTo>
                        <a:lnTo>
                          <a:pt x="207" y="646"/>
                        </a:lnTo>
                        <a:lnTo>
                          <a:pt x="224" y="635"/>
                        </a:lnTo>
                        <a:lnTo>
                          <a:pt x="241" y="626"/>
                        </a:lnTo>
                        <a:lnTo>
                          <a:pt x="259" y="616"/>
                        </a:lnTo>
                        <a:lnTo>
                          <a:pt x="259" y="616"/>
                        </a:lnTo>
                        <a:lnTo>
                          <a:pt x="306" y="594"/>
                        </a:lnTo>
                        <a:lnTo>
                          <a:pt x="306" y="594"/>
                        </a:lnTo>
                        <a:close/>
                        <a:moveTo>
                          <a:pt x="887" y="1224"/>
                        </a:moveTo>
                        <a:lnTo>
                          <a:pt x="887" y="1224"/>
                        </a:lnTo>
                        <a:lnTo>
                          <a:pt x="884" y="1219"/>
                        </a:lnTo>
                        <a:lnTo>
                          <a:pt x="880" y="1214"/>
                        </a:lnTo>
                        <a:lnTo>
                          <a:pt x="873" y="1206"/>
                        </a:lnTo>
                        <a:lnTo>
                          <a:pt x="856" y="1193"/>
                        </a:lnTo>
                        <a:lnTo>
                          <a:pt x="856" y="1193"/>
                        </a:lnTo>
                        <a:lnTo>
                          <a:pt x="785" y="1131"/>
                        </a:lnTo>
                        <a:lnTo>
                          <a:pt x="715" y="1066"/>
                        </a:lnTo>
                        <a:lnTo>
                          <a:pt x="681" y="1034"/>
                        </a:lnTo>
                        <a:lnTo>
                          <a:pt x="647" y="1000"/>
                        </a:lnTo>
                        <a:lnTo>
                          <a:pt x="614" y="966"/>
                        </a:lnTo>
                        <a:lnTo>
                          <a:pt x="581" y="931"/>
                        </a:lnTo>
                        <a:lnTo>
                          <a:pt x="581" y="931"/>
                        </a:lnTo>
                        <a:lnTo>
                          <a:pt x="532" y="878"/>
                        </a:lnTo>
                        <a:lnTo>
                          <a:pt x="483" y="823"/>
                        </a:lnTo>
                        <a:lnTo>
                          <a:pt x="436" y="768"/>
                        </a:lnTo>
                        <a:lnTo>
                          <a:pt x="391" y="711"/>
                        </a:lnTo>
                        <a:lnTo>
                          <a:pt x="391" y="711"/>
                        </a:lnTo>
                        <a:lnTo>
                          <a:pt x="385" y="703"/>
                        </a:lnTo>
                        <a:lnTo>
                          <a:pt x="381" y="699"/>
                        </a:lnTo>
                        <a:lnTo>
                          <a:pt x="377" y="696"/>
                        </a:lnTo>
                        <a:lnTo>
                          <a:pt x="374" y="693"/>
                        </a:lnTo>
                        <a:lnTo>
                          <a:pt x="369" y="692"/>
                        </a:lnTo>
                        <a:lnTo>
                          <a:pt x="363" y="693"/>
                        </a:lnTo>
                        <a:lnTo>
                          <a:pt x="357" y="694"/>
                        </a:lnTo>
                        <a:lnTo>
                          <a:pt x="357" y="694"/>
                        </a:lnTo>
                        <a:lnTo>
                          <a:pt x="333" y="704"/>
                        </a:lnTo>
                        <a:lnTo>
                          <a:pt x="308" y="714"/>
                        </a:lnTo>
                        <a:lnTo>
                          <a:pt x="286" y="726"/>
                        </a:lnTo>
                        <a:lnTo>
                          <a:pt x="264" y="739"/>
                        </a:lnTo>
                        <a:lnTo>
                          <a:pt x="244" y="754"/>
                        </a:lnTo>
                        <a:lnTo>
                          <a:pt x="224" y="770"/>
                        </a:lnTo>
                        <a:lnTo>
                          <a:pt x="215" y="779"/>
                        </a:lnTo>
                        <a:lnTo>
                          <a:pt x="206" y="788"/>
                        </a:lnTo>
                        <a:lnTo>
                          <a:pt x="197" y="799"/>
                        </a:lnTo>
                        <a:lnTo>
                          <a:pt x="190" y="810"/>
                        </a:lnTo>
                        <a:lnTo>
                          <a:pt x="190" y="810"/>
                        </a:lnTo>
                        <a:lnTo>
                          <a:pt x="177" y="829"/>
                        </a:lnTo>
                        <a:lnTo>
                          <a:pt x="167" y="848"/>
                        </a:lnTo>
                        <a:lnTo>
                          <a:pt x="157" y="868"/>
                        </a:lnTo>
                        <a:lnTo>
                          <a:pt x="149" y="888"/>
                        </a:lnTo>
                        <a:lnTo>
                          <a:pt x="142" y="908"/>
                        </a:lnTo>
                        <a:lnTo>
                          <a:pt x="137" y="929"/>
                        </a:lnTo>
                        <a:lnTo>
                          <a:pt x="133" y="950"/>
                        </a:lnTo>
                        <a:lnTo>
                          <a:pt x="130" y="971"/>
                        </a:lnTo>
                        <a:lnTo>
                          <a:pt x="128" y="991"/>
                        </a:lnTo>
                        <a:lnTo>
                          <a:pt x="128" y="1012"/>
                        </a:lnTo>
                        <a:lnTo>
                          <a:pt x="129" y="1034"/>
                        </a:lnTo>
                        <a:lnTo>
                          <a:pt x="131" y="1055"/>
                        </a:lnTo>
                        <a:lnTo>
                          <a:pt x="134" y="1076"/>
                        </a:lnTo>
                        <a:lnTo>
                          <a:pt x="138" y="1096"/>
                        </a:lnTo>
                        <a:lnTo>
                          <a:pt x="144" y="1116"/>
                        </a:lnTo>
                        <a:lnTo>
                          <a:pt x="151" y="1136"/>
                        </a:lnTo>
                        <a:lnTo>
                          <a:pt x="158" y="1155"/>
                        </a:lnTo>
                        <a:lnTo>
                          <a:pt x="167" y="1174"/>
                        </a:lnTo>
                        <a:lnTo>
                          <a:pt x="177" y="1193"/>
                        </a:lnTo>
                        <a:lnTo>
                          <a:pt x="188" y="1211"/>
                        </a:lnTo>
                        <a:lnTo>
                          <a:pt x="200" y="1228"/>
                        </a:lnTo>
                        <a:lnTo>
                          <a:pt x="212" y="1245"/>
                        </a:lnTo>
                        <a:lnTo>
                          <a:pt x="226" y="1261"/>
                        </a:lnTo>
                        <a:lnTo>
                          <a:pt x="241" y="1276"/>
                        </a:lnTo>
                        <a:lnTo>
                          <a:pt x="257" y="1290"/>
                        </a:lnTo>
                        <a:lnTo>
                          <a:pt x="274" y="1303"/>
                        </a:lnTo>
                        <a:lnTo>
                          <a:pt x="290" y="1316"/>
                        </a:lnTo>
                        <a:lnTo>
                          <a:pt x="309" y="1326"/>
                        </a:lnTo>
                        <a:lnTo>
                          <a:pt x="329" y="1337"/>
                        </a:lnTo>
                        <a:lnTo>
                          <a:pt x="349" y="1346"/>
                        </a:lnTo>
                        <a:lnTo>
                          <a:pt x="369" y="1354"/>
                        </a:lnTo>
                        <a:lnTo>
                          <a:pt x="391" y="1360"/>
                        </a:lnTo>
                        <a:lnTo>
                          <a:pt x="391" y="1360"/>
                        </a:lnTo>
                        <a:lnTo>
                          <a:pt x="418" y="1367"/>
                        </a:lnTo>
                        <a:lnTo>
                          <a:pt x="446" y="1372"/>
                        </a:lnTo>
                        <a:lnTo>
                          <a:pt x="473" y="1374"/>
                        </a:lnTo>
                        <a:lnTo>
                          <a:pt x="502" y="1376"/>
                        </a:lnTo>
                        <a:lnTo>
                          <a:pt x="529" y="1376"/>
                        </a:lnTo>
                        <a:lnTo>
                          <a:pt x="557" y="1374"/>
                        </a:lnTo>
                        <a:lnTo>
                          <a:pt x="585" y="1372"/>
                        </a:lnTo>
                        <a:lnTo>
                          <a:pt x="613" y="1368"/>
                        </a:lnTo>
                        <a:lnTo>
                          <a:pt x="613" y="1368"/>
                        </a:lnTo>
                        <a:lnTo>
                          <a:pt x="633" y="1364"/>
                        </a:lnTo>
                        <a:lnTo>
                          <a:pt x="652" y="1360"/>
                        </a:lnTo>
                        <a:lnTo>
                          <a:pt x="672" y="1355"/>
                        </a:lnTo>
                        <a:lnTo>
                          <a:pt x="690" y="1350"/>
                        </a:lnTo>
                        <a:lnTo>
                          <a:pt x="709" y="1343"/>
                        </a:lnTo>
                        <a:lnTo>
                          <a:pt x="727" y="1336"/>
                        </a:lnTo>
                        <a:lnTo>
                          <a:pt x="745" y="1327"/>
                        </a:lnTo>
                        <a:lnTo>
                          <a:pt x="762" y="1319"/>
                        </a:lnTo>
                        <a:lnTo>
                          <a:pt x="779" y="1309"/>
                        </a:lnTo>
                        <a:lnTo>
                          <a:pt x="796" y="1300"/>
                        </a:lnTo>
                        <a:lnTo>
                          <a:pt x="812" y="1288"/>
                        </a:lnTo>
                        <a:lnTo>
                          <a:pt x="828" y="1278"/>
                        </a:lnTo>
                        <a:lnTo>
                          <a:pt x="843" y="1265"/>
                        </a:lnTo>
                        <a:lnTo>
                          <a:pt x="858" y="1252"/>
                        </a:lnTo>
                        <a:lnTo>
                          <a:pt x="873" y="1239"/>
                        </a:lnTo>
                        <a:lnTo>
                          <a:pt x="887" y="1224"/>
                        </a:lnTo>
                        <a:lnTo>
                          <a:pt x="887" y="12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6" name="Freeform 18"/>
                  <p:cNvSpPr>
                    <a:spLocks/>
                  </p:cNvSpPr>
                  <p:nvPr/>
                </p:nvSpPr>
                <p:spPr bwMode="auto">
                  <a:xfrm>
                    <a:off x="3333750" y="3892550"/>
                    <a:ext cx="495300" cy="611188"/>
                  </a:xfrm>
                  <a:custGeom>
                    <a:avLst/>
                    <a:gdLst>
                      <a:gd name="T0" fmla="*/ 1 w 938"/>
                      <a:gd name="T1" fmla="*/ 536 h 1155"/>
                      <a:gd name="T2" fmla="*/ 12 w 938"/>
                      <a:gd name="T3" fmla="*/ 443 h 1155"/>
                      <a:gd name="T4" fmla="*/ 34 w 938"/>
                      <a:gd name="T5" fmla="*/ 356 h 1155"/>
                      <a:gd name="T6" fmla="*/ 70 w 938"/>
                      <a:gd name="T7" fmla="*/ 274 h 1155"/>
                      <a:gd name="T8" fmla="*/ 113 w 938"/>
                      <a:gd name="T9" fmla="*/ 208 h 1155"/>
                      <a:gd name="T10" fmla="*/ 197 w 938"/>
                      <a:gd name="T11" fmla="*/ 118 h 1155"/>
                      <a:gd name="T12" fmla="*/ 296 w 938"/>
                      <a:gd name="T13" fmla="*/ 53 h 1155"/>
                      <a:gd name="T14" fmla="*/ 409 w 938"/>
                      <a:gd name="T15" fmla="*/ 14 h 1155"/>
                      <a:gd name="T16" fmla="*/ 503 w 938"/>
                      <a:gd name="T17" fmla="*/ 3 h 1155"/>
                      <a:gd name="T18" fmla="*/ 628 w 938"/>
                      <a:gd name="T19" fmla="*/ 4 h 1155"/>
                      <a:gd name="T20" fmla="*/ 750 w 938"/>
                      <a:gd name="T21" fmla="*/ 28 h 1155"/>
                      <a:gd name="T22" fmla="*/ 813 w 938"/>
                      <a:gd name="T23" fmla="*/ 52 h 1155"/>
                      <a:gd name="T24" fmla="*/ 870 w 938"/>
                      <a:gd name="T25" fmla="*/ 88 h 1155"/>
                      <a:gd name="T26" fmla="*/ 905 w 938"/>
                      <a:gd name="T27" fmla="*/ 129 h 1155"/>
                      <a:gd name="T28" fmla="*/ 925 w 938"/>
                      <a:gd name="T29" fmla="*/ 196 h 1155"/>
                      <a:gd name="T30" fmla="*/ 919 w 938"/>
                      <a:gd name="T31" fmla="*/ 244 h 1155"/>
                      <a:gd name="T32" fmla="*/ 894 w 938"/>
                      <a:gd name="T33" fmla="*/ 288 h 1155"/>
                      <a:gd name="T34" fmla="*/ 852 w 938"/>
                      <a:gd name="T35" fmla="*/ 313 h 1155"/>
                      <a:gd name="T36" fmla="*/ 801 w 938"/>
                      <a:gd name="T37" fmla="*/ 314 h 1155"/>
                      <a:gd name="T38" fmla="*/ 757 w 938"/>
                      <a:gd name="T39" fmla="*/ 299 h 1155"/>
                      <a:gd name="T40" fmla="*/ 731 w 938"/>
                      <a:gd name="T41" fmla="*/ 277 h 1155"/>
                      <a:gd name="T42" fmla="*/ 675 w 938"/>
                      <a:gd name="T43" fmla="*/ 246 h 1155"/>
                      <a:gd name="T44" fmla="*/ 616 w 938"/>
                      <a:gd name="T45" fmla="*/ 231 h 1155"/>
                      <a:gd name="T46" fmla="*/ 553 w 938"/>
                      <a:gd name="T47" fmla="*/ 230 h 1155"/>
                      <a:gd name="T48" fmla="*/ 478 w 938"/>
                      <a:gd name="T49" fmla="*/ 241 h 1155"/>
                      <a:gd name="T50" fmla="*/ 384 w 938"/>
                      <a:gd name="T51" fmla="*/ 283 h 1155"/>
                      <a:gd name="T52" fmla="*/ 312 w 938"/>
                      <a:gd name="T53" fmla="*/ 352 h 1155"/>
                      <a:gd name="T54" fmla="*/ 266 w 938"/>
                      <a:gd name="T55" fmla="*/ 444 h 1155"/>
                      <a:gd name="T56" fmla="*/ 249 w 938"/>
                      <a:gd name="T57" fmla="*/ 526 h 1155"/>
                      <a:gd name="T58" fmla="*/ 247 w 938"/>
                      <a:gd name="T59" fmla="*/ 608 h 1155"/>
                      <a:gd name="T60" fmla="*/ 260 w 938"/>
                      <a:gd name="T61" fmla="*/ 689 h 1155"/>
                      <a:gd name="T62" fmla="*/ 276 w 938"/>
                      <a:gd name="T63" fmla="*/ 734 h 1155"/>
                      <a:gd name="T64" fmla="*/ 304 w 938"/>
                      <a:gd name="T65" fmla="*/ 787 h 1155"/>
                      <a:gd name="T66" fmla="*/ 340 w 938"/>
                      <a:gd name="T67" fmla="*/ 832 h 1155"/>
                      <a:gd name="T68" fmla="*/ 383 w 938"/>
                      <a:gd name="T69" fmla="*/ 869 h 1155"/>
                      <a:gd name="T70" fmla="*/ 432 w 938"/>
                      <a:gd name="T71" fmla="*/ 897 h 1155"/>
                      <a:gd name="T72" fmla="*/ 487 w 938"/>
                      <a:gd name="T73" fmla="*/ 916 h 1155"/>
                      <a:gd name="T74" fmla="*/ 546 w 938"/>
                      <a:gd name="T75" fmla="*/ 924 h 1155"/>
                      <a:gd name="T76" fmla="*/ 610 w 938"/>
                      <a:gd name="T77" fmla="*/ 923 h 1155"/>
                      <a:gd name="T78" fmla="*/ 661 w 938"/>
                      <a:gd name="T79" fmla="*/ 915 h 1155"/>
                      <a:gd name="T80" fmla="*/ 724 w 938"/>
                      <a:gd name="T81" fmla="*/ 889 h 1155"/>
                      <a:gd name="T82" fmla="*/ 762 w 938"/>
                      <a:gd name="T83" fmla="*/ 863 h 1155"/>
                      <a:gd name="T84" fmla="*/ 805 w 938"/>
                      <a:gd name="T85" fmla="*/ 847 h 1155"/>
                      <a:gd name="T86" fmla="*/ 848 w 938"/>
                      <a:gd name="T87" fmla="*/ 846 h 1155"/>
                      <a:gd name="T88" fmla="*/ 887 w 938"/>
                      <a:gd name="T89" fmla="*/ 861 h 1155"/>
                      <a:gd name="T90" fmla="*/ 911 w 938"/>
                      <a:gd name="T91" fmla="*/ 882 h 1155"/>
                      <a:gd name="T92" fmla="*/ 933 w 938"/>
                      <a:gd name="T93" fmla="*/ 923 h 1155"/>
                      <a:gd name="T94" fmla="*/ 938 w 938"/>
                      <a:gd name="T95" fmla="*/ 966 h 1155"/>
                      <a:gd name="T96" fmla="*/ 924 w 938"/>
                      <a:gd name="T97" fmla="*/ 1010 h 1155"/>
                      <a:gd name="T98" fmla="*/ 894 w 938"/>
                      <a:gd name="T99" fmla="*/ 1048 h 1155"/>
                      <a:gd name="T100" fmla="*/ 842 w 938"/>
                      <a:gd name="T101" fmla="*/ 1084 h 1155"/>
                      <a:gd name="T102" fmla="*/ 772 w 938"/>
                      <a:gd name="T103" fmla="*/ 1113 h 1155"/>
                      <a:gd name="T104" fmla="*/ 668 w 938"/>
                      <a:gd name="T105" fmla="*/ 1142 h 1155"/>
                      <a:gd name="T106" fmla="*/ 563 w 938"/>
                      <a:gd name="T107" fmla="*/ 1155 h 1155"/>
                      <a:gd name="T108" fmla="*/ 456 w 938"/>
                      <a:gd name="T109" fmla="*/ 1148 h 1155"/>
                      <a:gd name="T110" fmla="*/ 366 w 938"/>
                      <a:gd name="T111" fmla="*/ 1130 h 1155"/>
                      <a:gd name="T112" fmla="*/ 240 w 938"/>
                      <a:gd name="T113" fmla="*/ 1074 h 1155"/>
                      <a:gd name="T114" fmla="*/ 142 w 938"/>
                      <a:gd name="T115" fmla="*/ 989 h 1155"/>
                      <a:gd name="T116" fmla="*/ 69 w 938"/>
                      <a:gd name="T117" fmla="*/ 878 h 1155"/>
                      <a:gd name="T118" fmla="*/ 29 w 938"/>
                      <a:gd name="T119" fmla="*/ 779 h 1155"/>
                      <a:gd name="T120" fmla="*/ 5 w 938"/>
                      <a:gd name="T121" fmla="*/ 680 h 1155"/>
                      <a:gd name="T122" fmla="*/ 0 w 938"/>
                      <a:gd name="T123" fmla="*/ 585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938" h="1155">
                        <a:moveTo>
                          <a:pt x="0" y="585"/>
                        </a:moveTo>
                        <a:lnTo>
                          <a:pt x="0" y="585"/>
                        </a:lnTo>
                        <a:lnTo>
                          <a:pt x="1" y="560"/>
                        </a:lnTo>
                        <a:lnTo>
                          <a:pt x="1" y="536"/>
                        </a:lnTo>
                        <a:lnTo>
                          <a:pt x="3" y="512"/>
                        </a:lnTo>
                        <a:lnTo>
                          <a:pt x="5" y="489"/>
                        </a:lnTo>
                        <a:lnTo>
                          <a:pt x="8" y="465"/>
                        </a:lnTo>
                        <a:lnTo>
                          <a:pt x="12" y="443"/>
                        </a:lnTo>
                        <a:lnTo>
                          <a:pt x="16" y="421"/>
                        </a:lnTo>
                        <a:lnTo>
                          <a:pt x="21" y="399"/>
                        </a:lnTo>
                        <a:lnTo>
                          <a:pt x="28" y="377"/>
                        </a:lnTo>
                        <a:lnTo>
                          <a:pt x="34" y="356"/>
                        </a:lnTo>
                        <a:lnTo>
                          <a:pt x="42" y="334"/>
                        </a:lnTo>
                        <a:lnTo>
                          <a:pt x="51" y="314"/>
                        </a:lnTo>
                        <a:lnTo>
                          <a:pt x="60" y="294"/>
                        </a:lnTo>
                        <a:lnTo>
                          <a:pt x="70" y="274"/>
                        </a:lnTo>
                        <a:lnTo>
                          <a:pt x="82" y="254"/>
                        </a:lnTo>
                        <a:lnTo>
                          <a:pt x="94" y="234"/>
                        </a:lnTo>
                        <a:lnTo>
                          <a:pt x="94" y="234"/>
                        </a:lnTo>
                        <a:lnTo>
                          <a:pt x="113" y="208"/>
                        </a:lnTo>
                        <a:lnTo>
                          <a:pt x="132" y="183"/>
                        </a:lnTo>
                        <a:lnTo>
                          <a:pt x="152" y="159"/>
                        </a:lnTo>
                        <a:lnTo>
                          <a:pt x="175" y="138"/>
                        </a:lnTo>
                        <a:lnTo>
                          <a:pt x="197" y="118"/>
                        </a:lnTo>
                        <a:lnTo>
                          <a:pt x="220" y="99"/>
                        </a:lnTo>
                        <a:lnTo>
                          <a:pt x="244" y="82"/>
                        </a:lnTo>
                        <a:lnTo>
                          <a:pt x="270" y="67"/>
                        </a:lnTo>
                        <a:lnTo>
                          <a:pt x="296" y="53"/>
                        </a:lnTo>
                        <a:lnTo>
                          <a:pt x="323" y="41"/>
                        </a:lnTo>
                        <a:lnTo>
                          <a:pt x="350" y="30"/>
                        </a:lnTo>
                        <a:lnTo>
                          <a:pt x="380" y="22"/>
                        </a:lnTo>
                        <a:lnTo>
                          <a:pt x="409" y="14"/>
                        </a:lnTo>
                        <a:lnTo>
                          <a:pt x="440" y="9"/>
                        </a:lnTo>
                        <a:lnTo>
                          <a:pt x="472" y="5"/>
                        </a:lnTo>
                        <a:lnTo>
                          <a:pt x="503" y="3"/>
                        </a:lnTo>
                        <a:lnTo>
                          <a:pt x="503" y="3"/>
                        </a:lnTo>
                        <a:lnTo>
                          <a:pt x="535" y="0"/>
                        </a:lnTo>
                        <a:lnTo>
                          <a:pt x="566" y="0"/>
                        </a:lnTo>
                        <a:lnTo>
                          <a:pt x="598" y="2"/>
                        </a:lnTo>
                        <a:lnTo>
                          <a:pt x="628" y="4"/>
                        </a:lnTo>
                        <a:lnTo>
                          <a:pt x="659" y="8"/>
                        </a:lnTo>
                        <a:lnTo>
                          <a:pt x="690" y="13"/>
                        </a:lnTo>
                        <a:lnTo>
                          <a:pt x="720" y="19"/>
                        </a:lnTo>
                        <a:lnTo>
                          <a:pt x="750" y="28"/>
                        </a:lnTo>
                        <a:lnTo>
                          <a:pt x="750" y="28"/>
                        </a:lnTo>
                        <a:lnTo>
                          <a:pt x="783" y="39"/>
                        </a:lnTo>
                        <a:lnTo>
                          <a:pt x="798" y="45"/>
                        </a:lnTo>
                        <a:lnTo>
                          <a:pt x="813" y="52"/>
                        </a:lnTo>
                        <a:lnTo>
                          <a:pt x="828" y="60"/>
                        </a:lnTo>
                        <a:lnTo>
                          <a:pt x="843" y="68"/>
                        </a:lnTo>
                        <a:lnTo>
                          <a:pt x="857" y="78"/>
                        </a:lnTo>
                        <a:lnTo>
                          <a:pt x="870" y="88"/>
                        </a:lnTo>
                        <a:lnTo>
                          <a:pt x="870" y="88"/>
                        </a:lnTo>
                        <a:lnTo>
                          <a:pt x="884" y="101"/>
                        </a:lnTo>
                        <a:lnTo>
                          <a:pt x="896" y="115"/>
                        </a:lnTo>
                        <a:lnTo>
                          <a:pt x="905" y="129"/>
                        </a:lnTo>
                        <a:lnTo>
                          <a:pt x="914" y="145"/>
                        </a:lnTo>
                        <a:lnTo>
                          <a:pt x="919" y="161"/>
                        </a:lnTo>
                        <a:lnTo>
                          <a:pt x="923" y="178"/>
                        </a:lnTo>
                        <a:lnTo>
                          <a:pt x="925" y="196"/>
                        </a:lnTo>
                        <a:lnTo>
                          <a:pt x="924" y="215"/>
                        </a:lnTo>
                        <a:lnTo>
                          <a:pt x="924" y="215"/>
                        </a:lnTo>
                        <a:lnTo>
                          <a:pt x="922" y="230"/>
                        </a:lnTo>
                        <a:lnTo>
                          <a:pt x="919" y="244"/>
                        </a:lnTo>
                        <a:lnTo>
                          <a:pt x="915" y="256"/>
                        </a:lnTo>
                        <a:lnTo>
                          <a:pt x="908" y="268"/>
                        </a:lnTo>
                        <a:lnTo>
                          <a:pt x="901" y="278"/>
                        </a:lnTo>
                        <a:lnTo>
                          <a:pt x="894" y="288"/>
                        </a:lnTo>
                        <a:lnTo>
                          <a:pt x="884" y="296"/>
                        </a:lnTo>
                        <a:lnTo>
                          <a:pt x="875" y="304"/>
                        </a:lnTo>
                        <a:lnTo>
                          <a:pt x="864" y="309"/>
                        </a:lnTo>
                        <a:lnTo>
                          <a:pt x="852" y="313"/>
                        </a:lnTo>
                        <a:lnTo>
                          <a:pt x="840" y="315"/>
                        </a:lnTo>
                        <a:lnTo>
                          <a:pt x="827" y="318"/>
                        </a:lnTo>
                        <a:lnTo>
                          <a:pt x="814" y="316"/>
                        </a:lnTo>
                        <a:lnTo>
                          <a:pt x="801" y="314"/>
                        </a:lnTo>
                        <a:lnTo>
                          <a:pt x="787" y="311"/>
                        </a:lnTo>
                        <a:lnTo>
                          <a:pt x="773" y="306"/>
                        </a:lnTo>
                        <a:lnTo>
                          <a:pt x="773" y="306"/>
                        </a:lnTo>
                        <a:lnTo>
                          <a:pt x="757" y="299"/>
                        </a:lnTo>
                        <a:lnTo>
                          <a:pt x="751" y="294"/>
                        </a:lnTo>
                        <a:lnTo>
                          <a:pt x="743" y="289"/>
                        </a:lnTo>
                        <a:lnTo>
                          <a:pt x="743" y="289"/>
                        </a:lnTo>
                        <a:lnTo>
                          <a:pt x="731" y="277"/>
                        </a:lnTo>
                        <a:lnTo>
                          <a:pt x="717" y="268"/>
                        </a:lnTo>
                        <a:lnTo>
                          <a:pt x="703" y="259"/>
                        </a:lnTo>
                        <a:lnTo>
                          <a:pt x="690" y="252"/>
                        </a:lnTo>
                        <a:lnTo>
                          <a:pt x="675" y="246"/>
                        </a:lnTo>
                        <a:lnTo>
                          <a:pt x="660" y="241"/>
                        </a:lnTo>
                        <a:lnTo>
                          <a:pt x="645" y="237"/>
                        </a:lnTo>
                        <a:lnTo>
                          <a:pt x="630" y="234"/>
                        </a:lnTo>
                        <a:lnTo>
                          <a:pt x="616" y="231"/>
                        </a:lnTo>
                        <a:lnTo>
                          <a:pt x="600" y="230"/>
                        </a:lnTo>
                        <a:lnTo>
                          <a:pt x="584" y="229"/>
                        </a:lnTo>
                        <a:lnTo>
                          <a:pt x="569" y="229"/>
                        </a:lnTo>
                        <a:lnTo>
                          <a:pt x="553" y="230"/>
                        </a:lnTo>
                        <a:lnTo>
                          <a:pt x="537" y="231"/>
                        </a:lnTo>
                        <a:lnTo>
                          <a:pt x="505" y="235"/>
                        </a:lnTo>
                        <a:lnTo>
                          <a:pt x="505" y="235"/>
                        </a:lnTo>
                        <a:lnTo>
                          <a:pt x="478" y="241"/>
                        </a:lnTo>
                        <a:lnTo>
                          <a:pt x="453" y="249"/>
                        </a:lnTo>
                        <a:lnTo>
                          <a:pt x="428" y="258"/>
                        </a:lnTo>
                        <a:lnTo>
                          <a:pt x="406" y="270"/>
                        </a:lnTo>
                        <a:lnTo>
                          <a:pt x="384" y="283"/>
                        </a:lnTo>
                        <a:lnTo>
                          <a:pt x="364" y="297"/>
                        </a:lnTo>
                        <a:lnTo>
                          <a:pt x="345" y="314"/>
                        </a:lnTo>
                        <a:lnTo>
                          <a:pt x="328" y="332"/>
                        </a:lnTo>
                        <a:lnTo>
                          <a:pt x="312" y="352"/>
                        </a:lnTo>
                        <a:lnTo>
                          <a:pt x="297" y="372"/>
                        </a:lnTo>
                        <a:lnTo>
                          <a:pt x="286" y="396"/>
                        </a:lnTo>
                        <a:lnTo>
                          <a:pt x="274" y="419"/>
                        </a:lnTo>
                        <a:lnTo>
                          <a:pt x="266" y="444"/>
                        </a:lnTo>
                        <a:lnTo>
                          <a:pt x="258" y="470"/>
                        </a:lnTo>
                        <a:lnTo>
                          <a:pt x="252" y="497"/>
                        </a:lnTo>
                        <a:lnTo>
                          <a:pt x="249" y="526"/>
                        </a:lnTo>
                        <a:lnTo>
                          <a:pt x="249" y="526"/>
                        </a:lnTo>
                        <a:lnTo>
                          <a:pt x="247" y="546"/>
                        </a:lnTo>
                        <a:lnTo>
                          <a:pt x="247" y="567"/>
                        </a:lnTo>
                        <a:lnTo>
                          <a:pt x="245" y="587"/>
                        </a:lnTo>
                        <a:lnTo>
                          <a:pt x="247" y="608"/>
                        </a:lnTo>
                        <a:lnTo>
                          <a:pt x="249" y="628"/>
                        </a:lnTo>
                        <a:lnTo>
                          <a:pt x="251" y="648"/>
                        </a:lnTo>
                        <a:lnTo>
                          <a:pt x="255" y="668"/>
                        </a:lnTo>
                        <a:lnTo>
                          <a:pt x="260" y="689"/>
                        </a:lnTo>
                        <a:lnTo>
                          <a:pt x="260" y="689"/>
                        </a:lnTo>
                        <a:lnTo>
                          <a:pt x="265" y="704"/>
                        </a:lnTo>
                        <a:lnTo>
                          <a:pt x="270" y="719"/>
                        </a:lnTo>
                        <a:lnTo>
                          <a:pt x="276" y="734"/>
                        </a:lnTo>
                        <a:lnTo>
                          <a:pt x="282" y="748"/>
                        </a:lnTo>
                        <a:lnTo>
                          <a:pt x="289" y="761"/>
                        </a:lnTo>
                        <a:lnTo>
                          <a:pt x="296" y="774"/>
                        </a:lnTo>
                        <a:lnTo>
                          <a:pt x="304" y="787"/>
                        </a:lnTo>
                        <a:lnTo>
                          <a:pt x="312" y="799"/>
                        </a:lnTo>
                        <a:lnTo>
                          <a:pt x="321" y="811"/>
                        </a:lnTo>
                        <a:lnTo>
                          <a:pt x="330" y="822"/>
                        </a:lnTo>
                        <a:lnTo>
                          <a:pt x="340" y="832"/>
                        </a:lnTo>
                        <a:lnTo>
                          <a:pt x="350" y="842"/>
                        </a:lnTo>
                        <a:lnTo>
                          <a:pt x="361" y="851"/>
                        </a:lnTo>
                        <a:lnTo>
                          <a:pt x="371" y="861"/>
                        </a:lnTo>
                        <a:lnTo>
                          <a:pt x="383" y="869"/>
                        </a:lnTo>
                        <a:lnTo>
                          <a:pt x="395" y="877"/>
                        </a:lnTo>
                        <a:lnTo>
                          <a:pt x="406" y="884"/>
                        </a:lnTo>
                        <a:lnTo>
                          <a:pt x="419" y="890"/>
                        </a:lnTo>
                        <a:lnTo>
                          <a:pt x="432" y="897"/>
                        </a:lnTo>
                        <a:lnTo>
                          <a:pt x="445" y="902"/>
                        </a:lnTo>
                        <a:lnTo>
                          <a:pt x="459" y="907"/>
                        </a:lnTo>
                        <a:lnTo>
                          <a:pt x="473" y="912"/>
                        </a:lnTo>
                        <a:lnTo>
                          <a:pt x="487" y="916"/>
                        </a:lnTo>
                        <a:lnTo>
                          <a:pt x="501" y="919"/>
                        </a:lnTo>
                        <a:lnTo>
                          <a:pt x="516" y="921"/>
                        </a:lnTo>
                        <a:lnTo>
                          <a:pt x="531" y="923"/>
                        </a:lnTo>
                        <a:lnTo>
                          <a:pt x="546" y="924"/>
                        </a:lnTo>
                        <a:lnTo>
                          <a:pt x="562" y="925"/>
                        </a:lnTo>
                        <a:lnTo>
                          <a:pt x="577" y="925"/>
                        </a:lnTo>
                        <a:lnTo>
                          <a:pt x="593" y="924"/>
                        </a:lnTo>
                        <a:lnTo>
                          <a:pt x="610" y="923"/>
                        </a:lnTo>
                        <a:lnTo>
                          <a:pt x="626" y="921"/>
                        </a:lnTo>
                        <a:lnTo>
                          <a:pt x="626" y="921"/>
                        </a:lnTo>
                        <a:lnTo>
                          <a:pt x="644" y="918"/>
                        </a:lnTo>
                        <a:lnTo>
                          <a:pt x="661" y="915"/>
                        </a:lnTo>
                        <a:lnTo>
                          <a:pt x="677" y="909"/>
                        </a:lnTo>
                        <a:lnTo>
                          <a:pt x="693" y="904"/>
                        </a:lnTo>
                        <a:lnTo>
                          <a:pt x="709" y="897"/>
                        </a:lnTo>
                        <a:lnTo>
                          <a:pt x="724" y="889"/>
                        </a:lnTo>
                        <a:lnTo>
                          <a:pt x="739" y="880"/>
                        </a:lnTo>
                        <a:lnTo>
                          <a:pt x="753" y="869"/>
                        </a:lnTo>
                        <a:lnTo>
                          <a:pt x="753" y="869"/>
                        </a:lnTo>
                        <a:lnTo>
                          <a:pt x="762" y="863"/>
                        </a:lnTo>
                        <a:lnTo>
                          <a:pt x="773" y="858"/>
                        </a:lnTo>
                        <a:lnTo>
                          <a:pt x="784" y="852"/>
                        </a:lnTo>
                        <a:lnTo>
                          <a:pt x="794" y="849"/>
                        </a:lnTo>
                        <a:lnTo>
                          <a:pt x="805" y="847"/>
                        </a:lnTo>
                        <a:lnTo>
                          <a:pt x="815" y="845"/>
                        </a:lnTo>
                        <a:lnTo>
                          <a:pt x="826" y="845"/>
                        </a:lnTo>
                        <a:lnTo>
                          <a:pt x="838" y="845"/>
                        </a:lnTo>
                        <a:lnTo>
                          <a:pt x="848" y="846"/>
                        </a:lnTo>
                        <a:lnTo>
                          <a:pt x="858" y="849"/>
                        </a:lnTo>
                        <a:lnTo>
                          <a:pt x="868" y="852"/>
                        </a:lnTo>
                        <a:lnTo>
                          <a:pt x="878" y="856"/>
                        </a:lnTo>
                        <a:lnTo>
                          <a:pt x="887" y="861"/>
                        </a:lnTo>
                        <a:lnTo>
                          <a:pt x="896" y="867"/>
                        </a:lnTo>
                        <a:lnTo>
                          <a:pt x="903" y="873"/>
                        </a:lnTo>
                        <a:lnTo>
                          <a:pt x="911" y="882"/>
                        </a:lnTo>
                        <a:lnTo>
                          <a:pt x="911" y="882"/>
                        </a:lnTo>
                        <a:lnTo>
                          <a:pt x="918" y="891"/>
                        </a:lnTo>
                        <a:lnTo>
                          <a:pt x="924" y="902"/>
                        </a:lnTo>
                        <a:lnTo>
                          <a:pt x="928" y="912"/>
                        </a:lnTo>
                        <a:lnTo>
                          <a:pt x="933" y="923"/>
                        </a:lnTo>
                        <a:lnTo>
                          <a:pt x="936" y="934"/>
                        </a:lnTo>
                        <a:lnTo>
                          <a:pt x="937" y="944"/>
                        </a:lnTo>
                        <a:lnTo>
                          <a:pt x="938" y="956"/>
                        </a:lnTo>
                        <a:lnTo>
                          <a:pt x="938" y="966"/>
                        </a:lnTo>
                        <a:lnTo>
                          <a:pt x="936" y="978"/>
                        </a:lnTo>
                        <a:lnTo>
                          <a:pt x="933" y="989"/>
                        </a:lnTo>
                        <a:lnTo>
                          <a:pt x="930" y="999"/>
                        </a:lnTo>
                        <a:lnTo>
                          <a:pt x="924" y="1010"/>
                        </a:lnTo>
                        <a:lnTo>
                          <a:pt x="918" y="1019"/>
                        </a:lnTo>
                        <a:lnTo>
                          <a:pt x="912" y="1029"/>
                        </a:lnTo>
                        <a:lnTo>
                          <a:pt x="903" y="1038"/>
                        </a:lnTo>
                        <a:lnTo>
                          <a:pt x="894" y="1048"/>
                        </a:lnTo>
                        <a:lnTo>
                          <a:pt x="894" y="1048"/>
                        </a:lnTo>
                        <a:lnTo>
                          <a:pt x="878" y="1061"/>
                        </a:lnTo>
                        <a:lnTo>
                          <a:pt x="860" y="1073"/>
                        </a:lnTo>
                        <a:lnTo>
                          <a:pt x="842" y="1084"/>
                        </a:lnTo>
                        <a:lnTo>
                          <a:pt x="823" y="1092"/>
                        </a:lnTo>
                        <a:lnTo>
                          <a:pt x="823" y="1092"/>
                        </a:lnTo>
                        <a:lnTo>
                          <a:pt x="797" y="1104"/>
                        </a:lnTo>
                        <a:lnTo>
                          <a:pt x="772" y="1113"/>
                        </a:lnTo>
                        <a:lnTo>
                          <a:pt x="746" y="1122"/>
                        </a:lnTo>
                        <a:lnTo>
                          <a:pt x="720" y="1130"/>
                        </a:lnTo>
                        <a:lnTo>
                          <a:pt x="694" y="1137"/>
                        </a:lnTo>
                        <a:lnTo>
                          <a:pt x="668" y="1142"/>
                        </a:lnTo>
                        <a:lnTo>
                          <a:pt x="642" y="1147"/>
                        </a:lnTo>
                        <a:lnTo>
                          <a:pt x="616" y="1150"/>
                        </a:lnTo>
                        <a:lnTo>
                          <a:pt x="589" y="1152"/>
                        </a:lnTo>
                        <a:lnTo>
                          <a:pt x="563" y="1155"/>
                        </a:lnTo>
                        <a:lnTo>
                          <a:pt x="536" y="1155"/>
                        </a:lnTo>
                        <a:lnTo>
                          <a:pt x="510" y="1154"/>
                        </a:lnTo>
                        <a:lnTo>
                          <a:pt x="482" y="1151"/>
                        </a:lnTo>
                        <a:lnTo>
                          <a:pt x="456" y="1148"/>
                        </a:lnTo>
                        <a:lnTo>
                          <a:pt x="428" y="1144"/>
                        </a:lnTo>
                        <a:lnTo>
                          <a:pt x="402" y="1139"/>
                        </a:lnTo>
                        <a:lnTo>
                          <a:pt x="402" y="1139"/>
                        </a:lnTo>
                        <a:lnTo>
                          <a:pt x="366" y="1130"/>
                        </a:lnTo>
                        <a:lnTo>
                          <a:pt x="332" y="1119"/>
                        </a:lnTo>
                        <a:lnTo>
                          <a:pt x="299" y="1106"/>
                        </a:lnTo>
                        <a:lnTo>
                          <a:pt x="269" y="1091"/>
                        </a:lnTo>
                        <a:lnTo>
                          <a:pt x="240" y="1074"/>
                        </a:lnTo>
                        <a:lnTo>
                          <a:pt x="214" y="1055"/>
                        </a:lnTo>
                        <a:lnTo>
                          <a:pt x="188" y="1035"/>
                        </a:lnTo>
                        <a:lnTo>
                          <a:pt x="164" y="1013"/>
                        </a:lnTo>
                        <a:lnTo>
                          <a:pt x="142" y="989"/>
                        </a:lnTo>
                        <a:lnTo>
                          <a:pt x="122" y="963"/>
                        </a:lnTo>
                        <a:lnTo>
                          <a:pt x="102" y="937"/>
                        </a:lnTo>
                        <a:lnTo>
                          <a:pt x="85" y="908"/>
                        </a:lnTo>
                        <a:lnTo>
                          <a:pt x="69" y="878"/>
                        </a:lnTo>
                        <a:lnTo>
                          <a:pt x="54" y="847"/>
                        </a:lnTo>
                        <a:lnTo>
                          <a:pt x="40" y="814"/>
                        </a:lnTo>
                        <a:lnTo>
                          <a:pt x="29" y="779"/>
                        </a:lnTo>
                        <a:lnTo>
                          <a:pt x="29" y="779"/>
                        </a:lnTo>
                        <a:lnTo>
                          <a:pt x="21" y="755"/>
                        </a:lnTo>
                        <a:lnTo>
                          <a:pt x="15" y="730"/>
                        </a:lnTo>
                        <a:lnTo>
                          <a:pt x="10" y="704"/>
                        </a:lnTo>
                        <a:lnTo>
                          <a:pt x="5" y="680"/>
                        </a:lnTo>
                        <a:lnTo>
                          <a:pt x="3" y="656"/>
                        </a:lnTo>
                        <a:lnTo>
                          <a:pt x="1" y="631"/>
                        </a:lnTo>
                        <a:lnTo>
                          <a:pt x="0" y="607"/>
                        </a:lnTo>
                        <a:lnTo>
                          <a:pt x="0" y="585"/>
                        </a:lnTo>
                        <a:lnTo>
                          <a:pt x="0" y="5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7" name="Freeform 19"/>
                  <p:cNvSpPr>
                    <a:spLocks/>
                  </p:cNvSpPr>
                  <p:nvPr/>
                </p:nvSpPr>
                <p:spPr bwMode="auto">
                  <a:xfrm>
                    <a:off x="2698750" y="3776663"/>
                    <a:ext cx="377825" cy="715963"/>
                  </a:xfrm>
                  <a:custGeom>
                    <a:avLst/>
                    <a:gdLst>
                      <a:gd name="T0" fmla="*/ 208 w 714"/>
                      <a:gd name="T1" fmla="*/ 561 h 1351"/>
                      <a:gd name="T2" fmla="*/ 208 w 714"/>
                      <a:gd name="T3" fmla="*/ 502 h 1351"/>
                      <a:gd name="T4" fmla="*/ 192 w 714"/>
                      <a:gd name="T5" fmla="*/ 488 h 1351"/>
                      <a:gd name="T6" fmla="*/ 140 w 714"/>
                      <a:gd name="T7" fmla="*/ 490 h 1351"/>
                      <a:gd name="T8" fmla="*/ 85 w 714"/>
                      <a:gd name="T9" fmla="*/ 485 h 1351"/>
                      <a:gd name="T10" fmla="*/ 20 w 714"/>
                      <a:gd name="T11" fmla="*/ 441 h 1351"/>
                      <a:gd name="T12" fmla="*/ 0 w 714"/>
                      <a:gd name="T13" fmla="*/ 381 h 1351"/>
                      <a:gd name="T14" fmla="*/ 19 w 714"/>
                      <a:gd name="T15" fmla="*/ 308 h 1351"/>
                      <a:gd name="T16" fmla="*/ 57 w 714"/>
                      <a:gd name="T17" fmla="*/ 274 h 1351"/>
                      <a:gd name="T18" fmla="*/ 100 w 714"/>
                      <a:gd name="T19" fmla="*/ 262 h 1351"/>
                      <a:gd name="T20" fmla="*/ 185 w 714"/>
                      <a:gd name="T21" fmla="*/ 261 h 1351"/>
                      <a:gd name="T22" fmla="*/ 206 w 714"/>
                      <a:gd name="T23" fmla="*/ 251 h 1351"/>
                      <a:gd name="T24" fmla="*/ 208 w 714"/>
                      <a:gd name="T25" fmla="*/ 174 h 1351"/>
                      <a:gd name="T26" fmla="*/ 216 w 714"/>
                      <a:gd name="T27" fmla="*/ 85 h 1351"/>
                      <a:gd name="T28" fmla="*/ 250 w 714"/>
                      <a:gd name="T29" fmla="*/ 31 h 1351"/>
                      <a:gd name="T30" fmla="*/ 307 w 714"/>
                      <a:gd name="T31" fmla="*/ 3 h 1351"/>
                      <a:gd name="T32" fmla="*/ 361 w 714"/>
                      <a:gd name="T33" fmla="*/ 3 h 1351"/>
                      <a:gd name="T34" fmla="*/ 428 w 714"/>
                      <a:gd name="T35" fmla="*/ 45 h 1351"/>
                      <a:gd name="T36" fmla="*/ 453 w 714"/>
                      <a:gd name="T37" fmla="*/ 103 h 1351"/>
                      <a:gd name="T38" fmla="*/ 456 w 714"/>
                      <a:gd name="T39" fmla="*/ 190 h 1351"/>
                      <a:gd name="T40" fmla="*/ 458 w 714"/>
                      <a:gd name="T41" fmla="*/ 252 h 1351"/>
                      <a:gd name="T42" fmla="*/ 480 w 714"/>
                      <a:gd name="T43" fmla="*/ 261 h 1351"/>
                      <a:gd name="T44" fmla="*/ 603 w 714"/>
                      <a:gd name="T45" fmla="*/ 261 h 1351"/>
                      <a:gd name="T46" fmla="*/ 649 w 714"/>
                      <a:gd name="T47" fmla="*/ 270 h 1351"/>
                      <a:gd name="T48" fmla="*/ 685 w 714"/>
                      <a:gd name="T49" fmla="*/ 297 h 1351"/>
                      <a:gd name="T50" fmla="*/ 708 w 714"/>
                      <a:gd name="T51" fmla="*/ 335 h 1351"/>
                      <a:gd name="T52" fmla="*/ 714 w 714"/>
                      <a:gd name="T53" fmla="*/ 383 h 1351"/>
                      <a:gd name="T54" fmla="*/ 706 w 714"/>
                      <a:gd name="T55" fmla="*/ 418 h 1351"/>
                      <a:gd name="T56" fmla="*/ 685 w 714"/>
                      <a:gd name="T57" fmla="*/ 453 h 1351"/>
                      <a:gd name="T58" fmla="*/ 649 w 714"/>
                      <a:gd name="T59" fmla="*/ 478 h 1351"/>
                      <a:gd name="T60" fmla="*/ 603 w 714"/>
                      <a:gd name="T61" fmla="*/ 489 h 1351"/>
                      <a:gd name="T62" fmla="*/ 515 w 714"/>
                      <a:gd name="T63" fmla="*/ 489 h 1351"/>
                      <a:gd name="T64" fmla="*/ 466 w 714"/>
                      <a:gd name="T65" fmla="*/ 494 h 1351"/>
                      <a:gd name="T66" fmla="*/ 457 w 714"/>
                      <a:gd name="T67" fmla="*/ 515 h 1351"/>
                      <a:gd name="T68" fmla="*/ 456 w 714"/>
                      <a:gd name="T69" fmla="*/ 1032 h 1351"/>
                      <a:gd name="T70" fmla="*/ 469 w 714"/>
                      <a:gd name="T71" fmla="*/ 1098 h 1351"/>
                      <a:gd name="T72" fmla="*/ 507 w 714"/>
                      <a:gd name="T73" fmla="*/ 1131 h 1351"/>
                      <a:gd name="T74" fmla="*/ 568 w 714"/>
                      <a:gd name="T75" fmla="*/ 1130 h 1351"/>
                      <a:gd name="T76" fmla="*/ 635 w 714"/>
                      <a:gd name="T77" fmla="*/ 1117 h 1351"/>
                      <a:gd name="T78" fmla="*/ 666 w 714"/>
                      <a:gd name="T79" fmla="*/ 1126 h 1351"/>
                      <a:gd name="T80" fmla="*/ 691 w 714"/>
                      <a:gd name="T81" fmla="*/ 1153 h 1351"/>
                      <a:gd name="T82" fmla="*/ 705 w 714"/>
                      <a:gd name="T83" fmla="*/ 1194 h 1351"/>
                      <a:gd name="T84" fmla="*/ 703 w 714"/>
                      <a:gd name="T85" fmla="*/ 1237 h 1351"/>
                      <a:gd name="T86" fmla="*/ 685 w 714"/>
                      <a:gd name="T87" fmla="*/ 1276 h 1351"/>
                      <a:gd name="T88" fmla="*/ 644 w 714"/>
                      <a:gd name="T89" fmla="*/ 1314 h 1351"/>
                      <a:gd name="T90" fmla="*/ 571 w 714"/>
                      <a:gd name="T91" fmla="*/ 1343 h 1351"/>
                      <a:gd name="T92" fmla="*/ 463 w 714"/>
                      <a:gd name="T93" fmla="*/ 1350 h 1351"/>
                      <a:gd name="T94" fmla="*/ 359 w 714"/>
                      <a:gd name="T95" fmla="*/ 1327 h 1351"/>
                      <a:gd name="T96" fmla="*/ 287 w 714"/>
                      <a:gd name="T97" fmla="*/ 1286 h 1351"/>
                      <a:gd name="T98" fmla="*/ 241 w 714"/>
                      <a:gd name="T99" fmla="*/ 1225 h 1351"/>
                      <a:gd name="T100" fmla="*/ 216 w 714"/>
                      <a:gd name="T101" fmla="*/ 1149 h 1351"/>
                      <a:gd name="T102" fmla="*/ 210 w 714"/>
                      <a:gd name="T103" fmla="*/ 1047 h 1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714" h="1351">
                        <a:moveTo>
                          <a:pt x="210" y="815"/>
                        </a:moveTo>
                        <a:lnTo>
                          <a:pt x="210" y="815"/>
                        </a:lnTo>
                        <a:lnTo>
                          <a:pt x="210" y="688"/>
                        </a:lnTo>
                        <a:lnTo>
                          <a:pt x="208" y="561"/>
                        </a:lnTo>
                        <a:lnTo>
                          <a:pt x="208" y="561"/>
                        </a:lnTo>
                        <a:lnTo>
                          <a:pt x="211" y="544"/>
                        </a:lnTo>
                        <a:lnTo>
                          <a:pt x="212" y="526"/>
                        </a:lnTo>
                        <a:lnTo>
                          <a:pt x="212" y="518"/>
                        </a:lnTo>
                        <a:lnTo>
                          <a:pt x="211" y="509"/>
                        </a:lnTo>
                        <a:lnTo>
                          <a:pt x="208" y="502"/>
                        </a:lnTo>
                        <a:lnTo>
                          <a:pt x="204" y="495"/>
                        </a:lnTo>
                        <a:lnTo>
                          <a:pt x="204" y="495"/>
                        </a:lnTo>
                        <a:lnTo>
                          <a:pt x="201" y="493"/>
                        </a:lnTo>
                        <a:lnTo>
                          <a:pt x="198" y="491"/>
                        </a:lnTo>
                        <a:lnTo>
                          <a:pt x="192" y="488"/>
                        </a:lnTo>
                        <a:lnTo>
                          <a:pt x="183" y="487"/>
                        </a:lnTo>
                        <a:lnTo>
                          <a:pt x="175" y="487"/>
                        </a:lnTo>
                        <a:lnTo>
                          <a:pt x="157" y="489"/>
                        </a:lnTo>
                        <a:lnTo>
                          <a:pt x="148" y="490"/>
                        </a:lnTo>
                        <a:lnTo>
                          <a:pt x="140" y="490"/>
                        </a:lnTo>
                        <a:lnTo>
                          <a:pt x="140" y="490"/>
                        </a:lnTo>
                        <a:lnTo>
                          <a:pt x="112" y="489"/>
                        </a:lnTo>
                        <a:lnTo>
                          <a:pt x="99" y="487"/>
                        </a:lnTo>
                        <a:lnTo>
                          <a:pt x="85" y="485"/>
                        </a:lnTo>
                        <a:lnTo>
                          <a:pt x="85" y="485"/>
                        </a:lnTo>
                        <a:lnTo>
                          <a:pt x="69" y="480"/>
                        </a:lnTo>
                        <a:lnTo>
                          <a:pt x="54" y="472"/>
                        </a:lnTo>
                        <a:lnTo>
                          <a:pt x="41" y="464"/>
                        </a:lnTo>
                        <a:lnTo>
                          <a:pt x="30" y="453"/>
                        </a:lnTo>
                        <a:lnTo>
                          <a:pt x="20" y="441"/>
                        </a:lnTo>
                        <a:lnTo>
                          <a:pt x="13" y="429"/>
                        </a:lnTo>
                        <a:lnTo>
                          <a:pt x="7" y="414"/>
                        </a:lnTo>
                        <a:lnTo>
                          <a:pt x="2" y="398"/>
                        </a:lnTo>
                        <a:lnTo>
                          <a:pt x="2" y="398"/>
                        </a:lnTo>
                        <a:lnTo>
                          <a:pt x="0" y="381"/>
                        </a:lnTo>
                        <a:lnTo>
                          <a:pt x="0" y="365"/>
                        </a:lnTo>
                        <a:lnTo>
                          <a:pt x="1" y="350"/>
                        </a:lnTo>
                        <a:lnTo>
                          <a:pt x="5" y="336"/>
                        </a:lnTo>
                        <a:lnTo>
                          <a:pt x="11" y="321"/>
                        </a:lnTo>
                        <a:lnTo>
                          <a:pt x="19" y="308"/>
                        </a:lnTo>
                        <a:lnTo>
                          <a:pt x="30" y="296"/>
                        </a:lnTo>
                        <a:lnTo>
                          <a:pt x="42" y="284"/>
                        </a:lnTo>
                        <a:lnTo>
                          <a:pt x="42" y="284"/>
                        </a:lnTo>
                        <a:lnTo>
                          <a:pt x="50" y="279"/>
                        </a:lnTo>
                        <a:lnTo>
                          <a:pt x="57" y="274"/>
                        </a:lnTo>
                        <a:lnTo>
                          <a:pt x="66" y="270"/>
                        </a:lnTo>
                        <a:lnTo>
                          <a:pt x="73" y="267"/>
                        </a:lnTo>
                        <a:lnTo>
                          <a:pt x="82" y="264"/>
                        </a:lnTo>
                        <a:lnTo>
                          <a:pt x="91" y="263"/>
                        </a:lnTo>
                        <a:lnTo>
                          <a:pt x="100" y="262"/>
                        </a:lnTo>
                        <a:lnTo>
                          <a:pt x="109" y="261"/>
                        </a:lnTo>
                        <a:lnTo>
                          <a:pt x="109" y="261"/>
                        </a:lnTo>
                        <a:lnTo>
                          <a:pt x="147" y="261"/>
                        </a:lnTo>
                        <a:lnTo>
                          <a:pt x="185" y="261"/>
                        </a:lnTo>
                        <a:lnTo>
                          <a:pt x="185" y="261"/>
                        </a:lnTo>
                        <a:lnTo>
                          <a:pt x="192" y="261"/>
                        </a:lnTo>
                        <a:lnTo>
                          <a:pt x="197" y="260"/>
                        </a:lnTo>
                        <a:lnTo>
                          <a:pt x="201" y="258"/>
                        </a:lnTo>
                        <a:lnTo>
                          <a:pt x="204" y="255"/>
                        </a:lnTo>
                        <a:lnTo>
                          <a:pt x="206" y="251"/>
                        </a:lnTo>
                        <a:lnTo>
                          <a:pt x="208" y="247"/>
                        </a:lnTo>
                        <a:lnTo>
                          <a:pt x="210" y="242"/>
                        </a:lnTo>
                        <a:lnTo>
                          <a:pt x="210" y="235"/>
                        </a:lnTo>
                        <a:lnTo>
                          <a:pt x="210" y="235"/>
                        </a:lnTo>
                        <a:lnTo>
                          <a:pt x="208" y="174"/>
                        </a:lnTo>
                        <a:lnTo>
                          <a:pt x="210" y="143"/>
                        </a:lnTo>
                        <a:lnTo>
                          <a:pt x="211" y="113"/>
                        </a:lnTo>
                        <a:lnTo>
                          <a:pt x="211" y="113"/>
                        </a:lnTo>
                        <a:lnTo>
                          <a:pt x="213" y="99"/>
                        </a:lnTo>
                        <a:lnTo>
                          <a:pt x="216" y="85"/>
                        </a:lnTo>
                        <a:lnTo>
                          <a:pt x="220" y="74"/>
                        </a:lnTo>
                        <a:lnTo>
                          <a:pt x="226" y="61"/>
                        </a:lnTo>
                        <a:lnTo>
                          <a:pt x="233" y="50"/>
                        </a:lnTo>
                        <a:lnTo>
                          <a:pt x="241" y="40"/>
                        </a:lnTo>
                        <a:lnTo>
                          <a:pt x="250" y="31"/>
                        </a:lnTo>
                        <a:lnTo>
                          <a:pt x="260" y="23"/>
                        </a:lnTo>
                        <a:lnTo>
                          <a:pt x="271" y="17"/>
                        </a:lnTo>
                        <a:lnTo>
                          <a:pt x="282" y="10"/>
                        </a:lnTo>
                        <a:lnTo>
                          <a:pt x="294" y="6"/>
                        </a:lnTo>
                        <a:lnTo>
                          <a:pt x="307" y="3"/>
                        </a:lnTo>
                        <a:lnTo>
                          <a:pt x="320" y="1"/>
                        </a:lnTo>
                        <a:lnTo>
                          <a:pt x="333" y="0"/>
                        </a:lnTo>
                        <a:lnTo>
                          <a:pt x="347" y="1"/>
                        </a:lnTo>
                        <a:lnTo>
                          <a:pt x="361" y="3"/>
                        </a:lnTo>
                        <a:lnTo>
                          <a:pt x="361" y="3"/>
                        </a:lnTo>
                        <a:lnTo>
                          <a:pt x="378" y="8"/>
                        </a:lnTo>
                        <a:lnTo>
                          <a:pt x="392" y="14"/>
                        </a:lnTo>
                        <a:lnTo>
                          <a:pt x="406" y="23"/>
                        </a:lnTo>
                        <a:lnTo>
                          <a:pt x="418" y="32"/>
                        </a:lnTo>
                        <a:lnTo>
                          <a:pt x="428" y="45"/>
                        </a:lnTo>
                        <a:lnTo>
                          <a:pt x="437" y="58"/>
                        </a:lnTo>
                        <a:lnTo>
                          <a:pt x="444" y="73"/>
                        </a:lnTo>
                        <a:lnTo>
                          <a:pt x="450" y="90"/>
                        </a:lnTo>
                        <a:lnTo>
                          <a:pt x="450" y="90"/>
                        </a:lnTo>
                        <a:lnTo>
                          <a:pt x="453" y="103"/>
                        </a:lnTo>
                        <a:lnTo>
                          <a:pt x="455" y="116"/>
                        </a:lnTo>
                        <a:lnTo>
                          <a:pt x="456" y="130"/>
                        </a:lnTo>
                        <a:lnTo>
                          <a:pt x="456" y="143"/>
                        </a:lnTo>
                        <a:lnTo>
                          <a:pt x="456" y="143"/>
                        </a:lnTo>
                        <a:lnTo>
                          <a:pt x="456" y="190"/>
                        </a:lnTo>
                        <a:lnTo>
                          <a:pt x="456" y="236"/>
                        </a:lnTo>
                        <a:lnTo>
                          <a:pt x="456" y="236"/>
                        </a:lnTo>
                        <a:lnTo>
                          <a:pt x="456" y="243"/>
                        </a:lnTo>
                        <a:lnTo>
                          <a:pt x="457" y="248"/>
                        </a:lnTo>
                        <a:lnTo>
                          <a:pt x="458" y="252"/>
                        </a:lnTo>
                        <a:lnTo>
                          <a:pt x="461" y="255"/>
                        </a:lnTo>
                        <a:lnTo>
                          <a:pt x="464" y="259"/>
                        </a:lnTo>
                        <a:lnTo>
                          <a:pt x="469" y="260"/>
                        </a:lnTo>
                        <a:lnTo>
                          <a:pt x="474" y="261"/>
                        </a:lnTo>
                        <a:lnTo>
                          <a:pt x="480" y="261"/>
                        </a:lnTo>
                        <a:lnTo>
                          <a:pt x="480" y="261"/>
                        </a:lnTo>
                        <a:lnTo>
                          <a:pt x="535" y="261"/>
                        </a:lnTo>
                        <a:lnTo>
                          <a:pt x="590" y="261"/>
                        </a:lnTo>
                        <a:lnTo>
                          <a:pt x="590" y="261"/>
                        </a:lnTo>
                        <a:lnTo>
                          <a:pt x="603" y="261"/>
                        </a:lnTo>
                        <a:lnTo>
                          <a:pt x="616" y="262"/>
                        </a:lnTo>
                        <a:lnTo>
                          <a:pt x="628" y="263"/>
                        </a:lnTo>
                        <a:lnTo>
                          <a:pt x="641" y="267"/>
                        </a:lnTo>
                        <a:lnTo>
                          <a:pt x="641" y="267"/>
                        </a:lnTo>
                        <a:lnTo>
                          <a:pt x="649" y="270"/>
                        </a:lnTo>
                        <a:lnTo>
                          <a:pt x="658" y="274"/>
                        </a:lnTo>
                        <a:lnTo>
                          <a:pt x="665" y="279"/>
                        </a:lnTo>
                        <a:lnTo>
                          <a:pt x="673" y="284"/>
                        </a:lnTo>
                        <a:lnTo>
                          <a:pt x="679" y="290"/>
                        </a:lnTo>
                        <a:lnTo>
                          <a:pt x="685" y="297"/>
                        </a:lnTo>
                        <a:lnTo>
                          <a:pt x="691" y="303"/>
                        </a:lnTo>
                        <a:lnTo>
                          <a:pt x="696" y="310"/>
                        </a:lnTo>
                        <a:lnTo>
                          <a:pt x="700" y="319"/>
                        </a:lnTo>
                        <a:lnTo>
                          <a:pt x="704" y="326"/>
                        </a:lnTo>
                        <a:lnTo>
                          <a:pt x="708" y="335"/>
                        </a:lnTo>
                        <a:lnTo>
                          <a:pt x="710" y="344"/>
                        </a:lnTo>
                        <a:lnTo>
                          <a:pt x="712" y="354"/>
                        </a:lnTo>
                        <a:lnTo>
                          <a:pt x="713" y="363"/>
                        </a:lnTo>
                        <a:lnTo>
                          <a:pt x="714" y="373"/>
                        </a:lnTo>
                        <a:lnTo>
                          <a:pt x="714" y="383"/>
                        </a:lnTo>
                        <a:lnTo>
                          <a:pt x="714" y="383"/>
                        </a:lnTo>
                        <a:lnTo>
                          <a:pt x="713" y="392"/>
                        </a:lnTo>
                        <a:lnTo>
                          <a:pt x="712" y="401"/>
                        </a:lnTo>
                        <a:lnTo>
                          <a:pt x="710" y="410"/>
                        </a:lnTo>
                        <a:lnTo>
                          <a:pt x="706" y="418"/>
                        </a:lnTo>
                        <a:lnTo>
                          <a:pt x="703" y="426"/>
                        </a:lnTo>
                        <a:lnTo>
                          <a:pt x="700" y="433"/>
                        </a:lnTo>
                        <a:lnTo>
                          <a:pt x="696" y="440"/>
                        </a:lnTo>
                        <a:lnTo>
                          <a:pt x="691" y="447"/>
                        </a:lnTo>
                        <a:lnTo>
                          <a:pt x="685" y="453"/>
                        </a:lnTo>
                        <a:lnTo>
                          <a:pt x="679" y="459"/>
                        </a:lnTo>
                        <a:lnTo>
                          <a:pt x="673" y="465"/>
                        </a:lnTo>
                        <a:lnTo>
                          <a:pt x="665" y="470"/>
                        </a:lnTo>
                        <a:lnTo>
                          <a:pt x="658" y="474"/>
                        </a:lnTo>
                        <a:lnTo>
                          <a:pt x="649" y="478"/>
                        </a:lnTo>
                        <a:lnTo>
                          <a:pt x="641" y="482"/>
                        </a:lnTo>
                        <a:lnTo>
                          <a:pt x="632" y="484"/>
                        </a:lnTo>
                        <a:lnTo>
                          <a:pt x="632" y="484"/>
                        </a:lnTo>
                        <a:lnTo>
                          <a:pt x="618" y="487"/>
                        </a:lnTo>
                        <a:lnTo>
                          <a:pt x="603" y="489"/>
                        </a:lnTo>
                        <a:lnTo>
                          <a:pt x="589" y="490"/>
                        </a:lnTo>
                        <a:lnTo>
                          <a:pt x="574" y="490"/>
                        </a:lnTo>
                        <a:lnTo>
                          <a:pt x="545" y="489"/>
                        </a:lnTo>
                        <a:lnTo>
                          <a:pt x="515" y="489"/>
                        </a:lnTo>
                        <a:lnTo>
                          <a:pt x="515" y="489"/>
                        </a:lnTo>
                        <a:lnTo>
                          <a:pt x="495" y="490"/>
                        </a:lnTo>
                        <a:lnTo>
                          <a:pt x="480" y="490"/>
                        </a:lnTo>
                        <a:lnTo>
                          <a:pt x="475" y="491"/>
                        </a:lnTo>
                        <a:lnTo>
                          <a:pt x="470" y="493"/>
                        </a:lnTo>
                        <a:lnTo>
                          <a:pt x="466" y="494"/>
                        </a:lnTo>
                        <a:lnTo>
                          <a:pt x="463" y="497"/>
                        </a:lnTo>
                        <a:lnTo>
                          <a:pt x="460" y="501"/>
                        </a:lnTo>
                        <a:lnTo>
                          <a:pt x="459" y="505"/>
                        </a:lnTo>
                        <a:lnTo>
                          <a:pt x="457" y="509"/>
                        </a:lnTo>
                        <a:lnTo>
                          <a:pt x="457" y="515"/>
                        </a:lnTo>
                        <a:lnTo>
                          <a:pt x="456" y="530"/>
                        </a:lnTo>
                        <a:lnTo>
                          <a:pt x="456" y="550"/>
                        </a:lnTo>
                        <a:lnTo>
                          <a:pt x="456" y="550"/>
                        </a:lnTo>
                        <a:lnTo>
                          <a:pt x="456" y="1032"/>
                        </a:lnTo>
                        <a:lnTo>
                          <a:pt x="456" y="1032"/>
                        </a:lnTo>
                        <a:lnTo>
                          <a:pt x="456" y="1048"/>
                        </a:lnTo>
                        <a:lnTo>
                          <a:pt x="458" y="1062"/>
                        </a:lnTo>
                        <a:lnTo>
                          <a:pt x="460" y="1076"/>
                        </a:lnTo>
                        <a:lnTo>
                          <a:pt x="464" y="1087"/>
                        </a:lnTo>
                        <a:lnTo>
                          <a:pt x="469" y="1098"/>
                        </a:lnTo>
                        <a:lnTo>
                          <a:pt x="474" y="1107"/>
                        </a:lnTo>
                        <a:lnTo>
                          <a:pt x="480" y="1115"/>
                        </a:lnTo>
                        <a:lnTo>
                          <a:pt x="489" y="1121"/>
                        </a:lnTo>
                        <a:lnTo>
                          <a:pt x="497" y="1126"/>
                        </a:lnTo>
                        <a:lnTo>
                          <a:pt x="507" y="1131"/>
                        </a:lnTo>
                        <a:lnTo>
                          <a:pt x="517" y="1133"/>
                        </a:lnTo>
                        <a:lnTo>
                          <a:pt x="528" y="1134"/>
                        </a:lnTo>
                        <a:lnTo>
                          <a:pt x="540" y="1134"/>
                        </a:lnTo>
                        <a:lnTo>
                          <a:pt x="554" y="1132"/>
                        </a:lnTo>
                        <a:lnTo>
                          <a:pt x="568" y="1130"/>
                        </a:lnTo>
                        <a:lnTo>
                          <a:pt x="584" y="1124"/>
                        </a:lnTo>
                        <a:lnTo>
                          <a:pt x="584" y="1124"/>
                        </a:lnTo>
                        <a:lnTo>
                          <a:pt x="602" y="1120"/>
                        </a:lnTo>
                        <a:lnTo>
                          <a:pt x="620" y="1117"/>
                        </a:lnTo>
                        <a:lnTo>
                          <a:pt x="635" y="1117"/>
                        </a:lnTo>
                        <a:lnTo>
                          <a:pt x="642" y="1117"/>
                        </a:lnTo>
                        <a:lnTo>
                          <a:pt x="648" y="1119"/>
                        </a:lnTo>
                        <a:lnTo>
                          <a:pt x="655" y="1120"/>
                        </a:lnTo>
                        <a:lnTo>
                          <a:pt x="661" y="1123"/>
                        </a:lnTo>
                        <a:lnTo>
                          <a:pt x="666" y="1126"/>
                        </a:lnTo>
                        <a:lnTo>
                          <a:pt x="672" y="1131"/>
                        </a:lnTo>
                        <a:lnTo>
                          <a:pt x="677" y="1135"/>
                        </a:lnTo>
                        <a:lnTo>
                          <a:pt x="682" y="1140"/>
                        </a:lnTo>
                        <a:lnTo>
                          <a:pt x="691" y="1153"/>
                        </a:lnTo>
                        <a:lnTo>
                          <a:pt x="691" y="1153"/>
                        </a:lnTo>
                        <a:lnTo>
                          <a:pt x="695" y="1160"/>
                        </a:lnTo>
                        <a:lnTo>
                          <a:pt x="698" y="1169"/>
                        </a:lnTo>
                        <a:lnTo>
                          <a:pt x="701" y="1177"/>
                        </a:lnTo>
                        <a:lnTo>
                          <a:pt x="703" y="1186"/>
                        </a:lnTo>
                        <a:lnTo>
                          <a:pt x="705" y="1194"/>
                        </a:lnTo>
                        <a:lnTo>
                          <a:pt x="706" y="1202"/>
                        </a:lnTo>
                        <a:lnTo>
                          <a:pt x="706" y="1212"/>
                        </a:lnTo>
                        <a:lnTo>
                          <a:pt x="706" y="1220"/>
                        </a:lnTo>
                        <a:lnTo>
                          <a:pt x="705" y="1229"/>
                        </a:lnTo>
                        <a:lnTo>
                          <a:pt x="703" y="1237"/>
                        </a:lnTo>
                        <a:lnTo>
                          <a:pt x="701" y="1246"/>
                        </a:lnTo>
                        <a:lnTo>
                          <a:pt x="698" y="1254"/>
                        </a:lnTo>
                        <a:lnTo>
                          <a:pt x="695" y="1263"/>
                        </a:lnTo>
                        <a:lnTo>
                          <a:pt x="691" y="1270"/>
                        </a:lnTo>
                        <a:lnTo>
                          <a:pt x="685" y="1276"/>
                        </a:lnTo>
                        <a:lnTo>
                          <a:pt x="680" y="1284"/>
                        </a:lnTo>
                        <a:lnTo>
                          <a:pt x="680" y="1284"/>
                        </a:lnTo>
                        <a:lnTo>
                          <a:pt x="669" y="1294"/>
                        </a:lnTo>
                        <a:lnTo>
                          <a:pt x="657" y="1305"/>
                        </a:lnTo>
                        <a:lnTo>
                          <a:pt x="644" y="1314"/>
                        </a:lnTo>
                        <a:lnTo>
                          <a:pt x="630" y="1322"/>
                        </a:lnTo>
                        <a:lnTo>
                          <a:pt x="616" y="1328"/>
                        </a:lnTo>
                        <a:lnTo>
                          <a:pt x="601" y="1335"/>
                        </a:lnTo>
                        <a:lnTo>
                          <a:pt x="586" y="1339"/>
                        </a:lnTo>
                        <a:lnTo>
                          <a:pt x="571" y="1343"/>
                        </a:lnTo>
                        <a:lnTo>
                          <a:pt x="571" y="1343"/>
                        </a:lnTo>
                        <a:lnTo>
                          <a:pt x="544" y="1347"/>
                        </a:lnTo>
                        <a:lnTo>
                          <a:pt x="517" y="1350"/>
                        </a:lnTo>
                        <a:lnTo>
                          <a:pt x="490" y="1351"/>
                        </a:lnTo>
                        <a:lnTo>
                          <a:pt x="463" y="1350"/>
                        </a:lnTo>
                        <a:lnTo>
                          <a:pt x="437" y="1347"/>
                        </a:lnTo>
                        <a:lnTo>
                          <a:pt x="410" y="1343"/>
                        </a:lnTo>
                        <a:lnTo>
                          <a:pt x="384" y="1336"/>
                        </a:lnTo>
                        <a:lnTo>
                          <a:pt x="359" y="1327"/>
                        </a:lnTo>
                        <a:lnTo>
                          <a:pt x="359" y="1327"/>
                        </a:lnTo>
                        <a:lnTo>
                          <a:pt x="342" y="1321"/>
                        </a:lnTo>
                        <a:lnTo>
                          <a:pt x="327" y="1313"/>
                        </a:lnTo>
                        <a:lnTo>
                          <a:pt x="312" y="1305"/>
                        </a:lnTo>
                        <a:lnTo>
                          <a:pt x="299" y="1297"/>
                        </a:lnTo>
                        <a:lnTo>
                          <a:pt x="287" y="1286"/>
                        </a:lnTo>
                        <a:lnTo>
                          <a:pt x="276" y="1275"/>
                        </a:lnTo>
                        <a:lnTo>
                          <a:pt x="266" y="1264"/>
                        </a:lnTo>
                        <a:lnTo>
                          <a:pt x="257" y="1251"/>
                        </a:lnTo>
                        <a:lnTo>
                          <a:pt x="249" y="1238"/>
                        </a:lnTo>
                        <a:lnTo>
                          <a:pt x="241" y="1225"/>
                        </a:lnTo>
                        <a:lnTo>
                          <a:pt x="234" y="1211"/>
                        </a:lnTo>
                        <a:lnTo>
                          <a:pt x="229" y="1196"/>
                        </a:lnTo>
                        <a:lnTo>
                          <a:pt x="223" y="1181"/>
                        </a:lnTo>
                        <a:lnTo>
                          <a:pt x="219" y="1164"/>
                        </a:lnTo>
                        <a:lnTo>
                          <a:pt x="216" y="1149"/>
                        </a:lnTo>
                        <a:lnTo>
                          <a:pt x="214" y="1132"/>
                        </a:lnTo>
                        <a:lnTo>
                          <a:pt x="214" y="1132"/>
                        </a:lnTo>
                        <a:lnTo>
                          <a:pt x="212" y="1110"/>
                        </a:lnTo>
                        <a:lnTo>
                          <a:pt x="211" y="1089"/>
                        </a:lnTo>
                        <a:lnTo>
                          <a:pt x="210" y="1047"/>
                        </a:lnTo>
                        <a:lnTo>
                          <a:pt x="210" y="1047"/>
                        </a:lnTo>
                        <a:lnTo>
                          <a:pt x="210" y="931"/>
                        </a:lnTo>
                        <a:lnTo>
                          <a:pt x="210" y="815"/>
                        </a:lnTo>
                        <a:lnTo>
                          <a:pt x="210" y="8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8" name="Freeform 20"/>
                  <p:cNvSpPr>
                    <a:spLocks/>
                  </p:cNvSpPr>
                  <p:nvPr/>
                </p:nvSpPr>
                <p:spPr bwMode="auto">
                  <a:xfrm>
                    <a:off x="8232775" y="3778250"/>
                    <a:ext cx="377825" cy="714375"/>
                  </a:xfrm>
                  <a:custGeom>
                    <a:avLst/>
                    <a:gdLst>
                      <a:gd name="T0" fmla="*/ 208 w 714"/>
                      <a:gd name="T1" fmla="*/ 503 h 1350"/>
                      <a:gd name="T2" fmla="*/ 176 w 714"/>
                      <a:gd name="T3" fmla="*/ 488 h 1350"/>
                      <a:gd name="T4" fmla="*/ 102 w 714"/>
                      <a:gd name="T5" fmla="*/ 487 h 1350"/>
                      <a:gd name="T6" fmla="*/ 58 w 714"/>
                      <a:gd name="T7" fmla="*/ 473 h 1350"/>
                      <a:gd name="T8" fmla="*/ 26 w 714"/>
                      <a:gd name="T9" fmla="*/ 447 h 1350"/>
                      <a:gd name="T10" fmla="*/ 6 w 714"/>
                      <a:gd name="T11" fmla="*/ 410 h 1350"/>
                      <a:gd name="T12" fmla="*/ 4 w 714"/>
                      <a:gd name="T13" fmla="*/ 340 h 1350"/>
                      <a:gd name="T14" fmla="*/ 39 w 714"/>
                      <a:gd name="T15" fmla="*/ 286 h 1350"/>
                      <a:gd name="T16" fmla="*/ 78 w 714"/>
                      <a:gd name="T17" fmla="*/ 264 h 1350"/>
                      <a:gd name="T18" fmla="*/ 138 w 714"/>
                      <a:gd name="T19" fmla="*/ 260 h 1350"/>
                      <a:gd name="T20" fmla="*/ 183 w 714"/>
                      <a:gd name="T21" fmla="*/ 262 h 1350"/>
                      <a:gd name="T22" fmla="*/ 204 w 714"/>
                      <a:gd name="T23" fmla="*/ 253 h 1350"/>
                      <a:gd name="T24" fmla="*/ 209 w 714"/>
                      <a:gd name="T25" fmla="*/ 205 h 1350"/>
                      <a:gd name="T26" fmla="*/ 208 w 714"/>
                      <a:gd name="T27" fmla="*/ 137 h 1350"/>
                      <a:gd name="T28" fmla="*/ 215 w 714"/>
                      <a:gd name="T29" fmla="*/ 82 h 1350"/>
                      <a:gd name="T30" fmla="*/ 247 w 714"/>
                      <a:gd name="T31" fmla="*/ 34 h 1350"/>
                      <a:gd name="T32" fmla="*/ 298 w 714"/>
                      <a:gd name="T33" fmla="*/ 5 h 1350"/>
                      <a:gd name="T34" fmla="*/ 348 w 714"/>
                      <a:gd name="T35" fmla="*/ 1 h 1350"/>
                      <a:gd name="T36" fmla="*/ 401 w 714"/>
                      <a:gd name="T37" fmla="*/ 20 h 1350"/>
                      <a:gd name="T38" fmla="*/ 438 w 714"/>
                      <a:gd name="T39" fmla="*/ 62 h 1350"/>
                      <a:gd name="T40" fmla="*/ 453 w 714"/>
                      <a:gd name="T41" fmla="*/ 121 h 1350"/>
                      <a:gd name="T42" fmla="*/ 453 w 714"/>
                      <a:gd name="T43" fmla="*/ 240 h 1350"/>
                      <a:gd name="T44" fmla="*/ 469 w 714"/>
                      <a:gd name="T45" fmla="*/ 259 h 1350"/>
                      <a:gd name="T46" fmla="*/ 578 w 714"/>
                      <a:gd name="T47" fmla="*/ 260 h 1350"/>
                      <a:gd name="T48" fmla="*/ 637 w 714"/>
                      <a:gd name="T49" fmla="*/ 265 h 1350"/>
                      <a:gd name="T50" fmla="*/ 675 w 714"/>
                      <a:gd name="T51" fmla="*/ 286 h 1350"/>
                      <a:gd name="T52" fmla="*/ 702 w 714"/>
                      <a:gd name="T53" fmla="*/ 321 h 1350"/>
                      <a:gd name="T54" fmla="*/ 713 w 714"/>
                      <a:gd name="T55" fmla="*/ 356 h 1350"/>
                      <a:gd name="T56" fmla="*/ 712 w 714"/>
                      <a:gd name="T57" fmla="*/ 400 h 1350"/>
                      <a:gd name="T58" fmla="*/ 695 w 714"/>
                      <a:gd name="T59" fmla="*/ 439 h 1350"/>
                      <a:gd name="T60" fmla="*/ 665 w 714"/>
                      <a:gd name="T61" fmla="*/ 469 h 1350"/>
                      <a:gd name="T62" fmla="*/ 630 w 714"/>
                      <a:gd name="T63" fmla="*/ 484 h 1350"/>
                      <a:gd name="T64" fmla="*/ 486 w 714"/>
                      <a:gd name="T65" fmla="*/ 488 h 1350"/>
                      <a:gd name="T66" fmla="*/ 456 w 714"/>
                      <a:gd name="T67" fmla="*/ 496 h 1350"/>
                      <a:gd name="T68" fmla="*/ 454 w 714"/>
                      <a:gd name="T69" fmla="*/ 948 h 1350"/>
                      <a:gd name="T70" fmla="*/ 456 w 714"/>
                      <a:gd name="T71" fmla="*/ 1068 h 1350"/>
                      <a:gd name="T72" fmla="*/ 479 w 714"/>
                      <a:gd name="T73" fmla="*/ 1113 h 1350"/>
                      <a:gd name="T74" fmla="*/ 520 w 714"/>
                      <a:gd name="T75" fmla="*/ 1133 h 1350"/>
                      <a:gd name="T76" fmla="*/ 564 w 714"/>
                      <a:gd name="T77" fmla="*/ 1130 h 1350"/>
                      <a:gd name="T78" fmla="*/ 609 w 714"/>
                      <a:gd name="T79" fmla="*/ 1116 h 1350"/>
                      <a:gd name="T80" fmla="*/ 665 w 714"/>
                      <a:gd name="T81" fmla="*/ 1125 h 1350"/>
                      <a:gd name="T82" fmla="*/ 700 w 714"/>
                      <a:gd name="T83" fmla="*/ 1170 h 1350"/>
                      <a:gd name="T84" fmla="*/ 703 w 714"/>
                      <a:gd name="T85" fmla="*/ 1239 h 1350"/>
                      <a:gd name="T86" fmla="*/ 691 w 714"/>
                      <a:gd name="T87" fmla="*/ 1268 h 1350"/>
                      <a:gd name="T88" fmla="*/ 647 w 714"/>
                      <a:gd name="T89" fmla="*/ 1310 h 1350"/>
                      <a:gd name="T90" fmla="*/ 581 w 714"/>
                      <a:gd name="T91" fmla="*/ 1338 h 1350"/>
                      <a:gd name="T92" fmla="*/ 485 w 714"/>
                      <a:gd name="T93" fmla="*/ 1350 h 1350"/>
                      <a:gd name="T94" fmla="*/ 390 w 714"/>
                      <a:gd name="T95" fmla="*/ 1337 h 1350"/>
                      <a:gd name="T96" fmla="*/ 316 w 714"/>
                      <a:gd name="T97" fmla="*/ 1305 h 1350"/>
                      <a:gd name="T98" fmla="*/ 270 w 714"/>
                      <a:gd name="T99" fmla="*/ 1269 h 1350"/>
                      <a:gd name="T100" fmla="*/ 229 w 714"/>
                      <a:gd name="T101" fmla="*/ 1200 h 1350"/>
                      <a:gd name="T102" fmla="*/ 210 w 714"/>
                      <a:gd name="T103" fmla="*/ 1108 h 1350"/>
                      <a:gd name="T104" fmla="*/ 208 w 714"/>
                      <a:gd name="T105" fmla="*/ 808 h 1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14" h="1350">
                        <a:moveTo>
                          <a:pt x="208" y="808"/>
                        </a:moveTo>
                        <a:lnTo>
                          <a:pt x="208" y="808"/>
                        </a:lnTo>
                        <a:lnTo>
                          <a:pt x="208" y="521"/>
                        </a:lnTo>
                        <a:lnTo>
                          <a:pt x="208" y="521"/>
                        </a:lnTo>
                        <a:lnTo>
                          <a:pt x="208" y="503"/>
                        </a:lnTo>
                        <a:lnTo>
                          <a:pt x="206" y="496"/>
                        </a:lnTo>
                        <a:lnTo>
                          <a:pt x="204" y="493"/>
                        </a:lnTo>
                        <a:lnTo>
                          <a:pt x="201" y="491"/>
                        </a:lnTo>
                        <a:lnTo>
                          <a:pt x="194" y="489"/>
                        </a:lnTo>
                        <a:lnTo>
                          <a:pt x="176" y="488"/>
                        </a:lnTo>
                        <a:lnTo>
                          <a:pt x="176" y="488"/>
                        </a:lnTo>
                        <a:lnTo>
                          <a:pt x="155" y="488"/>
                        </a:lnTo>
                        <a:lnTo>
                          <a:pt x="134" y="489"/>
                        </a:lnTo>
                        <a:lnTo>
                          <a:pt x="113" y="488"/>
                        </a:lnTo>
                        <a:lnTo>
                          <a:pt x="102" y="487"/>
                        </a:lnTo>
                        <a:lnTo>
                          <a:pt x="92" y="486"/>
                        </a:lnTo>
                        <a:lnTo>
                          <a:pt x="92" y="486"/>
                        </a:lnTo>
                        <a:lnTo>
                          <a:pt x="74" y="481"/>
                        </a:lnTo>
                        <a:lnTo>
                          <a:pt x="66" y="477"/>
                        </a:lnTo>
                        <a:lnTo>
                          <a:pt x="58" y="473"/>
                        </a:lnTo>
                        <a:lnTo>
                          <a:pt x="50" y="469"/>
                        </a:lnTo>
                        <a:lnTo>
                          <a:pt x="44" y="465"/>
                        </a:lnTo>
                        <a:lnTo>
                          <a:pt x="38" y="459"/>
                        </a:lnTo>
                        <a:lnTo>
                          <a:pt x="31" y="453"/>
                        </a:lnTo>
                        <a:lnTo>
                          <a:pt x="26" y="447"/>
                        </a:lnTo>
                        <a:lnTo>
                          <a:pt x="21" y="440"/>
                        </a:lnTo>
                        <a:lnTo>
                          <a:pt x="17" y="433"/>
                        </a:lnTo>
                        <a:lnTo>
                          <a:pt x="12" y="426"/>
                        </a:lnTo>
                        <a:lnTo>
                          <a:pt x="9" y="418"/>
                        </a:lnTo>
                        <a:lnTo>
                          <a:pt x="6" y="410"/>
                        </a:lnTo>
                        <a:lnTo>
                          <a:pt x="2" y="392"/>
                        </a:lnTo>
                        <a:lnTo>
                          <a:pt x="2" y="392"/>
                        </a:lnTo>
                        <a:lnTo>
                          <a:pt x="0" y="374"/>
                        </a:lnTo>
                        <a:lnTo>
                          <a:pt x="1" y="357"/>
                        </a:lnTo>
                        <a:lnTo>
                          <a:pt x="4" y="340"/>
                        </a:lnTo>
                        <a:lnTo>
                          <a:pt x="9" y="325"/>
                        </a:lnTo>
                        <a:lnTo>
                          <a:pt x="17" y="310"/>
                        </a:lnTo>
                        <a:lnTo>
                          <a:pt x="27" y="298"/>
                        </a:lnTo>
                        <a:lnTo>
                          <a:pt x="32" y="291"/>
                        </a:lnTo>
                        <a:lnTo>
                          <a:pt x="39" y="286"/>
                        </a:lnTo>
                        <a:lnTo>
                          <a:pt x="45" y="281"/>
                        </a:lnTo>
                        <a:lnTo>
                          <a:pt x="53" y="276"/>
                        </a:lnTo>
                        <a:lnTo>
                          <a:pt x="53" y="276"/>
                        </a:lnTo>
                        <a:lnTo>
                          <a:pt x="65" y="269"/>
                        </a:lnTo>
                        <a:lnTo>
                          <a:pt x="78" y="264"/>
                        </a:lnTo>
                        <a:lnTo>
                          <a:pt x="91" y="262"/>
                        </a:lnTo>
                        <a:lnTo>
                          <a:pt x="104" y="260"/>
                        </a:lnTo>
                        <a:lnTo>
                          <a:pt x="104" y="260"/>
                        </a:lnTo>
                        <a:lnTo>
                          <a:pt x="121" y="260"/>
                        </a:lnTo>
                        <a:lnTo>
                          <a:pt x="138" y="260"/>
                        </a:lnTo>
                        <a:lnTo>
                          <a:pt x="138" y="260"/>
                        </a:lnTo>
                        <a:lnTo>
                          <a:pt x="147" y="260"/>
                        </a:lnTo>
                        <a:lnTo>
                          <a:pt x="156" y="260"/>
                        </a:lnTo>
                        <a:lnTo>
                          <a:pt x="173" y="262"/>
                        </a:lnTo>
                        <a:lnTo>
                          <a:pt x="183" y="262"/>
                        </a:lnTo>
                        <a:lnTo>
                          <a:pt x="190" y="261"/>
                        </a:lnTo>
                        <a:lnTo>
                          <a:pt x="197" y="258"/>
                        </a:lnTo>
                        <a:lnTo>
                          <a:pt x="201" y="256"/>
                        </a:lnTo>
                        <a:lnTo>
                          <a:pt x="204" y="253"/>
                        </a:lnTo>
                        <a:lnTo>
                          <a:pt x="204" y="253"/>
                        </a:lnTo>
                        <a:lnTo>
                          <a:pt x="208" y="247"/>
                        </a:lnTo>
                        <a:lnTo>
                          <a:pt x="210" y="240"/>
                        </a:lnTo>
                        <a:lnTo>
                          <a:pt x="211" y="231"/>
                        </a:lnTo>
                        <a:lnTo>
                          <a:pt x="211" y="223"/>
                        </a:lnTo>
                        <a:lnTo>
                          <a:pt x="209" y="205"/>
                        </a:lnTo>
                        <a:lnTo>
                          <a:pt x="208" y="196"/>
                        </a:lnTo>
                        <a:lnTo>
                          <a:pt x="208" y="188"/>
                        </a:lnTo>
                        <a:lnTo>
                          <a:pt x="208" y="188"/>
                        </a:lnTo>
                        <a:lnTo>
                          <a:pt x="208" y="154"/>
                        </a:lnTo>
                        <a:lnTo>
                          <a:pt x="208" y="137"/>
                        </a:lnTo>
                        <a:lnTo>
                          <a:pt x="209" y="120"/>
                        </a:lnTo>
                        <a:lnTo>
                          <a:pt x="209" y="120"/>
                        </a:lnTo>
                        <a:lnTo>
                          <a:pt x="210" y="108"/>
                        </a:lnTo>
                        <a:lnTo>
                          <a:pt x="212" y="95"/>
                        </a:lnTo>
                        <a:lnTo>
                          <a:pt x="215" y="82"/>
                        </a:lnTo>
                        <a:lnTo>
                          <a:pt x="220" y="72"/>
                        </a:lnTo>
                        <a:lnTo>
                          <a:pt x="225" y="61"/>
                        </a:lnTo>
                        <a:lnTo>
                          <a:pt x="231" y="50"/>
                        </a:lnTo>
                        <a:lnTo>
                          <a:pt x="239" y="42"/>
                        </a:lnTo>
                        <a:lnTo>
                          <a:pt x="247" y="34"/>
                        </a:lnTo>
                        <a:lnTo>
                          <a:pt x="256" y="25"/>
                        </a:lnTo>
                        <a:lnTo>
                          <a:pt x="265" y="19"/>
                        </a:lnTo>
                        <a:lnTo>
                          <a:pt x="276" y="13"/>
                        </a:lnTo>
                        <a:lnTo>
                          <a:pt x="286" y="8"/>
                        </a:lnTo>
                        <a:lnTo>
                          <a:pt x="298" y="5"/>
                        </a:lnTo>
                        <a:lnTo>
                          <a:pt x="309" y="2"/>
                        </a:lnTo>
                        <a:lnTo>
                          <a:pt x="322" y="0"/>
                        </a:lnTo>
                        <a:lnTo>
                          <a:pt x="335" y="0"/>
                        </a:lnTo>
                        <a:lnTo>
                          <a:pt x="335" y="0"/>
                        </a:lnTo>
                        <a:lnTo>
                          <a:pt x="348" y="1"/>
                        </a:lnTo>
                        <a:lnTo>
                          <a:pt x="359" y="2"/>
                        </a:lnTo>
                        <a:lnTo>
                          <a:pt x="371" y="5"/>
                        </a:lnTo>
                        <a:lnTo>
                          <a:pt x="381" y="9"/>
                        </a:lnTo>
                        <a:lnTo>
                          <a:pt x="392" y="13"/>
                        </a:lnTo>
                        <a:lnTo>
                          <a:pt x="401" y="20"/>
                        </a:lnTo>
                        <a:lnTo>
                          <a:pt x="411" y="26"/>
                        </a:lnTo>
                        <a:lnTo>
                          <a:pt x="419" y="34"/>
                        </a:lnTo>
                        <a:lnTo>
                          <a:pt x="427" y="42"/>
                        </a:lnTo>
                        <a:lnTo>
                          <a:pt x="433" y="52"/>
                        </a:lnTo>
                        <a:lnTo>
                          <a:pt x="438" y="62"/>
                        </a:lnTo>
                        <a:lnTo>
                          <a:pt x="444" y="73"/>
                        </a:lnTo>
                        <a:lnTo>
                          <a:pt x="448" y="84"/>
                        </a:lnTo>
                        <a:lnTo>
                          <a:pt x="451" y="96"/>
                        </a:lnTo>
                        <a:lnTo>
                          <a:pt x="452" y="109"/>
                        </a:lnTo>
                        <a:lnTo>
                          <a:pt x="453" y="121"/>
                        </a:lnTo>
                        <a:lnTo>
                          <a:pt x="453" y="121"/>
                        </a:lnTo>
                        <a:lnTo>
                          <a:pt x="454" y="176"/>
                        </a:lnTo>
                        <a:lnTo>
                          <a:pt x="453" y="231"/>
                        </a:lnTo>
                        <a:lnTo>
                          <a:pt x="453" y="231"/>
                        </a:lnTo>
                        <a:lnTo>
                          <a:pt x="453" y="240"/>
                        </a:lnTo>
                        <a:lnTo>
                          <a:pt x="455" y="246"/>
                        </a:lnTo>
                        <a:lnTo>
                          <a:pt x="458" y="251"/>
                        </a:lnTo>
                        <a:lnTo>
                          <a:pt x="460" y="254"/>
                        </a:lnTo>
                        <a:lnTo>
                          <a:pt x="464" y="258"/>
                        </a:lnTo>
                        <a:lnTo>
                          <a:pt x="469" y="259"/>
                        </a:lnTo>
                        <a:lnTo>
                          <a:pt x="475" y="260"/>
                        </a:lnTo>
                        <a:lnTo>
                          <a:pt x="483" y="260"/>
                        </a:lnTo>
                        <a:lnTo>
                          <a:pt x="483" y="260"/>
                        </a:lnTo>
                        <a:lnTo>
                          <a:pt x="546" y="259"/>
                        </a:lnTo>
                        <a:lnTo>
                          <a:pt x="578" y="260"/>
                        </a:lnTo>
                        <a:lnTo>
                          <a:pt x="610" y="261"/>
                        </a:lnTo>
                        <a:lnTo>
                          <a:pt x="610" y="261"/>
                        </a:lnTo>
                        <a:lnTo>
                          <a:pt x="619" y="262"/>
                        </a:lnTo>
                        <a:lnTo>
                          <a:pt x="629" y="263"/>
                        </a:lnTo>
                        <a:lnTo>
                          <a:pt x="637" y="265"/>
                        </a:lnTo>
                        <a:lnTo>
                          <a:pt x="646" y="268"/>
                        </a:lnTo>
                        <a:lnTo>
                          <a:pt x="654" y="271"/>
                        </a:lnTo>
                        <a:lnTo>
                          <a:pt x="662" y="276"/>
                        </a:lnTo>
                        <a:lnTo>
                          <a:pt x="669" y="281"/>
                        </a:lnTo>
                        <a:lnTo>
                          <a:pt x="675" y="286"/>
                        </a:lnTo>
                        <a:lnTo>
                          <a:pt x="682" y="291"/>
                        </a:lnTo>
                        <a:lnTo>
                          <a:pt x="687" y="298"/>
                        </a:lnTo>
                        <a:lnTo>
                          <a:pt x="692" y="305"/>
                        </a:lnTo>
                        <a:lnTo>
                          <a:pt x="698" y="313"/>
                        </a:lnTo>
                        <a:lnTo>
                          <a:pt x="702" y="321"/>
                        </a:lnTo>
                        <a:lnTo>
                          <a:pt x="705" y="329"/>
                        </a:lnTo>
                        <a:lnTo>
                          <a:pt x="708" y="338"/>
                        </a:lnTo>
                        <a:lnTo>
                          <a:pt x="711" y="347"/>
                        </a:lnTo>
                        <a:lnTo>
                          <a:pt x="711" y="347"/>
                        </a:lnTo>
                        <a:lnTo>
                          <a:pt x="713" y="356"/>
                        </a:lnTo>
                        <a:lnTo>
                          <a:pt x="714" y="365"/>
                        </a:lnTo>
                        <a:lnTo>
                          <a:pt x="714" y="374"/>
                        </a:lnTo>
                        <a:lnTo>
                          <a:pt x="714" y="382"/>
                        </a:lnTo>
                        <a:lnTo>
                          <a:pt x="713" y="392"/>
                        </a:lnTo>
                        <a:lnTo>
                          <a:pt x="712" y="400"/>
                        </a:lnTo>
                        <a:lnTo>
                          <a:pt x="710" y="408"/>
                        </a:lnTo>
                        <a:lnTo>
                          <a:pt x="707" y="416"/>
                        </a:lnTo>
                        <a:lnTo>
                          <a:pt x="704" y="425"/>
                        </a:lnTo>
                        <a:lnTo>
                          <a:pt x="700" y="432"/>
                        </a:lnTo>
                        <a:lnTo>
                          <a:pt x="695" y="439"/>
                        </a:lnTo>
                        <a:lnTo>
                          <a:pt x="690" y="446"/>
                        </a:lnTo>
                        <a:lnTo>
                          <a:pt x="685" y="452"/>
                        </a:lnTo>
                        <a:lnTo>
                          <a:pt x="678" y="458"/>
                        </a:lnTo>
                        <a:lnTo>
                          <a:pt x="671" y="464"/>
                        </a:lnTo>
                        <a:lnTo>
                          <a:pt x="665" y="469"/>
                        </a:lnTo>
                        <a:lnTo>
                          <a:pt x="665" y="469"/>
                        </a:lnTo>
                        <a:lnTo>
                          <a:pt x="656" y="474"/>
                        </a:lnTo>
                        <a:lnTo>
                          <a:pt x="648" y="479"/>
                        </a:lnTo>
                        <a:lnTo>
                          <a:pt x="638" y="482"/>
                        </a:lnTo>
                        <a:lnTo>
                          <a:pt x="630" y="484"/>
                        </a:lnTo>
                        <a:lnTo>
                          <a:pt x="620" y="486"/>
                        </a:lnTo>
                        <a:lnTo>
                          <a:pt x="611" y="487"/>
                        </a:lnTo>
                        <a:lnTo>
                          <a:pt x="592" y="488"/>
                        </a:lnTo>
                        <a:lnTo>
                          <a:pt x="592" y="488"/>
                        </a:lnTo>
                        <a:lnTo>
                          <a:pt x="486" y="488"/>
                        </a:lnTo>
                        <a:lnTo>
                          <a:pt x="486" y="488"/>
                        </a:lnTo>
                        <a:lnTo>
                          <a:pt x="468" y="489"/>
                        </a:lnTo>
                        <a:lnTo>
                          <a:pt x="462" y="490"/>
                        </a:lnTo>
                        <a:lnTo>
                          <a:pt x="459" y="493"/>
                        </a:lnTo>
                        <a:lnTo>
                          <a:pt x="456" y="496"/>
                        </a:lnTo>
                        <a:lnTo>
                          <a:pt x="454" y="503"/>
                        </a:lnTo>
                        <a:lnTo>
                          <a:pt x="454" y="522"/>
                        </a:lnTo>
                        <a:lnTo>
                          <a:pt x="454" y="522"/>
                        </a:lnTo>
                        <a:lnTo>
                          <a:pt x="454" y="948"/>
                        </a:lnTo>
                        <a:lnTo>
                          <a:pt x="454" y="948"/>
                        </a:lnTo>
                        <a:lnTo>
                          <a:pt x="454" y="996"/>
                        </a:lnTo>
                        <a:lnTo>
                          <a:pt x="454" y="1045"/>
                        </a:lnTo>
                        <a:lnTo>
                          <a:pt x="454" y="1045"/>
                        </a:lnTo>
                        <a:lnTo>
                          <a:pt x="455" y="1058"/>
                        </a:lnTo>
                        <a:lnTo>
                          <a:pt x="456" y="1068"/>
                        </a:lnTo>
                        <a:lnTo>
                          <a:pt x="460" y="1079"/>
                        </a:lnTo>
                        <a:lnTo>
                          <a:pt x="463" y="1088"/>
                        </a:lnTo>
                        <a:lnTo>
                          <a:pt x="467" y="1098"/>
                        </a:lnTo>
                        <a:lnTo>
                          <a:pt x="472" y="1105"/>
                        </a:lnTo>
                        <a:lnTo>
                          <a:pt x="479" y="1113"/>
                        </a:lnTo>
                        <a:lnTo>
                          <a:pt x="486" y="1118"/>
                        </a:lnTo>
                        <a:lnTo>
                          <a:pt x="493" y="1123"/>
                        </a:lnTo>
                        <a:lnTo>
                          <a:pt x="502" y="1127"/>
                        </a:lnTo>
                        <a:lnTo>
                          <a:pt x="510" y="1131"/>
                        </a:lnTo>
                        <a:lnTo>
                          <a:pt x="520" y="1133"/>
                        </a:lnTo>
                        <a:lnTo>
                          <a:pt x="530" y="1134"/>
                        </a:lnTo>
                        <a:lnTo>
                          <a:pt x="541" y="1134"/>
                        </a:lnTo>
                        <a:lnTo>
                          <a:pt x="553" y="1132"/>
                        </a:lnTo>
                        <a:lnTo>
                          <a:pt x="564" y="1130"/>
                        </a:lnTo>
                        <a:lnTo>
                          <a:pt x="564" y="1130"/>
                        </a:lnTo>
                        <a:lnTo>
                          <a:pt x="575" y="1126"/>
                        </a:lnTo>
                        <a:lnTo>
                          <a:pt x="584" y="1123"/>
                        </a:lnTo>
                        <a:lnTo>
                          <a:pt x="584" y="1123"/>
                        </a:lnTo>
                        <a:lnTo>
                          <a:pt x="596" y="1119"/>
                        </a:lnTo>
                        <a:lnTo>
                          <a:pt x="609" y="1116"/>
                        </a:lnTo>
                        <a:lnTo>
                          <a:pt x="620" y="1115"/>
                        </a:lnTo>
                        <a:lnTo>
                          <a:pt x="632" y="1115"/>
                        </a:lnTo>
                        <a:lnTo>
                          <a:pt x="643" y="1116"/>
                        </a:lnTo>
                        <a:lnTo>
                          <a:pt x="654" y="1120"/>
                        </a:lnTo>
                        <a:lnTo>
                          <a:pt x="665" y="1125"/>
                        </a:lnTo>
                        <a:lnTo>
                          <a:pt x="675" y="1134"/>
                        </a:lnTo>
                        <a:lnTo>
                          <a:pt x="675" y="1134"/>
                        </a:lnTo>
                        <a:lnTo>
                          <a:pt x="685" y="1145"/>
                        </a:lnTo>
                        <a:lnTo>
                          <a:pt x="693" y="1157"/>
                        </a:lnTo>
                        <a:lnTo>
                          <a:pt x="700" y="1170"/>
                        </a:lnTo>
                        <a:lnTo>
                          <a:pt x="704" y="1182"/>
                        </a:lnTo>
                        <a:lnTo>
                          <a:pt x="706" y="1196"/>
                        </a:lnTo>
                        <a:lnTo>
                          <a:pt x="706" y="1210"/>
                        </a:lnTo>
                        <a:lnTo>
                          <a:pt x="706" y="1225"/>
                        </a:lnTo>
                        <a:lnTo>
                          <a:pt x="703" y="1239"/>
                        </a:lnTo>
                        <a:lnTo>
                          <a:pt x="703" y="1239"/>
                        </a:lnTo>
                        <a:lnTo>
                          <a:pt x="701" y="1247"/>
                        </a:lnTo>
                        <a:lnTo>
                          <a:pt x="699" y="1254"/>
                        </a:lnTo>
                        <a:lnTo>
                          <a:pt x="695" y="1262"/>
                        </a:lnTo>
                        <a:lnTo>
                          <a:pt x="691" y="1268"/>
                        </a:lnTo>
                        <a:lnTo>
                          <a:pt x="682" y="1281"/>
                        </a:lnTo>
                        <a:lnTo>
                          <a:pt x="670" y="1292"/>
                        </a:lnTo>
                        <a:lnTo>
                          <a:pt x="670" y="1292"/>
                        </a:lnTo>
                        <a:lnTo>
                          <a:pt x="658" y="1302"/>
                        </a:lnTo>
                        <a:lnTo>
                          <a:pt x="647" y="1310"/>
                        </a:lnTo>
                        <a:lnTo>
                          <a:pt x="634" y="1318"/>
                        </a:lnTo>
                        <a:lnTo>
                          <a:pt x="620" y="1324"/>
                        </a:lnTo>
                        <a:lnTo>
                          <a:pt x="620" y="1324"/>
                        </a:lnTo>
                        <a:lnTo>
                          <a:pt x="601" y="1331"/>
                        </a:lnTo>
                        <a:lnTo>
                          <a:pt x="581" y="1338"/>
                        </a:lnTo>
                        <a:lnTo>
                          <a:pt x="562" y="1342"/>
                        </a:lnTo>
                        <a:lnTo>
                          <a:pt x="542" y="1346"/>
                        </a:lnTo>
                        <a:lnTo>
                          <a:pt x="523" y="1349"/>
                        </a:lnTo>
                        <a:lnTo>
                          <a:pt x="504" y="1350"/>
                        </a:lnTo>
                        <a:lnTo>
                          <a:pt x="485" y="1350"/>
                        </a:lnTo>
                        <a:lnTo>
                          <a:pt x="466" y="1350"/>
                        </a:lnTo>
                        <a:lnTo>
                          <a:pt x="447" y="1348"/>
                        </a:lnTo>
                        <a:lnTo>
                          <a:pt x="428" y="1346"/>
                        </a:lnTo>
                        <a:lnTo>
                          <a:pt x="409" y="1342"/>
                        </a:lnTo>
                        <a:lnTo>
                          <a:pt x="390" y="1337"/>
                        </a:lnTo>
                        <a:lnTo>
                          <a:pt x="371" y="1330"/>
                        </a:lnTo>
                        <a:lnTo>
                          <a:pt x="353" y="1323"/>
                        </a:lnTo>
                        <a:lnTo>
                          <a:pt x="334" y="1315"/>
                        </a:lnTo>
                        <a:lnTo>
                          <a:pt x="316" y="1305"/>
                        </a:lnTo>
                        <a:lnTo>
                          <a:pt x="316" y="1305"/>
                        </a:lnTo>
                        <a:lnTo>
                          <a:pt x="305" y="1299"/>
                        </a:lnTo>
                        <a:lnTo>
                          <a:pt x="296" y="1292"/>
                        </a:lnTo>
                        <a:lnTo>
                          <a:pt x="286" y="1285"/>
                        </a:lnTo>
                        <a:lnTo>
                          <a:pt x="278" y="1278"/>
                        </a:lnTo>
                        <a:lnTo>
                          <a:pt x="270" y="1269"/>
                        </a:lnTo>
                        <a:lnTo>
                          <a:pt x="263" y="1261"/>
                        </a:lnTo>
                        <a:lnTo>
                          <a:pt x="256" y="1251"/>
                        </a:lnTo>
                        <a:lnTo>
                          <a:pt x="249" y="1242"/>
                        </a:lnTo>
                        <a:lnTo>
                          <a:pt x="239" y="1222"/>
                        </a:lnTo>
                        <a:lnTo>
                          <a:pt x="229" y="1200"/>
                        </a:lnTo>
                        <a:lnTo>
                          <a:pt x="223" y="1178"/>
                        </a:lnTo>
                        <a:lnTo>
                          <a:pt x="216" y="1155"/>
                        </a:lnTo>
                        <a:lnTo>
                          <a:pt x="216" y="1155"/>
                        </a:lnTo>
                        <a:lnTo>
                          <a:pt x="213" y="1132"/>
                        </a:lnTo>
                        <a:lnTo>
                          <a:pt x="210" y="1108"/>
                        </a:lnTo>
                        <a:lnTo>
                          <a:pt x="209" y="1085"/>
                        </a:lnTo>
                        <a:lnTo>
                          <a:pt x="208" y="1062"/>
                        </a:lnTo>
                        <a:lnTo>
                          <a:pt x="208" y="1062"/>
                        </a:lnTo>
                        <a:lnTo>
                          <a:pt x="208" y="935"/>
                        </a:lnTo>
                        <a:lnTo>
                          <a:pt x="208" y="808"/>
                        </a:lnTo>
                        <a:lnTo>
                          <a:pt x="208" y="8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9" name="Freeform 21"/>
                  <p:cNvSpPr>
                    <a:spLocks/>
                  </p:cNvSpPr>
                  <p:nvPr/>
                </p:nvSpPr>
                <p:spPr bwMode="auto">
                  <a:xfrm>
                    <a:off x="1936750" y="3679825"/>
                    <a:ext cx="131763" cy="811213"/>
                  </a:xfrm>
                  <a:custGeom>
                    <a:avLst/>
                    <a:gdLst>
                      <a:gd name="T0" fmla="*/ 247 w 247"/>
                      <a:gd name="T1" fmla="*/ 765 h 1535"/>
                      <a:gd name="T2" fmla="*/ 247 w 247"/>
                      <a:gd name="T3" fmla="*/ 1382 h 1535"/>
                      <a:gd name="T4" fmla="*/ 246 w 247"/>
                      <a:gd name="T5" fmla="*/ 1424 h 1535"/>
                      <a:gd name="T6" fmla="*/ 243 w 247"/>
                      <a:gd name="T7" fmla="*/ 1436 h 1535"/>
                      <a:gd name="T8" fmla="*/ 237 w 247"/>
                      <a:gd name="T9" fmla="*/ 1458 h 1535"/>
                      <a:gd name="T10" fmla="*/ 227 w 247"/>
                      <a:gd name="T11" fmla="*/ 1479 h 1535"/>
                      <a:gd name="T12" fmla="*/ 212 w 247"/>
                      <a:gd name="T13" fmla="*/ 1497 h 1535"/>
                      <a:gd name="T14" fmla="*/ 195 w 247"/>
                      <a:gd name="T15" fmla="*/ 1512 h 1535"/>
                      <a:gd name="T16" fmla="*/ 176 w 247"/>
                      <a:gd name="T17" fmla="*/ 1524 h 1535"/>
                      <a:gd name="T18" fmla="*/ 154 w 247"/>
                      <a:gd name="T19" fmla="*/ 1531 h 1535"/>
                      <a:gd name="T20" fmla="*/ 130 w 247"/>
                      <a:gd name="T21" fmla="*/ 1535 h 1535"/>
                      <a:gd name="T22" fmla="*/ 119 w 247"/>
                      <a:gd name="T23" fmla="*/ 1535 h 1535"/>
                      <a:gd name="T24" fmla="*/ 95 w 247"/>
                      <a:gd name="T25" fmla="*/ 1532 h 1535"/>
                      <a:gd name="T26" fmla="*/ 74 w 247"/>
                      <a:gd name="T27" fmla="*/ 1526 h 1535"/>
                      <a:gd name="T28" fmla="*/ 54 w 247"/>
                      <a:gd name="T29" fmla="*/ 1515 h 1535"/>
                      <a:gd name="T30" fmla="*/ 37 w 247"/>
                      <a:gd name="T31" fmla="*/ 1502 h 1535"/>
                      <a:gd name="T32" fmla="*/ 24 w 247"/>
                      <a:gd name="T33" fmla="*/ 1485 h 1535"/>
                      <a:gd name="T34" fmla="*/ 12 w 247"/>
                      <a:gd name="T35" fmla="*/ 1465 h 1535"/>
                      <a:gd name="T36" fmla="*/ 5 w 247"/>
                      <a:gd name="T37" fmla="*/ 1443 h 1535"/>
                      <a:gd name="T38" fmla="*/ 1 w 247"/>
                      <a:gd name="T39" fmla="*/ 1419 h 1535"/>
                      <a:gd name="T40" fmla="*/ 0 w 247"/>
                      <a:gd name="T41" fmla="*/ 1400 h 1535"/>
                      <a:gd name="T42" fmla="*/ 0 w 247"/>
                      <a:gd name="T43" fmla="*/ 1381 h 1535"/>
                      <a:gd name="T44" fmla="*/ 0 w 247"/>
                      <a:gd name="T45" fmla="*/ 152 h 1535"/>
                      <a:gd name="T46" fmla="*/ 1 w 247"/>
                      <a:gd name="T47" fmla="*/ 114 h 1535"/>
                      <a:gd name="T48" fmla="*/ 2 w 247"/>
                      <a:gd name="T49" fmla="*/ 102 h 1535"/>
                      <a:gd name="T50" fmla="*/ 9 w 247"/>
                      <a:gd name="T51" fmla="*/ 79 h 1535"/>
                      <a:gd name="T52" fmla="*/ 18 w 247"/>
                      <a:gd name="T53" fmla="*/ 59 h 1535"/>
                      <a:gd name="T54" fmla="*/ 31 w 247"/>
                      <a:gd name="T55" fmla="*/ 41 h 1535"/>
                      <a:gd name="T56" fmla="*/ 47 w 247"/>
                      <a:gd name="T57" fmla="*/ 26 h 1535"/>
                      <a:gd name="T58" fmla="*/ 65 w 247"/>
                      <a:gd name="T59" fmla="*/ 13 h 1535"/>
                      <a:gd name="T60" fmla="*/ 86 w 247"/>
                      <a:gd name="T61" fmla="*/ 5 h 1535"/>
                      <a:gd name="T62" fmla="*/ 108 w 247"/>
                      <a:gd name="T63" fmla="*/ 0 h 1535"/>
                      <a:gd name="T64" fmla="*/ 120 w 247"/>
                      <a:gd name="T65" fmla="*/ 0 h 1535"/>
                      <a:gd name="T66" fmla="*/ 144 w 247"/>
                      <a:gd name="T67" fmla="*/ 1 h 1535"/>
                      <a:gd name="T68" fmla="*/ 166 w 247"/>
                      <a:gd name="T69" fmla="*/ 6 h 1535"/>
                      <a:gd name="T70" fmla="*/ 186 w 247"/>
                      <a:gd name="T71" fmla="*/ 15 h 1535"/>
                      <a:gd name="T72" fmla="*/ 204 w 247"/>
                      <a:gd name="T73" fmla="*/ 27 h 1535"/>
                      <a:gd name="T74" fmla="*/ 219 w 247"/>
                      <a:gd name="T75" fmla="*/ 42 h 1535"/>
                      <a:gd name="T76" fmla="*/ 231 w 247"/>
                      <a:gd name="T77" fmla="*/ 61 h 1535"/>
                      <a:gd name="T78" fmla="*/ 240 w 247"/>
                      <a:gd name="T79" fmla="*/ 82 h 1535"/>
                      <a:gd name="T80" fmla="*/ 246 w 247"/>
                      <a:gd name="T81" fmla="*/ 105 h 1535"/>
                      <a:gd name="T82" fmla="*/ 247 w 247"/>
                      <a:gd name="T83" fmla="*/ 117 h 1535"/>
                      <a:gd name="T84" fmla="*/ 247 w 247"/>
                      <a:gd name="T85" fmla="*/ 152 h 1535"/>
                      <a:gd name="T86" fmla="*/ 247 w 247"/>
                      <a:gd name="T87" fmla="*/ 765 h 1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7" h="1535">
                        <a:moveTo>
                          <a:pt x="247" y="765"/>
                        </a:moveTo>
                        <a:lnTo>
                          <a:pt x="247" y="765"/>
                        </a:lnTo>
                        <a:lnTo>
                          <a:pt x="247" y="1382"/>
                        </a:lnTo>
                        <a:lnTo>
                          <a:pt x="247" y="1382"/>
                        </a:lnTo>
                        <a:lnTo>
                          <a:pt x="247" y="1403"/>
                        </a:lnTo>
                        <a:lnTo>
                          <a:pt x="246" y="1424"/>
                        </a:lnTo>
                        <a:lnTo>
                          <a:pt x="246" y="1424"/>
                        </a:lnTo>
                        <a:lnTo>
                          <a:pt x="243" y="1436"/>
                        </a:lnTo>
                        <a:lnTo>
                          <a:pt x="240" y="1448"/>
                        </a:lnTo>
                        <a:lnTo>
                          <a:pt x="237" y="1458"/>
                        </a:lnTo>
                        <a:lnTo>
                          <a:pt x="232" y="1469"/>
                        </a:lnTo>
                        <a:lnTo>
                          <a:pt x="227" y="1479"/>
                        </a:lnTo>
                        <a:lnTo>
                          <a:pt x="219" y="1489"/>
                        </a:lnTo>
                        <a:lnTo>
                          <a:pt x="212" y="1497"/>
                        </a:lnTo>
                        <a:lnTo>
                          <a:pt x="203" y="1505"/>
                        </a:lnTo>
                        <a:lnTo>
                          <a:pt x="195" y="1512"/>
                        </a:lnTo>
                        <a:lnTo>
                          <a:pt x="185" y="1519"/>
                        </a:lnTo>
                        <a:lnTo>
                          <a:pt x="176" y="1524"/>
                        </a:lnTo>
                        <a:lnTo>
                          <a:pt x="165" y="1528"/>
                        </a:lnTo>
                        <a:lnTo>
                          <a:pt x="154" y="1531"/>
                        </a:lnTo>
                        <a:lnTo>
                          <a:pt x="142" y="1534"/>
                        </a:lnTo>
                        <a:lnTo>
                          <a:pt x="130" y="1535"/>
                        </a:lnTo>
                        <a:lnTo>
                          <a:pt x="119" y="1535"/>
                        </a:lnTo>
                        <a:lnTo>
                          <a:pt x="119" y="1535"/>
                        </a:lnTo>
                        <a:lnTo>
                          <a:pt x="107" y="1534"/>
                        </a:lnTo>
                        <a:lnTo>
                          <a:pt x="95" y="1532"/>
                        </a:lnTo>
                        <a:lnTo>
                          <a:pt x="85" y="1530"/>
                        </a:lnTo>
                        <a:lnTo>
                          <a:pt x="74" y="1526"/>
                        </a:lnTo>
                        <a:lnTo>
                          <a:pt x="64" y="1521"/>
                        </a:lnTo>
                        <a:lnTo>
                          <a:pt x="54" y="1515"/>
                        </a:lnTo>
                        <a:lnTo>
                          <a:pt x="46" y="1509"/>
                        </a:lnTo>
                        <a:lnTo>
                          <a:pt x="37" y="1502"/>
                        </a:lnTo>
                        <a:lnTo>
                          <a:pt x="30" y="1493"/>
                        </a:lnTo>
                        <a:lnTo>
                          <a:pt x="24" y="1485"/>
                        </a:lnTo>
                        <a:lnTo>
                          <a:pt x="17" y="1475"/>
                        </a:lnTo>
                        <a:lnTo>
                          <a:pt x="12" y="1465"/>
                        </a:lnTo>
                        <a:lnTo>
                          <a:pt x="8" y="1454"/>
                        </a:lnTo>
                        <a:lnTo>
                          <a:pt x="5" y="1443"/>
                        </a:lnTo>
                        <a:lnTo>
                          <a:pt x="2" y="1432"/>
                        </a:lnTo>
                        <a:lnTo>
                          <a:pt x="1" y="1419"/>
                        </a:lnTo>
                        <a:lnTo>
                          <a:pt x="1" y="1419"/>
                        </a:lnTo>
                        <a:lnTo>
                          <a:pt x="0" y="1400"/>
                        </a:lnTo>
                        <a:lnTo>
                          <a:pt x="0" y="1381"/>
                        </a:lnTo>
                        <a:lnTo>
                          <a:pt x="0" y="1381"/>
                        </a:lnTo>
                        <a:lnTo>
                          <a:pt x="0" y="152"/>
                        </a:lnTo>
                        <a:lnTo>
                          <a:pt x="0" y="152"/>
                        </a:lnTo>
                        <a:lnTo>
                          <a:pt x="0" y="133"/>
                        </a:lnTo>
                        <a:lnTo>
                          <a:pt x="1" y="114"/>
                        </a:lnTo>
                        <a:lnTo>
                          <a:pt x="1" y="114"/>
                        </a:lnTo>
                        <a:lnTo>
                          <a:pt x="2" y="102"/>
                        </a:lnTo>
                        <a:lnTo>
                          <a:pt x="5" y="91"/>
                        </a:lnTo>
                        <a:lnTo>
                          <a:pt x="9" y="79"/>
                        </a:lnTo>
                        <a:lnTo>
                          <a:pt x="13" y="68"/>
                        </a:lnTo>
                        <a:lnTo>
                          <a:pt x="18" y="59"/>
                        </a:lnTo>
                        <a:lnTo>
                          <a:pt x="24" y="49"/>
                        </a:lnTo>
                        <a:lnTo>
                          <a:pt x="31" y="41"/>
                        </a:lnTo>
                        <a:lnTo>
                          <a:pt x="38" y="32"/>
                        </a:lnTo>
                        <a:lnTo>
                          <a:pt x="47" y="26"/>
                        </a:lnTo>
                        <a:lnTo>
                          <a:pt x="55" y="19"/>
                        </a:lnTo>
                        <a:lnTo>
                          <a:pt x="65" y="13"/>
                        </a:lnTo>
                        <a:lnTo>
                          <a:pt x="75" y="9"/>
                        </a:lnTo>
                        <a:lnTo>
                          <a:pt x="86" y="5"/>
                        </a:lnTo>
                        <a:lnTo>
                          <a:pt x="97" y="2"/>
                        </a:lnTo>
                        <a:lnTo>
                          <a:pt x="108" y="0"/>
                        </a:lnTo>
                        <a:lnTo>
                          <a:pt x="120" y="0"/>
                        </a:lnTo>
                        <a:lnTo>
                          <a:pt x="120" y="0"/>
                        </a:lnTo>
                        <a:lnTo>
                          <a:pt x="132" y="0"/>
                        </a:lnTo>
                        <a:lnTo>
                          <a:pt x="144" y="1"/>
                        </a:lnTo>
                        <a:lnTo>
                          <a:pt x="156" y="3"/>
                        </a:lnTo>
                        <a:lnTo>
                          <a:pt x="166" y="6"/>
                        </a:lnTo>
                        <a:lnTo>
                          <a:pt x="177" y="10"/>
                        </a:lnTo>
                        <a:lnTo>
                          <a:pt x="186" y="15"/>
                        </a:lnTo>
                        <a:lnTo>
                          <a:pt x="196" y="21"/>
                        </a:lnTo>
                        <a:lnTo>
                          <a:pt x="204" y="27"/>
                        </a:lnTo>
                        <a:lnTo>
                          <a:pt x="212" y="35"/>
                        </a:lnTo>
                        <a:lnTo>
                          <a:pt x="219" y="42"/>
                        </a:lnTo>
                        <a:lnTo>
                          <a:pt x="226" y="51"/>
                        </a:lnTo>
                        <a:lnTo>
                          <a:pt x="231" y="61"/>
                        </a:lnTo>
                        <a:lnTo>
                          <a:pt x="236" y="72"/>
                        </a:lnTo>
                        <a:lnTo>
                          <a:pt x="240" y="82"/>
                        </a:lnTo>
                        <a:lnTo>
                          <a:pt x="243" y="94"/>
                        </a:lnTo>
                        <a:lnTo>
                          <a:pt x="246" y="105"/>
                        </a:lnTo>
                        <a:lnTo>
                          <a:pt x="246" y="105"/>
                        </a:lnTo>
                        <a:lnTo>
                          <a:pt x="247" y="117"/>
                        </a:lnTo>
                        <a:lnTo>
                          <a:pt x="247" y="129"/>
                        </a:lnTo>
                        <a:lnTo>
                          <a:pt x="247" y="152"/>
                        </a:lnTo>
                        <a:lnTo>
                          <a:pt x="247" y="152"/>
                        </a:lnTo>
                        <a:lnTo>
                          <a:pt x="247" y="765"/>
                        </a:lnTo>
                        <a:lnTo>
                          <a:pt x="247" y="76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0" name="Freeform 22"/>
                  <p:cNvSpPr>
                    <a:spLocks/>
                  </p:cNvSpPr>
                  <p:nvPr/>
                </p:nvSpPr>
                <p:spPr bwMode="auto">
                  <a:xfrm>
                    <a:off x="3144838" y="3903663"/>
                    <a:ext cx="130175" cy="587375"/>
                  </a:xfrm>
                  <a:custGeom>
                    <a:avLst/>
                    <a:gdLst>
                      <a:gd name="T0" fmla="*/ 1 w 246"/>
                      <a:gd name="T1" fmla="*/ 552 h 1111"/>
                      <a:gd name="T2" fmla="*/ 1 w 246"/>
                      <a:gd name="T3" fmla="*/ 236 h 1111"/>
                      <a:gd name="T4" fmla="*/ 0 w 246"/>
                      <a:gd name="T5" fmla="*/ 131 h 1111"/>
                      <a:gd name="T6" fmla="*/ 2 w 246"/>
                      <a:gd name="T7" fmla="*/ 107 h 1111"/>
                      <a:gd name="T8" fmla="*/ 6 w 246"/>
                      <a:gd name="T9" fmla="*/ 87 h 1111"/>
                      <a:gd name="T10" fmla="*/ 14 w 246"/>
                      <a:gd name="T11" fmla="*/ 68 h 1111"/>
                      <a:gd name="T12" fmla="*/ 24 w 246"/>
                      <a:gd name="T13" fmla="*/ 51 h 1111"/>
                      <a:gd name="T14" fmla="*/ 36 w 246"/>
                      <a:gd name="T15" fmla="*/ 37 h 1111"/>
                      <a:gd name="T16" fmla="*/ 50 w 246"/>
                      <a:gd name="T17" fmla="*/ 24 h 1111"/>
                      <a:gd name="T18" fmla="*/ 64 w 246"/>
                      <a:gd name="T19" fmla="*/ 14 h 1111"/>
                      <a:gd name="T20" fmla="*/ 79 w 246"/>
                      <a:gd name="T21" fmla="*/ 8 h 1111"/>
                      <a:gd name="T22" fmla="*/ 94 w 246"/>
                      <a:gd name="T23" fmla="*/ 3 h 1111"/>
                      <a:gd name="T24" fmla="*/ 124 w 246"/>
                      <a:gd name="T25" fmla="*/ 0 h 1111"/>
                      <a:gd name="T26" fmla="*/ 151 w 246"/>
                      <a:gd name="T27" fmla="*/ 3 h 1111"/>
                      <a:gd name="T28" fmla="*/ 177 w 246"/>
                      <a:gd name="T29" fmla="*/ 11 h 1111"/>
                      <a:gd name="T30" fmla="*/ 200 w 246"/>
                      <a:gd name="T31" fmla="*/ 26 h 1111"/>
                      <a:gd name="T32" fmla="*/ 219 w 246"/>
                      <a:gd name="T33" fmla="*/ 46 h 1111"/>
                      <a:gd name="T34" fmla="*/ 234 w 246"/>
                      <a:gd name="T35" fmla="*/ 69 h 1111"/>
                      <a:gd name="T36" fmla="*/ 243 w 246"/>
                      <a:gd name="T37" fmla="*/ 98 h 1111"/>
                      <a:gd name="T38" fmla="*/ 245 w 246"/>
                      <a:gd name="T39" fmla="*/ 113 h 1111"/>
                      <a:gd name="T40" fmla="*/ 246 w 246"/>
                      <a:gd name="T41" fmla="*/ 146 h 1111"/>
                      <a:gd name="T42" fmla="*/ 246 w 246"/>
                      <a:gd name="T43" fmla="*/ 967 h 1111"/>
                      <a:gd name="T44" fmla="*/ 246 w 246"/>
                      <a:gd name="T45" fmla="*/ 979 h 1111"/>
                      <a:gd name="T46" fmla="*/ 246 w 246"/>
                      <a:gd name="T47" fmla="*/ 992 h 1111"/>
                      <a:gd name="T48" fmla="*/ 242 w 246"/>
                      <a:gd name="T49" fmla="*/ 1017 h 1111"/>
                      <a:gd name="T50" fmla="*/ 234 w 246"/>
                      <a:gd name="T51" fmla="*/ 1041 h 1111"/>
                      <a:gd name="T52" fmla="*/ 222 w 246"/>
                      <a:gd name="T53" fmla="*/ 1062 h 1111"/>
                      <a:gd name="T54" fmla="*/ 206 w 246"/>
                      <a:gd name="T55" fmla="*/ 1080 h 1111"/>
                      <a:gd name="T56" fmla="*/ 188 w 246"/>
                      <a:gd name="T57" fmla="*/ 1093 h 1111"/>
                      <a:gd name="T58" fmla="*/ 167 w 246"/>
                      <a:gd name="T59" fmla="*/ 1104 h 1111"/>
                      <a:gd name="T60" fmla="*/ 144 w 246"/>
                      <a:gd name="T61" fmla="*/ 1110 h 1111"/>
                      <a:gd name="T62" fmla="*/ 119 w 246"/>
                      <a:gd name="T63" fmla="*/ 1111 h 1111"/>
                      <a:gd name="T64" fmla="*/ 107 w 246"/>
                      <a:gd name="T65" fmla="*/ 1110 h 1111"/>
                      <a:gd name="T66" fmla="*/ 83 w 246"/>
                      <a:gd name="T67" fmla="*/ 1105 h 1111"/>
                      <a:gd name="T68" fmla="*/ 62 w 246"/>
                      <a:gd name="T69" fmla="*/ 1096 h 1111"/>
                      <a:gd name="T70" fmla="*/ 43 w 246"/>
                      <a:gd name="T71" fmla="*/ 1083 h 1111"/>
                      <a:gd name="T72" fmla="*/ 27 w 246"/>
                      <a:gd name="T73" fmla="*/ 1067 h 1111"/>
                      <a:gd name="T74" fmla="*/ 15 w 246"/>
                      <a:gd name="T75" fmla="*/ 1048 h 1111"/>
                      <a:gd name="T76" fmla="*/ 6 w 246"/>
                      <a:gd name="T77" fmla="*/ 1026 h 1111"/>
                      <a:gd name="T78" fmla="*/ 2 w 246"/>
                      <a:gd name="T79" fmla="*/ 1000 h 1111"/>
                      <a:gd name="T80" fmla="*/ 1 w 246"/>
                      <a:gd name="T81" fmla="*/ 988 h 1111"/>
                      <a:gd name="T82" fmla="*/ 1 w 246"/>
                      <a:gd name="T83" fmla="*/ 552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6" h="1111">
                        <a:moveTo>
                          <a:pt x="1" y="552"/>
                        </a:moveTo>
                        <a:lnTo>
                          <a:pt x="1" y="552"/>
                        </a:lnTo>
                        <a:lnTo>
                          <a:pt x="1" y="342"/>
                        </a:lnTo>
                        <a:lnTo>
                          <a:pt x="1" y="236"/>
                        </a:lnTo>
                        <a:lnTo>
                          <a:pt x="0" y="131"/>
                        </a:lnTo>
                        <a:lnTo>
                          <a:pt x="0" y="131"/>
                        </a:lnTo>
                        <a:lnTo>
                          <a:pt x="1" y="119"/>
                        </a:lnTo>
                        <a:lnTo>
                          <a:pt x="2" y="107"/>
                        </a:lnTo>
                        <a:lnTo>
                          <a:pt x="4" y="97"/>
                        </a:lnTo>
                        <a:lnTo>
                          <a:pt x="6" y="87"/>
                        </a:lnTo>
                        <a:lnTo>
                          <a:pt x="9" y="77"/>
                        </a:lnTo>
                        <a:lnTo>
                          <a:pt x="14" y="68"/>
                        </a:lnTo>
                        <a:lnTo>
                          <a:pt x="19" y="60"/>
                        </a:lnTo>
                        <a:lnTo>
                          <a:pt x="24" y="51"/>
                        </a:lnTo>
                        <a:lnTo>
                          <a:pt x="30" y="44"/>
                        </a:lnTo>
                        <a:lnTo>
                          <a:pt x="36" y="37"/>
                        </a:lnTo>
                        <a:lnTo>
                          <a:pt x="42" y="30"/>
                        </a:lnTo>
                        <a:lnTo>
                          <a:pt x="50" y="24"/>
                        </a:lnTo>
                        <a:lnTo>
                          <a:pt x="56" y="19"/>
                        </a:lnTo>
                        <a:lnTo>
                          <a:pt x="64" y="14"/>
                        </a:lnTo>
                        <a:lnTo>
                          <a:pt x="72" y="11"/>
                        </a:lnTo>
                        <a:lnTo>
                          <a:pt x="79" y="8"/>
                        </a:lnTo>
                        <a:lnTo>
                          <a:pt x="79" y="8"/>
                        </a:lnTo>
                        <a:lnTo>
                          <a:pt x="94" y="3"/>
                        </a:lnTo>
                        <a:lnTo>
                          <a:pt x="109" y="1"/>
                        </a:lnTo>
                        <a:lnTo>
                          <a:pt x="124" y="0"/>
                        </a:lnTo>
                        <a:lnTo>
                          <a:pt x="137" y="1"/>
                        </a:lnTo>
                        <a:lnTo>
                          <a:pt x="151" y="3"/>
                        </a:lnTo>
                        <a:lnTo>
                          <a:pt x="164" y="7"/>
                        </a:lnTo>
                        <a:lnTo>
                          <a:pt x="177" y="11"/>
                        </a:lnTo>
                        <a:lnTo>
                          <a:pt x="188" y="19"/>
                        </a:lnTo>
                        <a:lnTo>
                          <a:pt x="200" y="26"/>
                        </a:lnTo>
                        <a:lnTo>
                          <a:pt x="209" y="35"/>
                        </a:lnTo>
                        <a:lnTo>
                          <a:pt x="219" y="46"/>
                        </a:lnTo>
                        <a:lnTo>
                          <a:pt x="227" y="57"/>
                        </a:lnTo>
                        <a:lnTo>
                          <a:pt x="234" y="69"/>
                        </a:lnTo>
                        <a:lnTo>
                          <a:pt x="239" y="83"/>
                        </a:lnTo>
                        <a:lnTo>
                          <a:pt x="243" y="98"/>
                        </a:lnTo>
                        <a:lnTo>
                          <a:pt x="245" y="113"/>
                        </a:lnTo>
                        <a:lnTo>
                          <a:pt x="245" y="113"/>
                        </a:lnTo>
                        <a:lnTo>
                          <a:pt x="246" y="130"/>
                        </a:lnTo>
                        <a:lnTo>
                          <a:pt x="246" y="146"/>
                        </a:lnTo>
                        <a:lnTo>
                          <a:pt x="246" y="146"/>
                        </a:lnTo>
                        <a:lnTo>
                          <a:pt x="246" y="967"/>
                        </a:lnTo>
                        <a:lnTo>
                          <a:pt x="246" y="967"/>
                        </a:lnTo>
                        <a:lnTo>
                          <a:pt x="246" y="979"/>
                        </a:lnTo>
                        <a:lnTo>
                          <a:pt x="246" y="992"/>
                        </a:lnTo>
                        <a:lnTo>
                          <a:pt x="246" y="992"/>
                        </a:lnTo>
                        <a:lnTo>
                          <a:pt x="245" y="1005"/>
                        </a:lnTo>
                        <a:lnTo>
                          <a:pt x="242" y="1017"/>
                        </a:lnTo>
                        <a:lnTo>
                          <a:pt x="239" y="1029"/>
                        </a:lnTo>
                        <a:lnTo>
                          <a:pt x="234" y="1041"/>
                        </a:lnTo>
                        <a:lnTo>
                          <a:pt x="228" y="1051"/>
                        </a:lnTo>
                        <a:lnTo>
                          <a:pt x="222" y="1062"/>
                        </a:lnTo>
                        <a:lnTo>
                          <a:pt x="215" y="1071"/>
                        </a:lnTo>
                        <a:lnTo>
                          <a:pt x="206" y="1080"/>
                        </a:lnTo>
                        <a:lnTo>
                          <a:pt x="198" y="1087"/>
                        </a:lnTo>
                        <a:lnTo>
                          <a:pt x="188" y="1093"/>
                        </a:lnTo>
                        <a:lnTo>
                          <a:pt x="178" y="1099"/>
                        </a:lnTo>
                        <a:lnTo>
                          <a:pt x="167" y="1104"/>
                        </a:lnTo>
                        <a:lnTo>
                          <a:pt x="156" y="1107"/>
                        </a:lnTo>
                        <a:lnTo>
                          <a:pt x="144" y="1110"/>
                        </a:lnTo>
                        <a:lnTo>
                          <a:pt x="132" y="1111"/>
                        </a:lnTo>
                        <a:lnTo>
                          <a:pt x="119" y="1111"/>
                        </a:lnTo>
                        <a:lnTo>
                          <a:pt x="119" y="1111"/>
                        </a:lnTo>
                        <a:lnTo>
                          <a:pt x="107" y="1110"/>
                        </a:lnTo>
                        <a:lnTo>
                          <a:pt x="95" y="1108"/>
                        </a:lnTo>
                        <a:lnTo>
                          <a:pt x="83" y="1105"/>
                        </a:lnTo>
                        <a:lnTo>
                          <a:pt x="72" y="1101"/>
                        </a:lnTo>
                        <a:lnTo>
                          <a:pt x="62" y="1096"/>
                        </a:lnTo>
                        <a:lnTo>
                          <a:pt x="52" y="1090"/>
                        </a:lnTo>
                        <a:lnTo>
                          <a:pt x="43" y="1083"/>
                        </a:lnTo>
                        <a:lnTo>
                          <a:pt x="35" y="1075"/>
                        </a:lnTo>
                        <a:lnTo>
                          <a:pt x="27" y="1067"/>
                        </a:lnTo>
                        <a:lnTo>
                          <a:pt x="21" y="1058"/>
                        </a:lnTo>
                        <a:lnTo>
                          <a:pt x="15" y="1048"/>
                        </a:lnTo>
                        <a:lnTo>
                          <a:pt x="11" y="1036"/>
                        </a:lnTo>
                        <a:lnTo>
                          <a:pt x="6" y="1026"/>
                        </a:lnTo>
                        <a:lnTo>
                          <a:pt x="3" y="1013"/>
                        </a:lnTo>
                        <a:lnTo>
                          <a:pt x="2" y="1000"/>
                        </a:lnTo>
                        <a:lnTo>
                          <a:pt x="1" y="988"/>
                        </a:lnTo>
                        <a:lnTo>
                          <a:pt x="1" y="988"/>
                        </a:lnTo>
                        <a:lnTo>
                          <a:pt x="1" y="770"/>
                        </a:lnTo>
                        <a:lnTo>
                          <a:pt x="1" y="552"/>
                        </a:lnTo>
                        <a:lnTo>
                          <a:pt x="1" y="5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1" name="Freeform 23"/>
                  <p:cNvSpPr>
                    <a:spLocks/>
                  </p:cNvSpPr>
                  <p:nvPr/>
                </p:nvSpPr>
                <p:spPr bwMode="auto">
                  <a:xfrm>
                    <a:off x="5540375" y="3903663"/>
                    <a:ext cx="130175" cy="587375"/>
                  </a:xfrm>
                  <a:custGeom>
                    <a:avLst/>
                    <a:gdLst>
                      <a:gd name="T0" fmla="*/ 0 w 245"/>
                      <a:gd name="T1" fmla="*/ 557 h 1111"/>
                      <a:gd name="T2" fmla="*/ 0 w 245"/>
                      <a:gd name="T3" fmla="*/ 142 h 1111"/>
                      <a:gd name="T4" fmla="*/ 1 w 245"/>
                      <a:gd name="T5" fmla="*/ 101 h 1111"/>
                      <a:gd name="T6" fmla="*/ 4 w 245"/>
                      <a:gd name="T7" fmla="*/ 87 h 1111"/>
                      <a:gd name="T8" fmla="*/ 12 w 245"/>
                      <a:gd name="T9" fmla="*/ 68 h 1111"/>
                      <a:gd name="T10" fmla="*/ 22 w 245"/>
                      <a:gd name="T11" fmla="*/ 50 h 1111"/>
                      <a:gd name="T12" fmla="*/ 36 w 245"/>
                      <a:gd name="T13" fmla="*/ 34 h 1111"/>
                      <a:gd name="T14" fmla="*/ 52 w 245"/>
                      <a:gd name="T15" fmla="*/ 22 h 1111"/>
                      <a:gd name="T16" fmla="*/ 69 w 245"/>
                      <a:gd name="T17" fmla="*/ 12 h 1111"/>
                      <a:gd name="T18" fmla="*/ 88 w 245"/>
                      <a:gd name="T19" fmla="*/ 5 h 1111"/>
                      <a:gd name="T20" fmla="*/ 108 w 245"/>
                      <a:gd name="T21" fmla="*/ 1 h 1111"/>
                      <a:gd name="T22" fmla="*/ 129 w 245"/>
                      <a:gd name="T23" fmla="*/ 0 h 1111"/>
                      <a:gd name="T24" fmla="*/ 141 w 245"/>
                      <a:gd name="T25" fmla="*/ 1 h 1111"/>
                      <a:gd name="T26" fmla="*/ 162 w 245"/>
                      <a:gd name="T27" fmla="*/ 6 h 1111"/>
                      <a:gd name="T28" fmla="*/ 181 w 245"/>
                      <a:gd name="T29" fmla="*/ 14 h 1111"/>
                      <a:gd name="T30" fmla="*/ 199 w 245"/>
                      <a:gd name="T31" fmla="*/ 26 h 1111"/>
                      <a:gd name="T32" fmla="*/ 214 w 245"/>
                      <a:gd name="T33" fmla="*/ 41 h 1111"/>
                      <a:gd name="T34" fmla="*/ 226 w 245"/>
                      <a:gd name="T35" fmla="*/ 58 h 1111"/>
                      <a:gd name="T36" fmla="*/ 236 w 245"/>
                      <a:gd name="T37" fmla="*/ 77 h 1111"/>
                      <a:gd name="T38" fmla="*/ 242 w 245"/>
                      <a:gd name="T39" fmla="*/ 98 h 1111"/>
                      <a:gd name="T40" fmla="*/ 244 w 245"/>
                      <a:gd name="T41" fmla="*/ 109 h 1111"/>
                      <a:gd name="T42" fmla="*/ 245 w 245"/>
                      <a:gd name="T43" fmla="*/ 128 h 1111"/>
                      <a:gd name="T44" fmla="*/ 245 w 245"/>
                      <a:gd name="T45" fmla="*/ 148 h 1111"/>
                      <a:gd name="T46" fmla="*/ 245 w 245"/>
                      <a:gd name="T47" fmla="*/ 962 h 1111"/>
                      <a:gd name="T48" fmla="*/ 245 w 245"/>
                      <a:gd name="T49" fmla="*/ 988 h 1111"/>
                      <a:gd name="T50" fmla="*/ 242 w 245"/>
                      <a:gd name="T51" fmla="*/ 1014 h 1111"/>
                      <a:gd name="T52" fmla="*/ 234 w 245"/>
                      <a:gd name="T53" fmla="*/ 1038 h 1111"/>
                      <a:gd name="T54" fmla="*/ 223 w 245"/>
                      <a:gd name="T55" fmla="*/ 1060 h 1111"/>
                      <a:gd name="T56" fmla="*/ 208 w 245"/>
                      <a:gd name="T57" fmla="*/ 1078 h 1111"/>
                      <a:gd name="T58" fmla="*/ 190 w 245"/>
                      <a:gd name="T59" fmla="*/ 1091 h 1111"/>
                      <a:gd name="T60" fmla="*/ 169 w 245"/>
                      <a:gd name="T61" fmla="*/ 1103 h 1111"/>
                      <a:gd name="T62" fmla="*/ 147 w 245"/>
                      <a:gd name="T63" fmla="*/ 1109 h 1111"/>
                      <a:gd name="T64" fmla="*/ 122 w 245"/>
                      <a:gd name="T65" fmla="*/ 1111 h 1111"/>
                      <a:gd name="T66" fmla="*/ 109 w 245"/>
                      <a:gd name="T67" fmla="*/ 1110 h 1111"/>
                      <a:gd name="T68" fmla="*/ 85 w 245"/>
                      <a:gd name="T69" fmla="*/ 1106 h 1111"/>
                      <a:gd name="T70" fmla="*/ 63 w 245"/>
                      <a:gd name="T71" fmla="*/ 1097 h 1111"/>
                      <a:gd name="T72" fmla="*/ 43 w 245"/>
                      <a:gd name="T73" fmla="*/ 1084 h 1111"/>
                      <a:gd name="T74" fmla="*/ 27 w 245"/>
                      <a:gd name="T75" fmla="*/ 1067 h 1111"/>
                      <a:gd name="T76" fmla="*/ 14 w 245"/>
                      <a:gd name="T77" fmla="*/ 1046 h 1111"/>
                      <a:gd name="T78" fmla="*/ 5 w 245"/>
                      <a:gd name="T79" fmla="*/ 1023 h 1111"/>
                      <a:gd name="T80" fmla="*/ 1 w 245"/>
                      <a:gd name="T81" fmla="*/ 997 h 1111"/>
                      <a:gd name="T82" fmla="*/ 0 w 245"/>
                      <a:gd name="T83" fmla="*/ 982 h 1111"/>
                      <a:gd name="T84" fmla="*/ 0 w 245"/>
                      <a:gd name="T85" fmla="*/ 557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45" h="1111">
                        <a:moveTo>
                          <a:pt x="0" y="557"/>
                        </a:moveTo>
                        <a:lnTo>
                          <a:pt x="0" y="557"/>
                        </a:lnTo>
                        <a:lnTo>
                          <a:pt x="0" y="142"/>
                        </a:lnTo>
                        <a:lnTo>
                          <a:pt x="0" y="142"/>
                        </a:lnTo>
                        <a:lnTo>
                          <a:pt x="0" y="115"/>
                        </a:lnTo>
                        <a:lnTo>
                          <a:pt x="1" y="101"/>
                        </a:lnTo>
                        <a:lnTo>
                          <a:pt x="4" y="87"/>
                        </a:lnTo>
                        <a:lnTo>
                          <a:pt x="4" y="87"/>
                        </a:lnTo>
                        <a:lnTo>
                          <a:pt x="8" y="78"/>
                        </a:lnTo>
                        <a:lnTo>
                          <a:pt x="12" y="68"/>
                        </a:lnTo>
                        <a:lnTo>
                          <a:pt x="17" y="59"/>
                        </a:lnTo>
                        <a:lnTo>
                          <a:pt x="22" y="50"/>
                        </a:lnTo>
                        <a:lnTo>
                          <a:pt x="29" y="42"/>
                        </a:lnTo>
                        <a:lnTo>
                          <a:pt x="36" y="34"/>
                        </a:lnTo>
                        <a:lnTo>
                          <a:pt x="43" y="28"/>
                        </a:lnTo>
                        <a:lnTo>
                          <a:pt x="52" y="22"/>
                        </a:lnTo>
                        <a:lnTo>
                          <a:pt x="60" y="16"/>
                        </a:lnTo>
                        <a:lnTo>
                          <a:pt x="69" y="12"/>
                        </a:lnTo>
                        <a:lnTo>
                          <a:pt x="78" y="8"/>
                        </a:lnTo>
                        <a:lnTo>
                          <a:pt x="88" y="5"/>
                        </a:lnTo>
                        <a:lnTo>
                          <a:pt x="97" y="2"/>
                        </a:lnTo>
                        <a:lnTo>
                          <a:pt x="108" y="1"/>
                        </a:lnTo>
                        <a:lnTo>
                          <a:pt x="119" y="0"/>
                        </a:lnTo>
                        <a:lnTo>
                          <a:pt x="129" y="0"/>
                        </a:lnTo>
                        <a:lnTo>
                          <a:pt x="129" y="0"/>
                        </a:lnTo>
                        <a:lnTo>
                          <a:pt x="141" y="1"/>
                        </a:lnTo>
                        <a:lnTo>
                          <a:pt x="151" y="3"/>
                        </a:lnTo>
                        <a:lnTo>
                          <a:pt x="162" y="6"/>
                        </a:lnTo>
                        <a:lnTo>
                          <a:pt x="171" y="10"/>
                        </a:lnTo>
                        <a:lnTo>
                          <a:pt x="181" y="14"/>
                        </a:lnTo>
                        <a:lnTo>
                          <a:pt x="190" y="20"/>
                        </a:lnTo>
                        <a:lnTo>
                          <a:pt x="199" y="26"/>
                        </a:lnTo>
                        <a:lnTo>
                          <a:pt x="206" y="32"/>
                        </a:lnTo>
                        <a:lnTo>
                          <a:pt x="214" y="41"/>
                        </a:lnTo>
                        <a:lnTo>
                          <a:pt x="220" y="48"/>
                        </a:lnTo>
                        <a:lnTo>
                          <a:pt x="226" y="58"/>
                        </a:lnTo>
                        <a:lnTo>
                          <a:pt x="232" y="67"/>
                        </a:lnTo>
                        <a:lnTo>
                          <a:pt x="236" y="77"/>
                        </a:lnTo>
                        <a:lnTo>
                          <a:pt x="240" y="87"/>
                        </a:lnTo>
                        <a:lnTo>
                          <a:pt x="242" y="98"/>
                        </a:lnTo>
                        <a:lnTo>
                          <a:pt x="244" y="109"/>
                        </a:lnTo>
                        <a:lnTo>
                          <a:pt x="244" y="109"/>
                        </a:lnTo>
                        <a:lnTo>
                          <a:pt x="245" y="119"/>
                        </a:lnTo>
                        <a:lnTo>
                          <a:pt x="245" y="128"/>
                        </a:lnTo>
                        <a:lnTo>
                          <a:pt x="245" y="148"/>
                        </a:lnTo>
                        <a:lnTo>
                          <a:pt x="245" y="148"/>
                        </a:lnTo>
                        <a:lnTo>
                          <a:pt x="245" y="962"/>
                        </a:lnTo>
                        <a:lnTo>
                          <a:pt x="245" y="962"/>
                        </a:lnTo>
                        <a:lnTo>
                          <a:pt x="245" y="988"/>
                        </a:lnTo>
                        <a:lnTo>
                          <a:pt x="245" y="988"/>
                        </a:lnTo>
                        <a:lnTo>
                          <a:pt x="244" y="1001"/>
                        </a:lnTo>
                        <a:lnTo>
                          <a:pt x="242" y="1014"/>
                        </a:lnTo>
                        <a:lnTo>
                          <a:pt x="239" y="1027"/>
                        </a:lnTo>
                        <a:lnTo>
                          <a:pt x="234" y="1038"/>
                        </a:lnTo>
                        <a:lnTo>
                          <a:pt x="229" y="1049"/>
                        </a:lnTo>
                        <a:lnTo>
                          <a:pt x="223" y="1060"/>
                        </a:lnTo>
                        <a:lnTo>
                          <a:pt x="216" y="1068"/>
                        </a:lnTo>
                        <a:lnTo>
                          <a:pt x="208" y="1078"/>
                        </a:lnTo>
                        <a:lnTo>
                          <a:pt x="200" y="1085"/>
                        </a:lnTo>
                        <a:lnTo>
                          <a:pt x="190" y="1091"/>
                        </a:lnTo>
                        <a:lnTo>
                          <a:pt x="180" y="1098"/>
                        </a:lnTo>
                        <a:lnTo>
                          <a:pt x="169" y="1103"/>
                        </a:lnTo>
                        <a:lnTo>
                          <a:pt x="159" y="1106"/>
                        </a:lnTo>
                        <a:lnTo>
                          <a:pt x="147" y="1109"/>
                        </a:lnTo>
                        <a:lnTo>
                          <a:pt x="134" y="1111"/>
                        </a:lnTo>
                        <a:lnTo>
                          <a:pt x="122" y="1111"/>
                        </a:lnTo>
                        <a:lnTo>
                          <a:pt x="122" y="1111"/>
                        </a:lnTo>
                        <a:lnTo>
                          <a:pt x="109" y="1110"/>
                        </a:lnTo>
                        <a:lnTo>
                          <a:pt x="96" y="1109"/>
                        </a:lnTo>
                        <a:lnTo>
                          <a:pt x="85" y="1106"/>
                        </a:lnTo>
                        <a:lnTo>
                          <a:pt x="73" y="1102"/>
                        </a:lnTo>
                        <a:lnTo>
                          <a:pt x="63" y="1097"/>
                        </a:lnTo>
                        <a:lnTo>
                          <a:pt x="52" y="1090"/>
                        </a:lnTo>
                        <a:lnTo>
                          <a:pt x="43" y="1084"/>
                        </a:lnTo>
                        <a:lnTo>
                          <a:pt x="35" y="1075"/>
                        </a:lnTo>
                        <a:lnTo>
                          <a:pt x="27" y="1067"/>
                        </a:lnTo>
                        <a:lnTo>
                          <a:pt x="20" y="1056"/>
                        </a:lnTo>
                        <a:lnTo>
                          <a:pt x="14" y="1046"/>
                        </a:lnTo>
                        <a:lnTo>
                          <a:pt x="10" y="1035"/>
                        </a:lnTo>
                        <a:lnTo>
                          <a:pt x="5" y="1023"/>
                        </a:lnTo>
                        <a:lnTo>
                          <a:pt x="2" y="1010"/>
                        </a:lnTo>
                        <a:lnTo>
                          <a:pt x="1" y="997"/>
                        </a:lnTo>
                        <a:lnTo>
                          <a:pt x="0" y="982"/>
                        </a:lnTo>
                        <a:lnTo>
                          <a:pt x="0" y="982"/>
                        </a:lnTo>
                        <a:lnTo>
                          <a:pt x="0" y="769"/>
                        </a:lnTo>
                        <a:lnTo>
                          <a:pt x="0" y="557"/>
                        </a:lnTo>
                        <a:lnTo>
                          <a:pt x="0" y="5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2" name="Freeform 24"/>
                  <p:cNvSpPr>
                    <a:spLocks/>
                  </p:cNvSpPr>
                  <p:nvPr/>
                </p:nvSpPr>
                <p:spPr bwMode="auto">
                  <a:xfrm>
                    <a:off x="6834188" y="3903663"/>
                    <a:ext cx="130175" cy="587375"/>
                  </a:xfrm>
                  <a:custGeom>
                    <a:avLst/>
                    <a:gdLst>
                      <a:gd name="T0" fmla="*/ 0 w 245"/>
                      <a:gd name="T1" fmla="*/ 552 h 1111"/>
                      <a:gd name="T2" fmla="*/ 0 w 245"/>
                      <a:gd name="T3" fmla="*/ 130 h 1111"/>
                      <a:gd name="T4" fmla="*/ 0 w 245"/>
                      <a:gd name="T5" fmla="*/ 118 h 1111"/>
                      <a:gd name="T6" fmla="*/ 3 w 245"/>
                      <a:gd name="T7" fmla="*/ 97 h 1111"/>
                      <a:gd name="T8" fmla="*/ 8 w 245"/>
                      <a:gd name="T9" fmla="*/ 77 h 1111"/>
                      <a:gd name="T10" fmla="*/ 16 w 245"/>
                      <a:gd name="T11" fmla="*/ 59 h 1111"/>
                      <a:gd name="T12" fmla="*/ 27 w 245"/>
                      <a:gd name="T13" fmla="*/ 43 h 1111"/>
                      <a:gd name="T14" fmla="*/ 41 w 245"/>
                      <a:gd name="T15" fmla="*/ 29 h 1111"/>
                      <a:gd name="T16" fmla="*/ 56 w 245"/>
                      <a:gd name="T17" fmla="*/ 19 h 1111"/>
                      <a:gd name="T18" fmla="*/ 74 w 245"/>
                      <a:gd name="T19" fmla="*/ 10 h 1111"/>
                      <a:gd name="T20" fmla="*/ 83 w 245"/>
                      <a:gd name="T21" fmla="*/ 6 h 1111"/>
                      <a:gd name="T22" fmla="*/ 111 w 245"/>
                      <a:gd name="T23" fmla="*/ 1 h 1111"/>
                      <a:gd name="T24" fmla="*/ 138 w 245"/>
                      <a:gd name="T25" fmla="*/ 1 h 1111"/>
                      <a:gd name="T26" fmla="*/ 164 w 245"/>
                      <a:gd name="T27" fmla="*/ 7 h 1111"/>
                      <a:gd name="T28" fmla="*/ 188 w 245"/>
                      <a:gd name="T29" fmla="*/ 19 h 1111"/>
                      <a:gd name="T30" fmla="*/ 208 w 245"/>
                      <a:gd name="T31" fmla="*/ 35 h 1111"/>
                      <a:gd name="T32" fmla="*/ 225 w 245"/>
                      <a:gd name="T33" fmla="*/ 56 h 1111"/>
                      <a:gd name="T34" fmla="*/ 237 w 245"/>
                      <a:gd name="T35" fmla="*/ 81 h 1111"/>
                      <a:gd name="T36" fmla="*/ 244 w 245"/>
                      <a:gd name="T37" fmla="*/ 109 h 1111"/>
                      <a:gd name="T38" fmla="*/ 245 w 245"/>
                      <a:gd name="T39" fmla="*/ 126 h 1111"/>
                      <a:gd name="T40" fmla="*/ 245 w 245"/>
                      <a:gd name="T41" fmla="*/ 143 h 1111"/>
                      <a:gd name="T42" fmla="*/ 245 w 245"/>
                      <a:gd name="T43" fmla="*/ 967 h 1111"/>
                      <a:gd name="T44" fmla="*/ 244 w 245"/>
                      <a:gd name="T45" fmla="*/ 998 h 1111"/>
                      <a:gd name="T46" fmla="*/ 243 w 245"/>
                      <a:gd name="T47" fmla="*/ 1009 h 1111"/>
                      <a:gd name="T48" fmla="*/ 236 w 245"/>
                      <a:gd name="T49" fmla="*/ 1032 h 1111"/>
                      <a:gd name="T50" fmla="*/ 226 w 245"/>
                      <a:gd name="T51" fmla="*/ 1053 h 1111"/>
                      <a:gd name="T52" fmla="*/ 213 w 245"/>
                      <a:gd name="T53" fmla="*/ 1071 h 1111"/>
                      <a:gd name="T54" fmla="*/ 197 w 245"/>
                      <a:gd name="T55" fmla="*/ 1086 h 1111"/>
                      <a:gd name="T56" fmla="*/ 178 w 245"/>
                      <a:gd name="T57" fmla="*/ 1098 h 1111"/>
                      <a:gd name="T58" fmla="*/ 158 w 245"/>
                      <a:gd name="T59" fmla="*/ 1106 h 1111"/>
                      <a:gd name="T60" fmla="*/ 136 w 245"/>
                      <a:gd name="T61" fmla="*/ 1110 h 1111"/>
                      <a:gd name="T62" fmla="*/ 113 w 245"/>
                      <a:gd name="T63" fmla="*/ 1111 h 1111"/>
                      <a:gd name="T64" fmla="*/ 101 w 245"/>
                      <a:gd name="T65" fmla="*/ 1109 h 1111"/>
                      <a:gd name="T66" fmla="*/ 79 w 245"/>
                      <a:gd name="T67" fmla="*/ 1104 h 1111"/>
                      <a:gd name="T68" fmla="*/ 58 w 245"/>
                      <a:gd name="T69" fmla="*/ 1095 h 1111"/>
                      <a:gd name="T70" fmla="*/ 40 w 245"/>
                      <a:gd name="T71" fmla="*/ 1082 h 1111"/>
                      <a:gd name="T72" fmla="*/ 25 w 245"/>
                      <a:gd name="T73" fmla="*/ 1066 h 1111"/>
                      <a:gd name="T74" fmla="*/ 13 w 245"/>
                      <a:gd name="T75" fmla="*/ 1048 h 1111"/>
                      <a:gd name="T76" fmla="*/ 5 w 245"/>
                      <a:gd name="T77" fmla="*/ 1027 h 1111"/>
                      <a:gd name="T78" fmla="*/ 1 w 245"/>
                      <a:gd name="T79" fmla="*/ 1004 h 1111"/>
                      <a:gd name="T80" fmla="*/ 0 w 245"/>
                      <a:gd name="T81" fmla="*/ 992 h 1111"/>
                      <a:gd name="T82" fmla="*/ 0 w 245"/>
                      <a:gd name="T83" fmla="*/ 772 h 1111"/>
                      <a:gd name="T84" fmla="*/ 0 w 245"/>
                      <a:gd name="T85" fmla="*/ 552 h 1111"/>
                      <a:gd name="T86" fmla="*/ 0 w 245"/>
                      <a:gd name="T87" fmla="*/ 552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5" h="1111">
                        <a:moveTo>
                          <a:pt x="0" y="552"/>
                        </a:moveTo>
                        <a:lnTo>
                          <a:pt x="0" y="552"/>
                        </a:lnTo>
                        <a:lnTo>
                          <a:pt x="0" y="341"/>
                        </a:lnTo>
                        <a:lnTo>
                          <a:pt x="0" y="130"/>
                        </a:lnTo>
                        <a:lnTo>
                          <a:pt x="0" y="130"/>
                        </a:lnTo>
                        <a:lnTo>
                          <a:pt x="0" y="118"/>
                        </a:lnTo>
                        <a:lnTo>
                          <a:pt x="1" y="107"/>
                        </a:lnTo>
                        <a:lnTo>
                          <a:pt x="3" y="97"/>
                        </a:lnTo>
                        <a:lnTo>
                          <a:pt x="5" y="86"/>
                        </a:lnTo>
                        <a:lnTo>
                          <a:pt x="8" y="77"/>
                        </a:lnTo>
                        <a:lnTo>
                          <a:pt x="12" y="67"/>
                        </a:lnTo>
                        <a:lnTo>
                          <a:pt x="16" y="59"/>
                        </a:lnTo>
                        <a:lnTo>
                          <a:pt x="22" y="50"/>
                        </a:lnTo>
                        <a:lnTo>
                          <a:pt x="27" y="43"/>
                        </a:lnTo>
                        <a:lnTo>
                          <a:pt x="33" y="37"/>
                        </a:lnTo>
                        <a:lnTo>
                          <a:pt x="41" y="29"/>
                        </a:lnTo>
                        <a:lnTo>
                          <a:pt x="48" y="24"/>
                        </a:lnTo>
                        <a:lnTo>
                          <a:pt x="56" y="19"/>
                        </a:lnTo>
                        <a:lnTo>
                          <a:pt x="64" y="13"/>
                        </a:lnTo>
                        <a:lnTo>
                          <a:pt x="74" y="10"/>
                        </a:lnTo>
                        <a:lnTo>
                          <a:pt x="83" y="6"/>
                        </a:lnTo>
                        <a:lnTo>
                          <a:pt x="83" y="6"/>
                        </a:lnTo>
                        <a:lnTo>
                          <a:pt x="97" y="3"/>
                        </a:lnTo>
                        <a:lnTo>
                          <a:pt x="111" y="1"/>
                        </a:lnTo>
                        <a:lnTo>
                          <a:pt x="125" y="0"/>
                        </a:lnTo>
                        <a:lnTo>
                          <a:pt x="138" y="1"/>
                        </a:lnTo>
                        <a:lnTo>
                          <a:pt x="152" y="4"/>
                        </a:lnTo>
                        <a:lnTo>
                          <a:pt x="164" y="7"/>
                        </a:lnTo>
                        <a:lnTo>
                          <a:pt x="176" y="12"/>
                        </a:lnTo>
                        <a:lnTo>
                          <a:pt x="188" y="19"/>
                        </a:lnTo>
                        <a:lnTo>
                          <a:pt x="198" y="26"/>
                        </a:lnTo>
                        <a:lnTo>
                          <a:pt x="208" y="35"/>
                        </a:lnTo>
                        <a:lnTo>
                          <a:pt x="217" y="45"/>
                        </a:lnTo>
                        <a:lnTo>
                          <a:pt x="225" y="56"/>
                        </a:lnTo>
                        <a:lnTo>
                          <a:pt x="231" y="68"/>
                        </a:lnTo>
                        <a:lnTo>
                          <a:pt x="237" y="81"/>
                        </a:lnTo>
                        <a:lnTo>
                          <a:pt x="242" y="95"/>
                        </a:lnTo>
                        <a:lnTo>
                          <a:pt x="244" y="109"/>
                        </a:lnTo>
                        <a:lnTo>
                          <a:pt x="244" y="109"/>
                        </a:lnTo>
                        <a:lnTo>
                          <a:pt x="245" y="126"/>
                        </a:lnTo>
                        <a:lnTo>
                          <a:pt x="245" y="143"/>
                        </a:lnTo>
                        <a:lnTo>
                          <a:pt x="245" y="143"/>
                        </a:lnTo>
                        <a:lnTo>
                          <a:pt x="245" y="967"/>
                        </a:lnTo>
                        <a:lnTo>
                          <a:pt x="245" y="967"/>
                        </a:lnTo>
                        <a:lnTo>
                          <a:pt x="245" y="988"/>
                        </a:lnTo>
                        <a:lnTo>
                          <a:pt x="244" y="998"/>
                        </a:lnTo>
                        <a:lnTo>
                          <a:pt x="243" y="1009"/>
                        </a:lnTo>
                        <a:lnTo>
                          <a:pt x="243" y="1009"/>
                        </a:lnTo>
                        <a:lnTo>
                          <a:pt x="240" y="1021"/>
                        </a:lnTo>
                        <a:lnTo>
                          <a:pt x="236" y="1032"/>
                        </a:lnTo>
                        <a:lnTo>
                          <a:pt x="232" y="1043"/>
                        </a:lnTo>
                        <a:lnTo>
                          <a:pt x="226" y="1053"/>
                        </a:lnTo>
                        <a:lnTo>
                          <a:pt x="221" y="1063"/>
                        </a:lnTo>
                        <a:lnTo>
                          <a:pt x="213" y="1071"/>
                        </a:lnTo>
                        <a:lnTo>
                          <a:pt x="206" y="1079"/>
                        </a:lnTo>
                        <a:lnTo>
                          <a:pt x="197" y="1086"/>
                        </a:lnTo>
                        <a:lnTo>
                          <a:pt x="188" y="1092"/>
                        </a:lnTo>
                        <a:lnTo>
                          <a:pt x="178" y="1098"/>
                        </a:lnTo>
                        <a:lnTo>
                          <a:pt x="169" y="1103"/>
                        </a:lnTo>
                        <a:lnTo>
                          <a:pt x="158" y="1106"/>
                        </a:lnTo>
                        <a:lnTo>
                          <a:pt x="148" y="1109"/>
                        </a:lnTo>
                        <a:lnTo>
                          <a:pt x="136" y="1110"/>
                        </a:lnTo>
                        <a:lnTo>
                          <a:pt x="124" y="1111"/>
                        </a:lnTo>
                        <a:lnTo>
                          <a:pt x="113" y="1111"/>
                        </a:lnTo>
                        <a:lnTo>
                          <a:pt x="113" y="1111"/>
                        </a:lnTo>
                        <a:lnTo>
                          <a:pt x="101" y="1109"/>
                        </a:lnTo>
                        <a:lnTo>
                          <a:pt x="89" y="1107"/>
                        </a:lnTo>
                        <a:lnTo>
                          <a:pt x="79" y="1104"/>
                        </a:lnTo>
                        <a:lnTo>
                          <a:pt x="68" y="1100"/>
                        </a:lnTo>
                        <a:lnTo>
                          <a:pt x="58" y="1095"/>
                        </a:lnTo>
                        <a:lnTo>
                          <a:pt x="49" y="1088"/>
                        </a:lnTo>
                        <a:lnTo>
                          <a:pt x="40" y="1082"/>
                        </a:lnTo>
                        <a:lnTo>
                          <a:pt x="32" y="1074"/>
                        </a:lnTo>
                        <a:lnTo>
                          <a:pt x="25" y="1066"/>
                        </a:lnTo>
                        <a:lnTo>
                          <a:pt x="19" y="1058"/>
                        </a:lnTo>
                        <a:lnTo>
                          <a:pt x="13" y="1048"/>
                        </a:lnTo>
                        <a:lnTo>
                          <a:pt x="9" y="1037"/>
                        </a:lnTo>
                        <a:lnTo>
                          <a:pt x="5" y="1027"/>
                        </a:lnTo>
                        <a:lnTo>
                          <a:pt x="3" y="1015"/>
                        </a:lnTo>
                        <a:lnTo>
                          <a:pt x="1" y="1004"/>
                        </a:lnTo>
                        <a:lnTo>
                          <a:pt x="0" y="992"/>
                        </a:lnTo>
                        <a:lnTo>
                          <a:pt x="0" y="992"/>
                        </a:lnTo>
                        <a:lnTo>
                          <a:pt x="0" y="882"/>
                        </a:lnTo>
                        <a:lnTo>
                          <a:pt x="0" y="77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3" name="Freeform 25"/>
                  <p:cNvSpPr>
                    <a:spLocks/>
                  </p:cNvSpPr>
                  <p:nvPr/>
                </p:nvSpPr>
                <p:spPr bwMode="auto">
                  <a:xfrm>
                    <a:off x="3141663" y="3702050"/>
                    <a:ext cx="136525" cy="130175"/>
                  </a:xfrm>
                  <a:custGeom>
                    <a:avLst/>
                    <a:gdLst>
                      <a:gd name="T0" fmla="*/ 0 w 258"/>
                      <a:gd name="T1" fmla="*/ 124 h 247"/>
                      <a:gd name="T2" fmla="*/ 0 w 258"/>
                      <a:gd name="T3" fmla="*/ 111 h 247"/>
                      <a:gd name="T4" fmla="*/ 2 w 258"/>
                      <a:gd name="T5" fmla="*/ 85 h 247"/>
                      <a:gd name="T6" fmla="*/ 5 w 258"/>
                      <a:gd name="T7" fmla="*/ 62 h 247"/>
                      <a:gd name="T8" fmla="*/ 12 w 258"/>
                      <a:gd name="T9" fmla="*/ 44 h 247"/>
                      <a:gd name="T10" fmla="*/ 23 w 258"/>
                      <a:gd name="T11" fmla="*/ 30 h 247"/>
                      <a:gd name="T12" fmla="*/ 37 w 258"/>
                      <a:gd name="T13" fmla="*/ 18 h 247"/>
                      <a:gd name="T14" fmla="*/ 53 w 258"/>
                      <a:gd name="T15" fmla="*/ 9 h 247"/>
                      <a:gd name="T16" fmla="*/ 76 w 258"/>
                      <a:gd name="T17" fmla="*/ 4 h 247"/>
                      <a:gd name="T18" fmla="*/ 101 w 258"/>
                      <a:gd name="T19" fmla="*/ 1 h 247"/>
                      <a:gd name="T20" fmla="*/ 125 w 258"/>
                      <a:gd name="T21" fmla="*/ 0 h 247"/>
                      <a:gd name="T22" fmla="*/ 174 w 258"/>
                      <a:gd name="T23" fmla="*/ 3 h 247"/>
                      <a:gd name="T24" fmla="*/ 197 w 258"/>
                      <a:gd name="T25" fmla="*/ 8 h 247"/>
                      <a:gd name="T26" fmla="*/ 210 w 258"/>
                      <a:gd name="T27" fmla="*/ 13 h 247"/>
                      <a:gd name="T28" fmla="*/ 229 w 258"/>
                      <a:gd name="T29" fmla="*/ 24 h 247"/>
                      <a:gd name="T30" fmla="*/ 244 w 258"/>
                      <a:gd name="T31" fmla="*/ 40 h 247"/>
                      <a:gd name="T32" fmla="*/ 252 w 258"/>
                      <a:gd name="T33" fmla="*/ 61 h 247"/>
                      <a:gd name="T34" fmla="*/ 254 w 258"/>
                      <a:gd name="T35" fmla="*/ 74 h 247"/>
                      <a:gd name="T36" fmla="*/ 258 w 258"/>
                      <a:gd name="T37" fmla="*/ 125 h 247"/>
                      <a:gd name="T38" fmla="*/ 254 w 258"/>
                      <a:gd name="T39" fmla="*/ 174 h 247"/>
                      <a:gd name="T40" fmla="*/ 252 w 258"/>
                      <a:gd name="T41" fmla="*/ 186 h 247"/>
                      <a:gd name="T42" fmla="*/ 244 w 258"/>
                      <a:gd name="T43" fmla="*/ 206 h 247"/>
                      <a:gd name="T44" fmla="*/ 231 w 258"/>
                      <a:gd name="T45" fmla="*/ 222 h 247"/>
                      <a:gd name="T46" fmla="*/ 212 w 258"/>
                      <a:gd name="T47" fmla="*/ 234 h 247"/>
                      <a:gd name="T48" fmla="*/ 200 w 258"/>
                      <a:gd name="T49" fmla="*/ 238 h 247"/>
                      <a:gd name="T50" fmla="*/ 168 w 258"/>
                      <a:gd name="T51" fmla="*/ 245 h 247"/>
                      <a:gd name="T52" fmla="*/ 134 w 258"/>
                      <a:gd name="T53" fmla="*/ 247 h 247"/>
                      <a:gd name="T54" fmla="*/ 100 w 258"/>
                      <a:gd name="T55" fmla="*/ 246 h 247"/>
                      <a:gd name="T56" fmla="*/ 67 w 258"/>
                      <a:gd name="T57" fmla="*/ 242 h 247"/>
                      <a:gd name="T58" fmla="*/ 51 w 258"/>
                      <a:gd name="T59" fmla="*/ 238 h 247"/>
                      <a:gd name="T60" fmla="*/ 27 w 258"/>
                      <a:gd name="T61" fmla="*/ 224 h 247"/>
                      <a:gd name="T62" fmla="*/ 19 w 258"/>
                      <a:gd name="T63" fmla="*/ 216 h 247"/>
                      <a:gd name="T64" fmla="*/ 11 w 258"/>
                      <a:gd name="T65" fmla="*/ 205 h 247"/>
                      <a:gd name="T66" fmla="*/ 3 w 258"/>
                      <a:gd name="T67" fmla="*/ 178 h 247"/>
                      <a:gd name="T68" fmla="*/ 1 w 258"/>
                      <a:gd name="T69" fmla="*/ 162 h 247"/>
                      <a:gd name="T70" fmla="*/ 1 w 258"/>
                      <a:gd name="T71" fmla="*/ 124 h 247"/>
                      <a:gd name="T72" fmla="*/ 0 w 258"/>
                      <a:gd name="T73" fmla="*/ 124 h 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58" h="247">
                        <a:moveTo>
                          <a:pt x="0" y="124"/>
                        </a:moveTo>
                        <a:lnTo>
                          <a:pt x="0" y="124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lnTo>
                          <a:pt x="1" y="97"/>
                        </a:lnTo>
                        <a:lnTo>
                          <a:pt x="2" y="85"/>
                        </a:lnTo>
                        <a:lnTo>
                          <a:pt x="3" y="73"/>
                        </a:lnTo>
                        <a:lnTo>
                          <a:pt x="5" y="62"/>
                        </a:lnTo>
                        <a:lnTo>
                          <a:pt x="8" y="53"/>
                        </a:lnTo>
                        <a:lnTo>
                          <a:pt x="12" y="44"/>
                        </a:lnTo>
                        <a:lnTo>
                          <a:pt x="18" y="36"/>
                        </a:lnTo>
                        <a:lnTo>
                          <a:pt x="23" y="30"/>
                        </a:lnTo>
                        <a:lnTo>
                          <a:pt x="29" y="23"/>
                        </a:lnTo>
                        <a:lnTo>
                          <a:pt x="37" y="18"/>
                        </a:lnTo>
                        <a:lnTo>
                          <a:pt x="45" y="14"/>
                        </a:lnTo>
                        <a:lnTo>
                          <a:pt x="53" y="9"/>
                        </a:lnTo>
                        <a:lnTo>
                          <a:pt x="64" y="6"/>
                        </a:lnTo>
                        <a:lnTo>
                          <a:pt x="76" y="4"/>
                        </a:lnTo>
                        <a:lnTo>
                          <a:pt x="88" y="2"/>
                        </a:lnTo>
                        <a:lnTo>
                          <a:pt x="101" y="1"/>
                        </a:lnTo>
                        <a:lnTo>
                          <a:pt x="101" y="1"/>
                        </a:lnTo>
                        <a:lnTo>
                          <a:pt x="125" y="0"/>
                        </a:lnTo>
                        <a:lnTo>
                          <a:pt x="150" y="0"/>
                        </a:lnTo>
                        <a:lnTo>
                          <a:pt x="174" y="3"/>
                        </a:lnTo>
                        <a:lnTo>
                          <a:pt x="186" y="5"/>
                        </a:lnTo>
                        <a:lnTo>
                          <a:pt x="197" y="8"/>
                        </a:lnTo>
                        <a:lnTo>
                          <a:pt x="197" y="8"/>
                        </a:lnTo>
                        <a:lnTo>
                          <a:pt x="210" y="13"/>
                        </a:lnTo>
                        <a:lnTo>
                          <a:pt x="221" y="18"/>
                        </a:lnTo>
                        <a:lnTo>
                          <a:pt x="229" y="24"/>
                        </a:lnTo>
                        <a:lnTo>
                          <a:pt x="237" y="32"/>
                        </a:lnTo>
                        <a:lnTo>
                          <a:pt x="244" y="40"/>
                        </a:lnTo>
                        <a:lnTo>
                          <a:pt x="249" y="51"/>
                        </a:lnTo>
                        <a:lnTo>
                          <a:pt x="252" y="61"/>
                        </a:lnTo>
                        <a:lnTo>
                          <a:pt x="254" y="74"/>
                        </a:lnTo>
                        <a:lnTo>
                          <a:pt x="254" y="74"/>
                        </a:lnTo>
                        <a:lnTo>
                          <a:pt x="256" y="99"/>
                        </a:lnTo>
                        <a:lnTo>
                          <a:pt x="258" y="125"/>
                        </a:lnTo>
                        <a:lnTo>
                          <a:pt x="256" y="150"/>
                        </a:lnTo>
                        <a:lnTo>
                          <a:pt x="254" y="174"/>
                        </a:lnTo>
                        <a:lnTo>
                          <a:pt x="254" y="174"/>
                        </a:lnTo>
                        <a:lnTo>
                          <a:pt x="252" y="186"/>
                        </a:lnTo>
                        <a:lnTo>
                          <a:pt x="249" y="197"/>
                        </a:lnTo>
                        <a:lnTo>
                          <a:pt x="244" y="206"/>
                        </a:lnTo>
                        <a:lnTo>
                          <a:pt x="237" y="215"/>
                        </a:lnTo>
                        <a:lnTo>
                          <a:pt x="231" y="222"/>
                        </a:lnTo>
                        <a:lnTo>
                          <a:pt x="222" y="228"/>
                        </a:lnTo>
                        <a:lnTo>
                          <a:pt x="212" y="234"/>
                        </a:lnTo>
                        <a:lnTo>
                          <a:pt x="200" y="238"/>
                        </a:lnTo>
                        <a:lnTo>
                          <a:pt x="200" y="238"/>
                        </a:lnTo>
                        <a:lnTo>
                          <a:pt x="184" y="242"/>
                        </a:lnTo>
                        <a:lnTo>
                          <a:pt x="168" y="245"/>
                        </a:lnTo>
                        <a:lnTo>
                          <a:pt x="151" y="247"/>
                        </a:lnTo>
                        <a:lnTo>
                          <a:pt x="134" y="247"/>
                        </a:lnTo>
                        <a:lnTo>
                          <a:pt x="117" y="247"/>
                        </a:lnTo>
                        <a:lnTo>
                          <a:pt x="100" y="246"/>
                        </a:lnTo>
                        <a:lnTo>
                          <a:pt x="84" y="244"/>
                        </a:lnTo>
                        <a:lnTo>
                          <a:pt x="67" y="242"/>
                        </a:lnTo>
                        <a:lnTo>
                          <a:pt x="67" y="242"/>
                        </a:lnTo>
                        <a:lnTo>
                          <a:pt x="51" y="238"/>
                        </a:lnTo>
                        <a:lnTo>
                          <a:pt x="39" y="231"/>
                        </a:lnTo>
                        <a:lnTo>
                          <a:pt x="27" y="224"/>
                        </a:lnTo>
                        <a:lnTo>
                          <a:pt x="23" y="220"/>
                        </a:lnTo>
                        <a:lnTo>
                          <a:pt x="19" y="216"/>
                        </a:lnTo>
                        <a:lnTo>
                          <a:pt x="14" y="210"/>
                        </a:lnTo>
                        <a:lnTo>
                          <a:pt x="11" y="205"/>
                        </a:lnTo>
                        <a:lnTo>
                          <a:pt x="6" y="192"/>
                        </a:lnTo>
                        <a:lnTo>
                          <a:pt x="3" y="178"/>
                        </a:lnTo>
                        <a:lnTo>
                          <a:pt x="1" y="162"/>
                        </a:lnTo>
                        <a:lnTo>
                          <a:pt x="1" y="162"/>
                        </a:lnTo>
                        <a:lnTo>
                          <a:pt x="0" y="143"/>
                        </a:lnTo>
                        <a:lnTo>
                          <a:pt x="1" y="124"/>
                        </a:lnTo>
                        <a:lnTo>
                          <a:pt x="1" y="124"/>
                        </a:lnTo>
                        <a:lnTo>
                          <a:pt x="0" y="124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4" name="Freeform 26"/>
                  <p:cNvSpPr>
                    <a:spLocks/>
                  </p:cNvSpPr>
                  <p:nvPr/>
                </p:nvSpPr>
                <p:spPr bwMode="auto">
                  <a:xfrm>
                    <a:off x="5535613" y="3700463"/>
                    <a:ext cx="136525" cy="131763"/>
                  </a:xfrm>
                  <a:custGeom>
                    <a:avLst/>
                    <a:gdLst>
                      <a:gd name="T0" fmla="*/ 257 w 257"/>
                      <a:gd name="T1" fmla="*/ 125 h 248"/>
                      <a:gd name="T2" fmla="*/ 257 w 257"/>
                      <a:gd name="T3" fmla="*/ 154 h 248"/>
                      <a:gd name="T4" fmla="*/ 254 w 257"/>
                      <a:gd name="T5" fmla="*/ 175 h 248"/>
                      <a:gd name="T6" fmla="*/ 250 w 257"/>
                      <a:gd name="T7" fmla="*/ 192 h 248"/>
                      <a:gd name="T8" fmla="*/ 244 w 257"/>
                      <a:gd name="T9" fmla="*/ 207 h 248"/>
                      <a:gd name="T10" fmla="*/ 235 w 257"/>
                      <a:gd name="T11" fmla="*/ 220 h 248"/>
                      <a:gd name="T12" fmla="*/ 224 w 257"/>
                      <a:gd name="T13" fmla="*/ 229 h 248"/>
                      <a:gd name="T14" fmla="*/ 210 w 257"/>
                      <a:gd name="T15" fmla="*/ 237 h 248"/>
                      <a:gd name="T16" fmla="*/ 192 w 257"/>
                      <a:gd name="T17" fmla="*/ 242 h 248"/>
                      <a:gd name="T18" fmla="*/ 172 w 257"/>
                      <a:gd name="T19" fmla="*/ 245 h 248"/>
                      <a:gd name="T20" fmla="*/ 127 w 257"/>
                      <a:gd name="T21" fmla="*/ 248 h 248"/>
                      <a:gd name="T22" fmla="*/ 80 w 257"/>
                      <a:gd name="T23" fmla="*/ 245 h 248"/>
                      <a:gd name="T24" fmla="*/ 61 w 257"/>
                      <a:gd name="T25" fmla="*/ 242 h 248"/>
                      <a:gd name="T26" fmla="*/ 45 w 257"/>
                      <a:gd name="T27" fmla="*/ 237 h 248"/>
                      <a:gd name="T28" fmla="*/ 32 w 257"/>
                      <a:gd name="T29" fmla="*/ 229 h 248"/>
                      <a:gd name="T30" fmla="*/ 21 w 257"/>
                      <a:gd name="T31" fmla="*/ 219 h 248"/>
                      <a:gd name="T32" fmla="*/ 12 w 257"/>
                      <a:gd name="T33" fmla="*/ 207 h 248"/>
                      <a:gd name="T34" fmla="*/ 6 w 257"/>
                      <a:gd name="T35" fmla="*/ 193 h 248"/>
                      <a:gd name="T36" fmla="*/ 3 w 257"/>
                      <a:gd name="T37" fmla="*/ 177 h 248"/>
                      <a:gd name="T38" fmla="*/ 1 w 257"/>
                      <a:gd name="T39" fmla="*/ 158 h 248"/>
                      <a:gd name="T40" fmla="*/ 1 w 257"/>
                      <a:gd name="T41" fmla="*/ 91 h 248"/>
                      <a:gd name="T42" fmla="*/ 2 w 257"/>
                      <a:gd name="T43" fmla="*/ 74 h 248"/>
                      <a:gd name="T44" fmla="*/ 10 w 257"/>
                      <a:gd name="T45" fmla="*/ 46 h 248"/>
                      <a:gd name="T46" fmla="*/ 18 w 257"/>
                      <a:gd name="T47" fmla="*/ 36 h 248"/>
                      <a:gd name="T48" fmla="*/ 27 w 257"/>
                      <a:gd name="T49" fmla="*/ 26 h 248"/>
                      <a:gd name="T50" fmla="*/ 53 w 257"/>
                      <a:gd name="T51" fmla="*/ 13 h 248"/>
                      <a:gd name="T52" fmla="*/ 68 w 257"/>
                      <a:gd name="T53" fmla="*/ 8 h 248"/>
                      <a:gd name="T54" fmla="*/ 98 w 257"/>
                      <a:gd name="T55" fmla="*/ 2 h 248"/>
                      <a:gd name="T56" fmla="*/ 127 w 257"/>
                      <a:gd name="T57" fmla="*/ 0 h 248"/>
                      <a:gd name="T58" fmla="*/ 156 w 257"/>
                      <a:gd name="T59" fmla="*/ 2 h 248"/>
                      <a:gd name="T60" fmla="*/ 186 w 257"/>
                      <a:gd name="T61" fmla="*/ 6 h 248"/>
                      <a:gd name="T62" fmla="*/ 203 w 257"/>
                      <a:gd name="T63" fmla="*/ 12 h 248"/>
                      <a:gd name="T64" fmla="*/ 228 w 257"/>
                      <a:gd name="T65" fmla="*/ 24 h 248"/>
                      <a:gd name="T66" fmla="*/ 238 w 257"/>
                      <a:gd name="T67" fmla="*/ 33 h 248"/>
                      <a:gd name="T68" fmla="*/ 245 w 257"/>
                      <a:gd name="T69" fmla="*/ 43 h 248"/>
                      <a:gd name="T70" fmla="*/ 253 w 257"/>
                      <a:gd name="T71" fmla="*/ 70 h 248"/>
                      <a:gd name="T72" fmla="*/ 256 w 257"/>
                      <a:gd name="T73" fmla="*/ 88 h 248"/>
                      <a:gd name="T74" fmla="*/ 256 w 257"/>
                      <a:gd name="T75" fmla="*/ 125 h 248"/>
                      <a:gd name="T76" fmla="*/ 257 w 257"/>
                      <a:gd name="T77" fmla="*/ 125 h 2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57" h="248">
                        <a:moveTo>
                          <a:pt x="257" y="125"/>
                        </a:moveTo>
                        <a:lnTo>
                          <a:pt x="257" y="125"/>
                        </a:lnTo>
                        <a:lnTo>
                          <a:pt x="257" y="139"/>
                        </a:lnTo>
                        <a:lnTo>
                          <a:pt x="257" y="154"/>
                        </a:lnTo>
                        <a:lnTo>
                          <a:pt x="257" y="154"/>
                        </a:lnTo>
                        <a:lnTo>
                          <a:pt x="254" y="175"/>
                        </a:lnTo>
                        <a:lnTo>
                          <a:pt x="252" y="184"/>
                        </a:lnTo>
                        <a:lnTo>
                          <a:pt x="250" y="192"/>
                        </a:lnTo>
                        <a:lnTo>
                          <a:pt x="247" y="201"/>
                        </a:lnTo>
                        <a:lnTo>
                          <a:pt x="244" y="207"/>
                        </a:lnTo>
                        <a:lnTo>
                          <a:pt x="240" y="213"/>
                        </a:lnTo>
                        <a:lnTo>
                          <a:pt x="235" y="220"/>
                        </a:lnTo>
                        <a:lnTo>
                          <a:pt x="230" y="225"/>
                        </a:lnTo>
                        <a:lnTo>
                          <a:pt x="224" y="229"/>
                        </a:lnTo>
                        <a:lnTo>
                          <a:pt x="217" y="234"/>
                        </a:lnTo>
                        <a:lnTo>
                          <a:pt x="210" y="237"/>
                        </a:lnTo>
                        <a:lnTo>
                          <a:pt x="202" y="240"/>
                        </a:lnTo>
                        <a:lnTo>
                          <a:pt x="192" y="242"/>
                        </a:lnTo>
                        <a:lnTo>
                          <a:pt x="172" y="245"/>
                        </a:lnTo>
                        <a:lnTo>
                          <a:pt x="172" y="245"/>
                        </a:lnTo>
                        <a:lnTo>
                          <a:pt x="149" y="247"/>
                        </a:lnTo>
                        <a:lnTo>
                          <a:pt x="127" y="248"/>
                        </a:lnTo>
                        <a:lnTo>
                          <a:pt x="103" y="247"/>
                        </a:lnTo>
                        <a:lnTo>
                          <a:pt x="80" y="245"/>
                        </a:lnTo>
                        <a:lnTo>
                          <a:pt x="80" y="245"/>
                        </a:lnTo>
                        <a:lnTo>
                          <a:pt x="61" y="242"/>
                        </a:lnTo>
                        <a:lnTo>
                          <a:pt x="53" y="239"/>
                        </a:lnTo>
                        <a:lnTo>
                          <a:pt x="45" y="237"/>
                        </a:lnTo>
                        <a:lnTo>
                          <a:pt x="39" y="232"/>
                        </a:lnTo>
                        <a:lnTo>
                          <a:pt x="32" y="229"/>
                        </a:lnTo>
                        <a:lnTo>
                          <a:pt x="26" y="224"/>
                        </a:lnTo>
                        <a:lnTo>
                          <a:pt x="21" y="219"/>
                        </a:lnTo>
                        <a:lnTo>
                          <a:pt x="17" y="213"/>
                        </a:lnTo>
                        <a:lnTo>
                          <a:pt x="12" y="207"/>
                        </a:lnTo>
                        <a:lnTo>
                          <a:pt x="9" y="201"/>
                        </a:lnTo>
                        <a:lnTo>
                          <a:pt x="6" y="193"/>
                        </a:lnTo>
                        <a:lnTo>
                          <a:pt x="4" y="186"/>
                        </a:lnTo>
                        <a:lnTo>
                          <a:pt x="3" y="177"/>
                        </a:lnTo>
                        <a:lnTo>
                          <a:pt x="1" y="158"/>
                        </a:lnTo>
                        <a:lnTo>
                          <a:pt x="1" y="158"/>
                        </a:lnTo>
                        <a:lnTo>
                          <a:pt x="0" y="125"/>
                        </a:lnTo>
                        <a:lnTo>
                          <a:pt x="1" y="91"/>
                        </a:lnTo>
                        <a:lnTo>
                          <a:pt x="1" y="91"/>
                        </a:lnTo>
                        <a:lnTo>
                          <a:pt x="2" y="74"/>
                        </a:lnTo>
                        <a:lnTo>
                          <a:pt x="5" y="59"/>
                        </a:lnTo>
                        <a:lnTo>
                          <a:pt x="10" y="46"/>
                        </a:lnTo>
                        <a:lnTo>
                          <a:pt x="14" y="41"/>
                        </a:lnTo>
                        <a:lnTo>
                          <a:pt x="18" y="36"/>
                        </a:lnTo>
                        <a:lnTo>
                          <a:pt x="22" y="31"/>
                        </a:lnTo>
                        <a:lnTo>
                          <a:pt x="27" y="26"/>
                        </a:lnTo>
                        <a:lnTo>
                          <a:pt x="39" y="19"/>
                        </a:lnTo>
                        <a:lnTo>
                          <a:pt x="53" y="13"/>
                        </a:lnTo>
                        <a:lnTo>
                          <a:pt x="68" y="8"/>
                        </a:lnTo>
                        <a:lnTo>
                          <a:pt x="68" y="8"/>
                        </a:lnTo>
                        <a:lnTo>
                          <a:pt x="83" y="5"/>
                        </a:lnTo>
                        <a:lnTo>
                          <a:pt x="98" y="2"/>
                        </a:lnTo>
                        <a:lnTo>
                          <a:pt x="112" y="1"/>
                        </a:lnTo>
                        <a:lnTo>
                          <a:pt x="127" y="0"/>
                        </a:lnTo>
                        <a:lnTo>
                          <a:pt x="141" y="1"/>
                        </a:lnTo>
                        <a:lnTo>
                          <a:pt x="156" y="2"/>
                        </a:lnTo>
                        <a:lnTo>
                          <a:pt x="171" y="4"/>
                        </a:lnTo>
                        <a:lnTo>
                          <a:pt x="186" y="6"/>
                        </a:lnTo>
                        <a:lnTo>
                          <a:pt x="186" y="6"/>
                        </a:lnTo>
                        <a:lnTo>
                          <a:pt x="203" y="12"/>
                        </a:lnTo>
                        <a:lnTo>
                          <a:pt x="216" y="17"/>
                        </a:lnTo>
                        <a:lnTo>
                          <a:pt x="228" y="24"/>
                        </a:lnTo>
                        <a:lnTo>
                          <a:pt x="233" y="28"/>
                        </a:lnTo>
                        <a:lnTo>
                          <a:pt x="238" y="33"/>
                        </a:lnTo>
                        <a:lnTo>
                          <a:pt x="242" y="38"/>
                        </a:lnTo>
                        <a:lnTo>
                          <a:pt x="245" y="43"/>
                        </a:lnTo>
                        <a:lnTo>
                          <a:pt x="250" y="55"/>
                        </a:lnTo>
                        <a:lnTo>
                          <a:pt x="253" y="70"/>
                        </a:lnTo>
                        <a:lnTo>
                          <a:pt x="256" y="88"/>
                        </a:lnTo>
                        <a:lnTo>
                          <a:pt x="256" y="88"/>
                        </a:lnTo>
                        <a:lnTo>
                          <a:pt x="257" y="106"/>
                        </a:lnTo>
                        <a:lnTo>
                          <a:pt x="256" y="125"/>
                        </a:lnTo>
                        <a:lnTo>
                          <a:pt x="256" y="125"/>
                        </a:lnTo>
                        <a:lnTo>
                          <a:pt x="257" y="125"/>
                        </a:lnTo>
                        <a:lnTo>
                          <a:pt x="257" y="1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5" name="Freeform 27"/>
                  <p:cNvSpPr>
                    <a:spLocks/>
                  </p:cNvSpPr>
                  <p:nvPr/>
                </p:nvSpPr>
                <p:spPr bwMode="auto">
                  <a:xfrm>
                    <a:off x="6829425" y="3702050"/>
                    <a:ext cx="136525" cy="130175"/>
                  </a:xfrm>
                  <a:custGeom>
                    <a:avLst/>
                    <a:gdLst>
                      <a:gd name="T0" fmla="*/ 0 w 258"/>
                      <a:gd name="T1" fmla="*/ 125 h 247"/>
                      <a:gd name="T2" fmla="*/ 0 w 258"/>
                      <a:gd name="T3" fmla="*/ 112 h 247"/>
                      <a:gd name="T4" fmla="*/ 2 w 258"/>
                      <a:gd name="T5" fmla="*/ 85 h 247"/>
                      <a:gd name="T6" fmla="*/ 6 w 258"/>
                      <a:gd name="T7" fmla="*/ 62 h 247"/>
                      <a:gd name="T8" fmla="*/ 14 w 258"/>
                      <a:gd name="T9" fmla="*/ 43 h 247"/>
                      <a:gd name="T10" fmla="*/ 24 w 258"/>
                      <a:gd name="T11" fmla="*/ 29 h 247"/>
                      <a:gd name="T12" fmla="*/ 38 w 258"/>
                      <a:gd name="T13" fmla="*/ 17 h 247"/>
                      <a:gd name="T14" fmla="*/ 56 w 258"/>
                      <a:gd name="T15" fmla="*/ 9 h 247"/>
                      <a:gd name="T16" fmla="*/ 78 w 258"/>
                      <a:gd name="T17" fmla="*/ 3 h 247"/>
                      <a:gd name="T18" fmla="*/ 106 w 258"/>
                      <a:gd name="T19" fmla="*/ 1 h 247"/>
                      <a:gd name="T20" fmla="*/ 128 w 258"/>
                      <a:gd name="T21" fmla="*/ 0 h 247"/>
                      <a:gd name="T22" fmla="*/ 171 w 258"/>
                      <a:gd name="T23" fmla="*/ 2 h 247"/>
                      <a:gd name="T24" fmla="*/ 194 w 258"/>
                      <a:gd name="T25" fmla="*/ 7 h 247"/>
                      <a:gd name="T26" fmla="*/ 207 w 258"/>
                      <a:gd name="T27" fmla="*/ 12 h 247"/>
                      <a:gd name="T28" fmla="*/ 230 w 258"/>
                      <a:gd name="T29" fmla="*/ 24 h 247"/>
                      <a:gd name="T30" fmla="*/ 244 w 258"/>
                      <a:gd name="T31" fmla="*/ 40 h 247"/>
                      <a:gd name="T32" fmla="*/ 253 w 258"/>
                      <a:gd name="T33" fmla="*/ 63 h 247"/>
                      <a:gd name="T34" fmla="*/ 256 w 258"/>
                      <a:gd name="T35" fmla="*/ 77 h 247"/>
                      <a:gd name="T36" fmla="*/ 258 w 258"/>
                      <a:gd name="T37" fmla="*/ 126 h 247"/>
                      <a:gd name="T38" fmla="*/ 255 w 258"/>
                      <a:gd name="T39" fmla="*/ 174 h 247"/>
                      <a:gd name="T40" fmla="*/ 253 w 258"/>
                      <a:gd name="T41" fmla="*/ 186 h 247"/>
                      <a:gd name="T42" fmla="*/ 244 w 258"/>
                      <a:gd name="T43" fmla="*/ 206 h 247"/>
                      <a:gd name="T44" fmla="*/ 232 w 258"/>
                      <a:gd name="T45" fmla="*/ 222 h 247"/>
                      <a:gd name="T46" fmla="*/ 213 w 258"/>
                      <a:gd name="T47" fmla="*/ 234 h 247"/>
                      <a:gd name="T48" fmla="*/ 202 w 258"/>
                      <a:gd name="T49" fmla="*/ 238 h 247"/>
                      <a:gd name="T50" fmla="*/ 168 w 258"/>
                      <a:gd name="T51" fmla="*/ 245 h 247"/>
                      <a:gd name="T52" fmla="*/ 135 w 258"/>
                      <a:gd name="T53" fmla="*/ 247 h 247"/>
                      <a:gd name="T54" fmla="*/ 102 w 258"/>
                      <a:gd name="T55" fmla="*/ 246 h 247"/>
                      <a:gd name="T56" fmla="*/ 68 w 258"/>
                      <a:gd name="T57" fmla="*/ 242 h 247"/>
                      <a:gd name="T58" fmla="*/ 53 w 258"/>
                      <a:gd name="T59" fmla="*/ 238 h 247"/>
                      <a:gd name="T60" fmla="*/ 29 w 258"/>
                      <a:gd name="T61" fmla="*/ 225 h 247"/>
                      <a:gd name="T62" fmla="*/ 19 w 258"/>
                      <a:gd name="T63" fmla="*/ 216 h 247"/>
                      <a:gd name="T64" fmla="*/ 12 w 258"/>
                      <a:gd name="T65" fmla="*/ 205 h 247"/>
                      <a:gd name="T66" fmla="*/ 3 w 258"/>
                      <a:gd name="T67" fmla="*/ 179 h 247"/>
                      <a:gd name="T68" fmla="*/ 1 w 258"/>
                      <a:gd name="T69" fmla="*/ 163 h 247"/>
                      <a:gd name="T70" fmla="*/ 1 w 258"/>
                      <a:gd name="T71" fmla="*/ 125 h 247"/>
                      <a:gd name="T72" fmla="*/ 0 w 258"/>
                      <a:gd name="T73" fmla="*/ 125 h 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58" h="247">
                        <a:moveTo>
                          <a:pt x="0" y="125"/>
                        </a:moveTo>
                        <a:lnTo>
                          <a:pt x="0" y="125"/>
                        </a:lnTo>
                        <a:lnTo>
                          <a:pt x="0" y="112"/>
                        </a:lnTo>
                        <a:lnTo>
                          <a:pt x="0" y="112"/>
                        </a:lnTo>
                        <a:lnTo>
                          <a:pt x="1" y="97"/>
                        </a:lnTo>
                        <a:lnTo>
                          <a:pt x="2" y="85"/>
                        </a:lnTo>
                        <a:lnTo>
                          <a:pt x="3" y="73"/>
                        </a:lnTo>
                        <a:lnTo>
                          <a:pt x="6" y="62"/>
                        </a:lnTo>
                        <a:lnTo>
                          <a:pt x="10" y="53"/>
                        </a:lnTo>
                        <a:lnTo>
                          <a:pt x="14" y="43"/>
                        </a:lnTo>
                        <a:lnTo>
                          <a:pt x="18" y="36"/>
                        </a:lnTo>
                        <a:lnTo>
                          <a:pt x="24" y="29"/>
                        </a:lnTo>
                        <a:lnTo>
                          <a:pt x="31" y="22"/>
                        </a:lnTo>
                        <a:lnTo>
                          <a:pt x="38" y="17"/>
                        </a:lnTo>
                        <a:lnTo>
                          <a:pt x="47" y="13"/>
                        </a:lnTo>
                        <a:lnTo>
                          <a:pt x="56" y="9"/>
                        </a:lnTo>
                        <a:lnTo>
                          <a:pt x="67" y="6"/>
                        </a:lnTo>
                        <a:lnTo>
                          <a:pt x="78" y="3"/>
                        </a:lnTo>
                        <a:lnTo>
                          <a:pt x="92" y="2"/>
                        </a:lnTo>
                        <a:lnTo>
                          <a:pt x="106" y="1"/>
                        </a:lnTo>
                        <a:lnTo>
                          <a:pt x="106" y="1"/>
                        </a:lnTo>
                        <a:lnTo>
                          <a:pt x="128" y="0"/>
                        </a:lnTo>
                        <a:lnTo>
                          <a:pt x="150" y="0"/>
                        </a:lnTo>
                        <a:lnTo>
                          <a:pt x="171" y="2"/>
                        </a:lnTo>
                        <a:lnTo>
                          <a:pt x="183" y="4"/>
                        </a:lnTo>
                        <a:lnTo>
                          <a:pt x="194" y="7"/>
                        </a:lnTo>
                        <a:lnTo>
                          <a:pt x="194" y="7"/>
                        </a:lnTo>
                        <a:lnTo>
                          <a:pt x="207" y="12"/>
                        </a:lnTo>
                        <a:lnTo>
                          <a:pt x="219" y="17"/>
                        </a:lnTo>
                        <a:lnTo>
                          <a:pt x="230" y="24"/>
                        </a:lnTo>
                        <a:lnTo>
                          <a:pt x="238" y="32"/>
                        </a:lnTo>
                        <a:lnTo>
                          <a:pt x="244" y="40"/>
                        </a:lnTo>
                        <a:lnTo>
                          <a:pt x="250" y="51"/>
                        </a:lnTo>
                        <a:lnTo>
                          <a:pt x="253" y="63"/>
                        </a:lnTo>
                        <a:lnTo>
                          <a:pt x="256" y="77"/>
                        </a:lnTo>
                        <a:lnTo>
                          <a:pt x="256" y="77"/>
                        </a:lnTo>
                        <a:lnTo>
                          <a:pt x="258" y="101"/>
                        </a:lnTo>
                        <a:lnTo>
                          <a:pt x="258" y="126"/>
                        </a:lnTo>
                        <a:lnTo>
                          <a:pt x="257" y="150"/>
                        </a:lnTo>
                        <a:lnTo>
                          <a:pt x="255" y="174"/>
                        </a:lnTo>
                        <a:lnTo>
                          <a:pt x="255" y="174"/>
                        </a:lnTo>
                        <a:lnTo>
                          <a:pt x="253" y="186"/>
                        </a:lnTo>
                        <a:lnTo>
                          <a:pt x="250" y="197"/>
                        </a:lnTo>
                        <a:lnTo>
                          <a:pt x="244" y="206"/>
                        </a:lnTo>
                        <a:lnTo>
                          <a:pt x="239" y="215"/>
                        </a:lnTo>
                        <a:lnTo>
                          <a:pt x="232" y="222"/>
                        </a:lnTo>
                        <a:lnTo>
                          <a:pt x="223" y="228"/>
                        </a:lnTo>
                        <a:lnTo>
                          <a:pt x="213" y="234"/>
                        </a:lnTo>
                        <a:lnTo>
                          <a:pt x="202" y="238"/>
                        </a:lnTo>
                        <a:lnTo>
                          <a:pt x="202" y="238"/>
                        </a:lnTo>
                        <a:lnTo>
                          <a:pt x="185" y="242"/>
                        </a:lnTo>
                        <a:lnTo>
                          <a:pt x="168" y="245"/>
                        </a:lnTo>
                        <a:lnTo>
                          <a:pt x="151" y="247"/>
                        </a:lnTo>
                        <a:lnTo>
                          <a:pt x="135" y="247"/>
                        </a:lnTo>
                        <a:lnTo>
                          <a:pt x="118" y="247"/>
                        </a:lnTo>
                        <a:lnTo>
                          <a:pt x="102" y="246"/>
                        </a:lnTo>
                        <a:lnTo>
                          <a:pt x="85" y="244"/>
                        </a:lnTo>
                        <a:lnTo>
                          <a:pt x="68" y="242"/>
                        </a:lnTo>
                        <a:lnTo>
                          <a:pt x="68" y="242"/>
                        </a:lnTo>
                        <a:lnTo>
                          <a:pt x="53" y="238"/>
                        </a:lnTo>
                        <a:lnTo>
                          <a:pt x="39" y="233"/>
                        </a:lnTo>
                        <a:lnTo>
                          <a:pt x="29" y="225"/>
                        </a:lnTo>
                        <a:lnTo>
                          <a:pt x="23" y="221"/>
                        </a:lnTo>
                        <a:lnTo>
                          <a:pt x="19" y="216"/>
                        </a:lnTo>
                        <a:lnTo>
                          <a:pt x="16" y="211"/>
                        </a:lnTo>
                        <a:lnTo>
                          <a:pt x="12" y="205"/>
                        </a:lnTo>
                        <a:lnTo>
                          <a:pt x="6" y="193"/>
                        </a:lnTo>
                        <a:lnTo>
                          <a:pt x="3" y="179"/>
                        </a:lnTo>
                        <a:lnTo>
                          <a:pt x="1" y="163"/>
                        </a:lnTo>
                        <a:lnTo>
                          <a:pt x="1" y="163"/>
                        </a:lnTo>
                        <a:lnTo>
                          <a:pt x="0" y="144"/>
                        </a:lnTo>
                        <a:lnTo>
                          <a:pt x="1" y="125"/>
                        </a:lnTo>
                        <a:lnTo>
                          <a:pt x="1" y="125"/>
                        </a:lnTo>
                        <a:lnTo>
                          <a:pt x="0" y="125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</p:grpSp>
        </p:grpSp>
      </p:grp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050667"/>
            <a:ext cx="743793" cy="19407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745740"/>
            <a:ext cx="8229600" cy="34321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2196592"/>
            <a:ext cx="8229600" cy="457623"/>
          </a:xfrm>
        </p:spPr>
        <p:txBody>
          <a:bodyPr anchor="b" anchorCtr="0">
            <a:normAutofit/>
          </a:bodyPr>
          <a:lstStyle>
            <a:lvl1pPr>
              <a:defRPr sz="23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0" y="91525"/>
            <a:ext cx="249936" cy="457623"/>
            <a:chOff x="0" y="91440"/>
            <a:chExt cx="249936" cy="457200"/>
          </a:xfrm>
        </p:grpSpPr>
        <p:sp>
          <p:nvSpPr>
            <p:cNvPr id="59" name="Freeform 58"/>
            <p:cNvSpPr>
              <a:spLocks/>
            </p:cNvSpPr>
            <p:nvPr/>
          </p:nvSpPr>
          <p:spPr>
            <a:xfrm>
              <a:off x="0" y="91440"/>
              <a:ext cx="121920" cy="91440"/>
            </a:xfrm>
            <a:custGeom>
              <a:avLst/>
              <a:gdLst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7" fmla="*/ 91440 w 121920"/>
                <a:gd name="connsiteY7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" h="91440">
                  <a:moveTo>
                    <a:pt x="0" y="0"/>
                  </a:moveTo>
                  <a:lnTo>
                    <a:pt x="45720" y="0"/>
                  </a:lnTo>
                  <a:lnTo>
                    <a:pt x="76200" y="0"/>
                  </a:lnTo>
                  <a:cubicBezTo>
                    <a:pt x="101451" y="0"/>
                    <a:pt x="121920" y="20469"/>
                    <a:pt x="121920" y="45720"/>
                  </a:cubicBezTo>
                  <a:cubicBezTo>
                    <a:pt x="121920" y="70971"/>
                    <a:pt x="101451" y="91440"/>
                    <a:pt x="76200" y="91440"/>
                  </a:cubicBezTo>
                  <a:lnTo>
                    <a:pt x="45720" y="91440"/>
                  </a:ln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>
            <a:xfrm>
              <a:off x="0" y="274320"/>
              <a:ext cx="185928" cy="91440"/>
            </a:xfrm>
            <a:custGeom>
              <a:avLst/>
              <a:gdLst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36576 w 185928"/>
                <a:gd name="connsiteY2" fmla="*/ 0 h 91440"/>
                <a:gd name="connsiteX3" fmla="*/ 64008 w 185928"/>
                <a:gd name="connsiteY3" fmla="*/ 0 h 91440"/>
                <a:gd name="connsiteX4" fmla="*/ 94488 w 185928"/>
                <a:gd name="connsiteY4" fmla="*/ 0 h 91440"/>
                <a:gd name="connsiteX5" fmla="*/ 140208 w 185928"/>
                <a:gd name="connsiteY5" fmla="*/ 0 h 91440"/>
                <a:gd name="connsiteX6" fmla="*/ 185928 w 185928"/>
                <a:gd name="connsiteY6" fmla="*/ 45720 h 91440"/>
                <a:gd name="connsiteX7" fmla="*/ 140208 w 185928"/>
                <a:gd name="connsiteY7" fmla="*/ 91440 h 91440"/>
                <a:gd name="connsiteX8" fmla="*/ 94488 w 185928"/>
                <a:gd name="connsiteY8" fmla="*/ 91440 h 91440"/>
                <a:gd name="connsiteX9" fmla="*/ 64008 w 185928"/>
                <a:gd name="connsiteY9" fmla="*/ 91440 h 91440"/>
                <a:gd name="connsiteX10" fmla="*/ 36576 w 185928"/>
                <a:gd name="connsiteY10" fmla="*/ 91440 h 91440"/>
                <a:gd name="connsiteX11" fmla="*/ 18288 w 185928"/>
                <a:gd name="connsiteY11" fmla="*/ 91440 h 91440"/>
                <a:gd name="connsiteX12" fmla="*/ 0 w 185928"/>
                <a:gd name="connsiteY12" fmla="*/ 9144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64008 w 185928"/>
                <a:gd name="connsiteY2" fmla="*/ 0 h 91440"/>
                <a:gd name="connsiteX3" fmla="*/ 94488 w 185928"/>
                <a:gd name="connsiteY3" fmla="*/ 0 h 91440"/>
                <a:gd name="connsiteX4" fmla="*/ 140208 w 185928"/>
                <a:gd name="connsiteY4" fmla="*/ 0 h 91440"/>
                <a:gd name="connsiteX5" fmla="*/ 185928 w 185928"/>
                <a:gd name="connsiteY5" fmla="*/ 45720 h 91440"/>
                <a:gd name="connsiteX6" fmla="*/ 140208 w 185928"/>
                <a:gd name="connsiteY6" fmla="*/ 91440 h 91440"/>
                <a:gd name="connsiteX7" fmla="*/ 94488 w 185928"/>
                <a:gd name="connsiteY7" fmla="*/ 91440 h 91440"/>
                <a:gd name="connsiteX8" fmla="*/ 64008 w 185928"/>
                <a:gd name="connsiteY8" fmla="*/ 91440 h 91440"/>
                <a:gd name="connsiteX9" fmla="*/ 36576 w 185928"/>
                <a:gd name="connsiteY9" fmla="*/ 91440 h 91440"/>
                <a:gd name="connsiteX10" fmla="*/ 18288 w 185928"/>
                <a:gd name="connsiteY10" fmla="*/ 91440 h 91440"/>
                <a:gd name="connsiteX11" fmla="*/ 0 w 185928"/>
                <a:gd name="connsiteY11" fmla="*/ 91440 h 91440"/>
                <a:gd name="connsiteX12" fmla="*/ 0 w 185928"/>
                <a:gd name="connsiteY12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94488 w 185928"/>
                <a:gd name="connsiteY2" fmla="*/ 0 h 91440"/>
                <a:gd name="connsiteX3" fmla="*/ 140208 w 185928"/>
                <a:gd name="connsiteY3" fmla="*/ 0 h 91440"/>
                <a:gd name="connsiteX4" fmla="*/ 185928 w 185928"/>
                <a:gd name="connsiteY4" fmla="*/ 45720 h 91440"/>
                <a:gd name="connsiteX5" fmla="*/ 140208 w 185928"/>
                <a:gd name="connsiteY5" fmla="*/ 91440 h 91440"/>
                <a:gd name="connsiteX6" fmla="*/ 94488 w 185928"/>
                <a:gd name="connsiteY6" fmla="*/ 91440 h 91440"/>
                <a:gd name="connsiteX7" fmla="*/ 64008 w 185928"/>
                <a:gd name="connsiteY7" fmla="*/ 91440 h 91440"/>
                <a:gd name="connsiteX8" fmla="*/ 36576 w 185928"/>
                <a:gd name="connsiteY8" fmla="*/ 91440 h 91440"/>
                <a:gd name="connsiteX9" fmla="*/ 18288 w 185928"/>
                <a:gd name="connsiteY9" fmla="*/ 91440 h 91440"/>
                <a:gd name="connsiteX10" fmla="*/ 0 w 185928"/>
                <a:gd name="connsiteY10" fmla="*/ 91440 h 91440"/>
                <a:gd name="connsiteX11" fmla="*/ 0 w 185928"/>
                <a:gd name="connsiteY11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94488 w 185928"/>
                <a:gd name="connsiteY5" fmla="*/ 91440 h 91440"/>
                <a:gd name="connsiteX6" fmla="*/ 64008 w 185928"/>
                <a:gd name="connsiteY6" fmla="*/ 91440 h 91440"/>
                <a:gd name="connsiteX7" fmla="*/ 36576 w 185928"/>
                <a:gd name="connsiteY7" fmla="*/ 91440 h 91440"/>
                <a:gd name="connsiteX8" fmla="*/ 18288 w 185928"/>
                <a:gd name="connsiteY8" fmla="*/ 91440 h 91440"/>
                <a:gd name="connsiteX9" fmla="*/ 0 w 185928"/>
                <a:gd name="connsiteY9" fmla="*/ 91440 h 91440"/>
                <a:gd name="connsiteX10" fmla="*/ 0 w 185928"/>
                <a:gd name="connsiteY10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64008 w 185928"/>
                <a:gd name="connsiteY5" fmla="*/ 91440 h 91440"/>
                <a:gd name="connsiteX6" fmla="*/ 36576 w 185928"/>
                <a:gd name="connsiteY6" fmla="*/ 91440 h 91440"/>
                <a:gd name="connsiteX7" fmla="*/ 18288 w 185928"/>
                <a:gd name="connsiteY7" fmla="*/ 91440 h 91440"/>
                <a:gd name="connsiteX8" fmla="*/ 0 w 185928"/>
                <a:gd name="connsiteY8" fmla="*/ 91440 h 91440"/>
                <a:gd name="connsiteX9" fmla="*/ 0 w 185928"/>
                <a:gd name="connsiteY9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36576 w 185928"/>
                <a:gd name="connsiteY5" fmla="*/ 91440 h 91440"/>
                <a:gd name="connsiteX6" fmla="*/ 18288 w 185928"/>
                <a:gd name="connsiteY6" fmla="*/ 91440 h 91440"/>
                <a:gd name="connsiteX7" fmla="*/ 0 w 185928"/>
                <a:gd name="connsiteY7" fmla="*/ 91440 h 91440"/>
                <a:gd name="connsiteX8" fmla="*/ 0 w 185928"/>
                <a:gd name="connsiteY8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18288 w 185928"/>
                <a:gd name="connsiteY5" fmla="*/ 91440 h 91440"/>
                <a:gd name="connsiteX6" fmla="*/ 0 w 185928"/>
                <a:gd name="connsiteY6" fmla="*/ 91440 h 91440"/>
                <a:gd name="connsiteX7" fmla="*/ 0 w 185928"/>
                <a:gd name="connsiteY7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0 w 185928"/>
                <a:gd name="connsiteY5" fmla="*/ 91440 h 91440"/>
                <a:gd name="connsiteX6" fmla="*/ 0 w 185928"/>
                <a:gd name="connsiteY6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0 w 185928"/>
                <a:gd name="connsiteY5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91440 w 185928"/>
                <a:gd name="connsiteY5" fmla="*/ 9144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28" h="91440">
                  <a:moveTo>
                    <a:pt x="0" y="0"/>
                  </a:moveTo>
                  <a:lnTo>
                    <a:pt x="140208" y="0"/>
                  </a:lnTo>
                  <a:cubicBezTo>
                    <a:pt x="165459" y="0"/>
                    <a:pt x="185928" y="20469"/>
                    <a:pt x="185928" y="45720"/>
                  </a:cubicBezTo>
                  <a:cubicBezTo>
                    <a:pt x="185928" y="70971"/>
                    <a:pt x="165459" y="91440"/>
                    <a:pt x="140208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>
            <a:xfrm>
              <a:off x="0" y="457200"/>
              <a:ext cx="249936" cy="91440"/>
            </a:xfrm>
            <a:custGeom>
              <a:avLst/>
              <a:gdLst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112776 w 249936"/>
                <a:gd name="connsiteY4" fmla="*/ 0 h 91440"/>
                <a:gd name="connsiteX5" fmla="*/ 204216 w 249936"/>
                <a:gd name="connsiteY5" fmla="*/ 0 h 91440"/>
                <a:gd name="connsiteX6" fmla="*/ 249936 w 249936"/>
                <a:gd name="connsiteY6" fmla="*/ 45720 h 91440"/>
                <a:gd name="connsiteX7" fmla="*/ 204216 w 249936"/>
                <a:gd name="connsiteY7" fmla="*/ 91440 h 91440"/>
                <a:gd name="connsiteX8" fmla="*/ 112776 w 249936"/>
                <a:gd name="connsiteY8" fmla="*/ 91440 h 91440"/>
                <a:gd name="connsiteX9" fmla="*/ 82296 w 249936"/>
                <a:gd name="connsiteY9" fmla="*/ 91440 h 91440"/>
                <a:gd name="connsiteX10" fmla="*/ 54864 w 249936"/>
                <a:gd name="connsiteY10" fmla="*/ 91440 h 91440"/>
                <a:gd name="connsiteX11" fmla="*/ 36576 w 249936"/>
                <a:gd name="connsiteY11" fmla="*/ 91440 h 91440"/>
                <a:gd name="connsiteX12" fmla="*/ 0 w 249936"/>
                <a:gd name="connsiteY12" fmla="*/ 9144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204216 w 249936"/>
                <a:gd name="connsiteY4" fmla="*/ 0 h 91440"/>
                <a:gd name="connsiteX5" fmla="*/ 249936 w 249936"/>
                <a:gd name="connsiteY5" fmla="*/ 45720 h 91440"/>
                <a:gd name="connsiteX6" fmla="*/ 204216 w 249936"/>
                <a:gd name="connsiteY6" fmla="*/ 91440 h 91440"/>
                <a:gd name="connsiteX7" fmla="*/ 112776 w 249936"/>
                <a:gd name="connsiteY7" fmla="*/ 91440 h 91440"/>
                <a:gd name="connsiteX8" fmla="*/ 82296 w 249936"/>
                <a:gd name="connsiteY8" fmla="*/ 91440 h 91440"/>
                <a:gd name="connsiteX9" fmla="*/ 54864 w 249936"/>
                <a:gd name="connsiteY9" fmla="*/ 91440 h 91440"/>
                <a:gd name="connsiteX10" fmla="*/ 36576 w 249936"/>
                <a:gd name="connsiteY10" fmla="*/ 91440 h 91440"/>
                <a:gd name="connsiteX11" fmla="*/ 0 w 249936"/>
                <a:gd name="connsiteY11" fmla="*/ 91440 h 91440"/>
                <a:gd name="connsiteX12" fmla="*/ 0 w 249936"/>
                <a:gd name="connsiteY12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204216 w 249936"/>
                <a:gd name="connsiteY3" fmla="*/ 0 h 91440"/>
                <a:gd name="connsiteX4" fmla="*/ 249936 w 249936"/>
                <a:gd name="connsiteY4" fmla="*/ 45720 h 91440"/>
                <a:gd name="connsiteX5" fmla="*/ 204216 w 249936"/>
                <a:gd name="connsiteY5" fmla="*/ 91440 h 91440"/>
                <a:gd name="connsiteX6" fmla="*/ 112776 w 249936"/>
                <a:gd name="connsiteY6" fmla="*/ 91440 h 91440"/>
                <a:gd name="connsiteX7" fmla="*/ 82296 w 249936"/>
                <a:gd name="connsiteY7" fmla="*/ 91440 h 91440"/>
                <a:gd name="connsiteX8" fmla="*/ 54864 w 249936"/>
                <a:gd name="connsiteY8" fmla="*/ 91440 h 91440"/>
                <a:gd name="connsiteX9" fmla="*/ 36576 w 249936"/>
                <a:gd name="connsiteY9" fmla="*/ 91440 h 91440"/>
                <a:gd name="connsiteX10" fmla="*/ 0 w 249936"/>
                <a:gd name="connsiteY10" fmla="*/ 91440 h 91440"/>
                <a:gd name="connsiteX11" fmla="*/ 0 w 249936"/>
                <a:gd name="connsiteY11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2381 h 93821"/>
                <a:gd name="connsiteX1" fmla="*/ 36576 w 249936"/>
                <a:gd name="connsiteY1" fmla="*/ 2381 h 93821"/>
                <a:gd name="connsiteX2" fmla="*/ 50006 w 249936"/>
                <a:gd name="connsiteY2" fmla="*/ 0 h 93821"/>
                <a:gd name="connsiteX3" fmla="*/ 204216 w 249936"/>
                <a:gd name="connsiteY3" fmla="*/ 2381 h 93821"/>
                <a:gd name="connsiteX4" fmla="*/ 249936 w 249936"/>
                <a:gd name="connsiteY4" fmla="*/ 48101 h 93821"/>
                <a:gd name="connsiteX5" fmla="*/ 204216 w 249936"/>
                <a:gd name="connsiteY5" fmla="*/ 93821 h 93821"/>
                <a:gd name="connsiteX6" fmla="*/ 112776 w 249936"/>
                <a:gd name="connsiteY6" fmla="*/ 93821 h 93821"/>
                <a:gd name="connsiteX7" fmla="*/ 82296 w 249936"/>
                <a:gd name="connsiteY7" fmla="*/ 93821 h 93821"/>
                <a:gd name="connsiteX8" fmla="*/ 54864 w 249936"/>
                <a:gd name="connsiteY8" fmla="*/ 93821 h 93821"/>
                <a:gd name="connsiteX9" fmla="*/ 36576 w 249936"/>
                <a:gd name="connsiteY9" fmla="*/ 93821 h 93821"/>
                <a:gd name="connsiteX10" fmla="*/ 0 w 249936"/>
                <a:gd name="connsiteY10" fmla="*/ 93821 h 93821"/>
                <a:gd name="connsiteX11" fmla="*/ 0 w 249936"/>
                <a:gd name="connsiteY11" fmla="*/ 2381 h 93821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36576 w 249936"/>
                <a:gd name="connsiteY7" fmla="*/ 91440 h 91440"/>
                <a:gd name="connsiteX8" fmla="*/ 0 w 249936"/>
                <a:gd name="connsiteY8" fmla="*/ 91440 h 91440"/>
                <a:gd name="connsiteX9" fmla="*/ 0 w 249936"/>
                <a:gd name="connsiteY9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0 w 249936"/>
                <a:gd name="connsiteY7" fmla="*/ 91440 h 91440"/>
                <a:gd name="connsiteX8" fmla="*/ 0 w 249936"/>
                <a:gd name="connsiteY8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0 w 249936"/>
                <a:gd name="connsiteY6" fmla="*/ 91440 h 91440"/>
                <a:gd name="connsiteX7" fmla="*/ 0 w 249936"/>
                <a:gd name="connsiteY7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0 w 249936"/>
                <a:gd name="connsiteY5" fmla="*/ 91440 h 91440"/>
                <a:gd name="connsiteX6" fmla="*/ 0 w 249936"/>
                <a:gd name="connsiteY6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0 w 249936"/>
                <a:gd name="connsiteY5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91440 w 249936"/>
                <a:gd name="connsiteY5" fmla="*/ 9144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36" h="91440">
                  <a:moveTo>
                    <a:pt x="0" y="0"/>
                  </a:moveTo>
                  <a:lnTo>
                    <a:pt x="204216" y="0"/>
                  </a:lnTo>
                  <a:cubicBezTo>
                    <a:pt x="229467" y="0"/>
                    <a:pt x="249936" y="20469"/>
                    <a:pt x="249936" y="45720"/>
                  </a:cubicBezTo>
                  <a:cubicBezTo>
                    <a:pt x="249936" y="70971"/>
                    <a:pt x="229467" y="91440"/>
                    <a:pt x="204216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1" y="4944569"/>
            <a:ext cx="1502013" cy="113213"/>
          </a:xfrm>
          <a:noFill/>
        </p:spPr>
        <p:txBody>
          <a:bodyPr vert="horz" wrap="none" lIns="0" tIns="0" rIns="0" bIns="0" rtlCol="0">
            <a:noAutofit/>
          </a:bodyPr>
          <a:lstStyle>
            <a:lvl1pPr marL="257175" indent="-257175" algn="r">
              <a:buNone/>
              <a:defRPr lang="en-US" sz="7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r"/>
            <a:r>
              <a:rPr lang="en-US" dirty="0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>
              <a:lnSpc>
                <a:spcPct val="105000"/>
              </a:lnSpc>
              <a:spcBef>
                <a:spcPts val="900"/>
              </a:spcBef>
              <a:buSzPct val="80000"/>
              <a:defRPr sz="1600"/>
            </a:lvl1pPr>
            <a:lvl2pPr marL="461963" indent="-230188">
              <a:lnSpc>
                <a:spcPct val="105000"/>
              </a:lnSpc>
              <a:spcBef>
                <a:spcPts val="900"/>
              </a:spcBef>
              <a:buSzPct val="80000"/>
              <a:defRPr sz="1400"/>
            </a:lvl2pPr>
            <a:lvl3pPr marL="682625" indent="-220663">
              <a:lnSpc>
                <a:spcPct val="105000"/>
              </a:lnSpc>
              <a:spcBef>
                <a:spcPts val="900"/>
              </a:spcBef>
              <a:buSzPct val="80000"/>
              <a:defRPr sz="1200"/>
            </a:lvl3pPr>
            <a:lvl4pPr marL="914400" indent="-231775">
              <a:lnSpc>
                <a:spcPct val="105000"/>
              </a:lnSpc>
              <a:spcBef>
                <a:spcPts val="900"/>
              </a:spcBef>
              <a:buSzPct val="80000"/>
              <a:defRPr sz="1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91525"/>
            <a:ext cx="249936" cy="457623"/>
            <a:chOff x="0" y="91440"/>
            <a:chExt cx="249936" cy="457200"/>
          </a:xfrm>
        </p:grpSpPr>
        <p:sp>
          <p:nvSpPr>
            <p:cNvPr id="15" name="Freeform 14"/>
            <p:cNvSpPr>
              <a:spLocks/>
            </p:cNvSpPr>
            <p:nvPr/>
          </p:nvSpPr>
          <p:spPr>
            <a:xfrm>
              <a:off x="0" y="91440"/>
              <a:ext cx="121920" cy="91440"/>
            </a:xfrm>
            <a:custGeom>
              <a:avLst/>
              <a:gdLst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7" fmla="*/ 91440 w 121920"/>
                <a:gd name="connsiteY7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" h="91440">
                  <a:moveTo>
                    <a:pt x="0" y="0"/>
                  </a:moveTo>
                  <a:lnTo>
                    <a:pt x="45720" y="0"/>
                  </a:lnTo>
                  <a:lnTo>
                    <a:pt x="76200" y="0"/>
                  </a:lnTo>
                  <a:cubicBezTo>
                    <a:pt x="101451" y="0"/>
                    <a:pt x="121920" y="20469"/>
                    <a:pt x="121920" y="45720"/>
                  </a:cubicBezTo>
                  <a:cubicBezTo>
                    <a:pt x="121920" y="70971"/>
                    <a:pt x="101451" y="91440"/>
                    <a:pt x="76200" y="91440"/>
                  </a:cubicBezTo>
                  <a:lnTo>
                    <a:pt x="45720" y="91440"/>
                  </a:ln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>
            <a:xfrm>
              <a:off x="0" y="274320"/>
              <a:ext cx="185928" cy="91440"/>
            </a:xfrm>
            <a:custGeom>
              <a:avLst/>
              <a:gdLst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36576 w 185928"/>
                <a:gd name="connsiteY2" fmla="*/ 0 h 91440"/>
                <a:gd name="connsiteX3" fmla="*/ 64008 w 185928"/>
                <a:gd name="connsiteY3" fmla="*/ 0 h 91440"/>
                <a:gd name="connsiteX4" fmla="*/ 94488 w 185928"/>
                <a:gd name="connsiteY4" fmla="*/ 0 h 91440"/>
                <a:gd name="connsiteX5" fmla="*/ 140208 w 185928"/>
                <a:gd name="connsiteY5" fmla="*/ 0 h 91440"/>
                <a:gd name="connsiteX6" fmla="*/ 185928 w 185928"/>
                <a:gd name="connsiteY6" fmla="*/ 45720 h 91440"/>
                <a:gd name="connsiteX7" fmla="*/ 140208 w 185928"/>
                <a:gd name="connsiteY7" fmla="*/ 91440 h 91440"/>
                <a:gd name="connsiteX8" fmla="*/ 94488 w 185928"/>
                <a:gd name="connsiteY8" fmla="*/ 91440 h 91440"/>
                <a:gd name="connsiteX9" fmla="*/ 64008 w 185928"/>
                <a:gd name="connsiteY9" fmla="*/ 91440 h 91440"/>
                <a:gd name="connsiteX10" fmla="*/ 36576 w 185928"/>
                <a:gd name="connsiteY10" fmla="*/ 91440 h 91440"/>
                <a:gd name="connsiteX11" fmla="*/ 18288 w 185928"/>
                <a:gd name="connsiteY11" fmla="*/ 91440 h 91440"/>
                <a:gd name="connsiteX12" fmla="*/ 0 w 185928"/>
                <a:gd name="connsiteY12" fmla="*/ 9144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64008 w 185928"/>
                <a:gd name="connsiteY2" fmla="*/ 0 h 91440"/>
                <a:gd name="connsiteX3" fmla="*/ 94488 w 185928"/>
                <a:gd name="connsiteY3" fmla="*/ 0 h 91440"/>
                <a:gd name="connsiteX4" fmla="*/ 140208 w 185928"/>
                <a:gd name="connsiteY4" fmla="*/ 0 h 91440"/>
                <a:gd name="connsiteX5" fmla="*/ 185928 w 185928"/>
                <a:gd name="connsiteY5" fmla="*/ 45720 h 91440"/>
                <a:gd name="connsiteX6" fmla="*/ 140208 w 185928"/>
                <a:gd name="connsiteY6" fmla="*/ 91440 h 91440"/>
                <a:gd name="connsiteX7" fmla="*/ 94488 w 185928"/>
                <a:gd name="connsiteY7" fmla="*/ 91440 h 91440"/>
                <a:gd name="connsiteX8" fmla="*/ 64008 w 185928"/>
                <a:gd name="connsiteY8" fmla="*/ 91440 h 91440"/>
                <a:gd name="connsiteX9" fmla="*/ 36576 w 185928"/>
                <a:gd name="connsiteY9" fmla="*/ 91440 h 91440"/>
                <a:gd name="connsiteX10" fmla="*/ 18288 w 185928"/>
                <a:gd name="connsiteY10" fmla="*/ 91440 h 91440"/>
                <a:gd name="connsiteX11" fmla="*/ 0 w 185928"/>
                <a:gd name="connsiteY11" fmla="*/ 91440 h 91440"/>
                <a:gd name="connsiteX12" fmla="*/ 0 w 185928"/>
                <a:gd name="connsiteY12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94488 w 185928"/>
                <a:gd name="connsiteY2" fmla="*/ 0 h 91440"/>
                <a:gd name="connsiteX3" fmla="*/ 140208 w 185928"/>
                <a:gd name="connsiteY3" fmla="*/ 0 h 91440"/>
                <a:gd name="connsiteX4" fmla="*/ 185928 w 185928"/>
                <a:gd name="connsiteY4" fmla="*/ 45720 h 91440"/>
                <a:gd name="connsiteX5" fmla="*/ 140208 w 185928"/>
                <a:gd name="connsiteY5" fmla="*/ 91440 h 91440"/>
                <a:gd name="connsiteX6" fmla="*/ 94488 w 185928"/>
                <a:gd name="connsiteY6" fmla="*/ 91440 h 91440"/>
                <a:gd name="connsiteX7" fmla="*/ 64008 w 185928"/>
                <a:gd name="connsiteY7" fmla="*/ 91440 h 91440"/>
                <a:gd name="connsiteX8" fmla="*/ 36576 w 185928"/>
                <a:gd name="connsiteY8" fmla="*/ 91440 h 91440"/>
                <a:gd name="connsiteX9" fmla="*/ 18288 w 185928"/>
                <a:gd name="connsiteY9" fmla="*/ 91440 h 91440"/>
                <a:gd name="connsiteX10" fmla="*/ 0 w 185928"/>
                <a:gd name="connsiteY10" fmla="*/ 91440 h 91440"/>
                <a:gd name="connsiteX11" fmla="*/ 0 w 185928"/>
                <a:gd name="connsiteY11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94488 w 185928"/>
                <a:gd name="connsiteY5" fmla="*/ 91440 h 91440"/>
                <a:gd name="connsiteX6" fmla="*/ 64008 w 185928"/>
                <a:gd name="connsiteY6" fmla="*/ 91440 h 91440"/>
                <a:gd name="connsiteX7" fmla="*/ 36576 w 185928"/>
                <a:gd name="connsiteY7" fmla="*/ 91440 h 91440"/>
                <a:gd name="connsiteX8" fmla="*/ 18288 w 185928"/>
                <a:gd name="connsiteY8" fmla="*/ 91440 h 91440"/>
                <a:gd name="connsiteX9" fmla="*/ 0 w 185928"/>
                <a:gd name="connsiteY9" fmla="*/ 91440 h 91440"/>
                <a:gd name="connsiteX10" fmla="*/ 0 w 185928"/>
                <a:gd name="connsiteY10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64008 w 185928"/>
                <a:gd name="connsiteY5" fmla="*/ 91440 h 91440"/>
                <a:gd name="connsiteX6" fmla="*/ 36576 w 185928"/>
                <a:gd name="connsiteY6" fmla="*/ 91440 h 91440"/>
                <a:gd name="connsiteX7" fmla="*/ 18288 w 185928"/>
                <a:gd name="connsiteY7" fmla="*/ 91440 h 91440"/>
                <a:gd name="connsiteX8" fmla="*/ 0 w 185928"/>
                <a:gd name="connsiteY8" fmla="*/ 91440 h 91440"/>
                <a:gd name="connsiteX9" fmla="*/ 0 w 185928"/>
                <a:gd name="connsiteY9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36576 w 185928"/>
                <a:gd name="connsiteY5" fmla="*/ 91440 h 91440"/>
                <a:gd name="connsiteX6" fmla="*/ 18288 w 185928"/>
                <a:gd name="connsiteY6" fmla="*/ 91440 h 91440"/>
                <a:gd name="connsiteX7" fmla="*/ 0 w 185928"/>
                <a:gd name="connsiteY7" fmla="*/ 91440 h 91440"/>
                <a:gd name="connsiteX8" fmla="*/ 0 w 185928"/>
                <a:gd name="connsiteY8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18288 w 185928"/>
                <a:gd name="connsiteY5" fmla="*/ 91440 h 91440"/>
                <a:gd name="connsiteX6" fmla="*/ 0 w 185928"/>
                <a:gd name="connsiteY6" fmla="*/ 91440 h 91440"/>
                <a:gd name="connsiteX7" fmla="*/ 0 w 185928"/>
                <a:gd name="connsiteY7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0 w 185928"/>
                <a:gd name="connsiteY5" fmla="*/ 91440 h 91440"/>
                <a:gd name="connsiteX6" fmla="*/ 0 w 185928"/>
                <a:gd name="connsiteY6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0 w 185928"/>
                <a:gd name="connsiteY5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91440 w 185928"/>
                <a:gd name="connsiteY5" fmla="*/ 9144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28" h="91440">
                  <a:moveTo>
                    <a:pt x="0" y="0"/>
                  </a:moveTo>
                  <a:lnTo>
                    <a:pt x="140208" y="0"/>
                  </a:lnTo>
                  <a:cubicBezTo>
                    <a:pt x="165459" y="0"/>
                    <a:pt x="185928" y="20469"/>
                    <a:pt x="185928" y="45720"/>
                  </a:cubicBezTo>
                  <a:cubicBezTo>
                    <a:pt x="185928" y="70971"/>
                    <a:pt x="165459" y="91440"/>
                    <a:pt x="140208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>
            <a:xfrm>
              <a:off x="0" y="457200"/>
              <a:ext cx="249936" cy="91440"/>
            </a:xfrm>
            <a:custGeom>
              <a:avLst/>
              <a:gdLst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112776 w 249936"/>
                <a:gd name="connsiteY4" fmla="*/ 0 h 91440"/>
                <a:gd name="connsiteX5" fmla="*/ 204216 w 249936"/>
                <a:gd name="connsiteY5" fmla="*/ 0 h 91440"/>
                <a:gd name="connsiteX6" fmla="*/ 249936 w 249936"/>
                <a:gd name="connsiteY6" fmla="*/ 45720 h 91440"/>
                <a:gd name="connsiteX7" fmla="*/ 204216 w 249936"/>
                <a:gd name="connsiteY7" fmla="*/ 91440 h 91440"/>
                <a:gd name="connsiteX8" fmla="*/ 112776 w 249936"/>
                <a:gd name="connsiteY8" fmla="*/ 91440 h 91440"/>
                <a:gd name="connsiteX9" fmla="*/ 82296 w 249936"/>
                <a:gd name="connsiteY9" fmla="*/ 91440 h 91440"/>
                <a:gd name="connsiteX10" fmla="*/ 54864 w 249936"/>
                <a:gd name="connsiteY10" fmla="*/ 91440 h 91440"/>
                <a:gd name="connsiteX11" fmla="*/ 36576 w 249936"/>
                <a:gd name="connsiteY11" fmla="*/ 91440 h 91440"/>
                <a:gd name="connsiteX12" fmla="*/ 0 w 249936"/>
                <a:gd name="connsiteY12" fmla="*/ 9144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204216 w 249936"/>
                <a:gd name="connsiteY4" fmla="*/ 0 h 91440"/>
                <a:gd name="connsiteX5" fmla="*/ 249936 w 249936"/>
                <a:gd name="connsiteY5" fmla="*/ 45720 h 91440"/>
                <a:gd name="connsiteX6" fmla="*/ 204216 w 249936"/>
                <a:gd name="connsiteY6" fmla="*/ 91440 h 91440"/>
                <a:gd name="connsiteX7" fmla="*/ 112776 w 249936"/>
                <a:gd name="connsiteY7" fmla="*/ 91440 h 91440"/>
                <a:gd name="connsiteX8" fmla="*/ 82296 w 249936"/>
                <a:gd name="connsiteY8" fmla="*/ 91440 h 91440"/>
                <a:gd name="connsiteX9" fmla="*/ 54864 w 249936"/>
                <a:gd name="connsiteY9" fmla="*/ 91440 h 91440"/>
                <a:gd name="connsiteX10" fmla="*/ 36576 w 249936"/>
                <a:gd name="connsiteY10" fmla="*/ 91440 h 91440"/>
                <a:gd name="connsiteX11" fmla="*/ 0 w 249936"/>
                <a:gd name="connsiteY11" fmla="*/ 91440 h 91440"/>
                <a:gd name="connsiteX12" fmla="*/ 0 w 249936"/>
                <a:gd name="connsiteY12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204216 w 249936"/>
                <a:gd name="connsiteY3" fmla="*/ 0 h 91440"/>
                <a:gd name="connsiteX4" fmla="*/ 249936 w 249936"/>
                <a:gd name="connsiteY4" fmla="*/ 45720 h 91440"/>
                <a:gd name="connsiteX5" fmla="*/ 204216 w 249936"/>
                <a:gd name="connsiteY5" fmla="*/ 91440 h 91440"/>
                <a:gd name="connsiteX6" fmla="*/ 112776 w 249936"/>
                <a:gd name="connsiteY6" fmla="*/ 91440 h 91440"/>
                <a:gd name="connsiteX7" fmla="*/ 82296 w 249936"/>
                <a:gd name="connsiteY7" fmla="*/ 91440 h 91440"/>
                <a:gd name="connsiteX8" fmla="*/ 54864 w 249936"/>
                <a:gd name="connsiteY8" fmla="*/ 91440 h 91440"/>
                <a:gd name="connsiteX9" fmla="*/ 36576 w 249936"/>
                <a:gd name="connsiteY9" fmla="*/ 91440 h 91440"/>
                <a:gd name="connsiteX10" fmla="*/ 0 w 249936"/>
                <a:gd name="connsiteY10" fmla="*/ 91440 h 91440"/>
                <a:gd name="connsiteX11" fmla="*/ 0 w 249936"/>
                <a:gd name="connsiteY11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2381 h 93821"/>
                <a:gd name="connsiteX1" fmla="*/ 36576 w 249936"/>
                <a:gd name="connsiteY1" fmla="*/ 2381 h 93821"/>
                <a:gd name="connsiteX2" fmla="*/ 50006 w 249936"/>
                <a:gd name="connsiteY2" fmla="*/ 0 h 93821"/>
                <a:gd name="connsiteX3" fmla="*/ 204216 w 249936"/>
                <a:gd name="connsiteY3" fmla="*/ 2381 h 93821"/>
                <a:gd name="connsiteX4" fmla="*/ 249936 w 249936"/>
                <a:gd name="connsiteY4" fmla="*/ 48101 h 93821"/>
                <a:gd name="connsiteX5" fmla="*/ 204216 w 249936"/>
                <a:gd name="connsiteY5" fmla="*/ 93821 h 93821"/>
                <a:gd name="connsiteX6" fmla="*/ 112776 w 249936"/>
                <a:gd name="connsiteY6" fmla="*/ 93821 h 93821"/>
                <a:gd name="connsiteX7" fmla="*/ 82296 w 249936"/>
                <a:gd name="connsiteY7" fmla="*/ 93821 h 93821"/>
                <a:gd name="connsiteX8" fmla="*/ 54864 w 249936"/>
                <a:gd name="connsiteY8" fmla="*/ 93821 h 93821"/>
                <a:gd name="connsiteX9" fmla="*/ 36576 w 249936"/>
                <a:gd name="connsiteY9" fmla="*/ 93821 h 93821"/>
                <a:gd name="connsiteX10" fmla="*/ 0 w 249936"/>
                <a:gd name="connsiteY10" fmla="*/ 93821 h 93821"/>
                <a:gd name="connsiteX11" fmla="*/ 0 w 249936"/>
                <a:gd name="connsiteY11" fmla="*/ 2381 h 93821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36576 w 249936"/>
                <a:gd name="connsiteY7" fmla="*/ 91440 h 91440"/>
                <a:gd name="connsiteX8" fmla="*/ 0 w 249936"/>
                <a:gd name="connsiteY8" fmla="*/ 91440 h 91440"/>
                <a:gd name="connsiteX9" fmla="*/ 0 w 249936"/>
                <a:gd name="connsiteY9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0 w 249936"/>
                <a:gd name="connsiteY7" fmla="*/ 91440 h 91440"/>
                <a:gd name="connsiteX8" fmla="*/ 0 w 249936"/>
                <a:gd name="connsiteY8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0 w 249936"/>
                <a:gd name="connsiteY6" fmla="*/ 91440 h 91440"/>
                <a:gd name="connsiteX7" fmla="*/ 0 w 249936"/>
                <a:gd name="connsiteY7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0 w 249936"/>
                <a:gd name="connsiteY5" fmla="*/ 91440 h 91440"/>
                <a:gd name="connsiteX6" fmla="*/ 0 w 249936"/>
                <a:gd name="connsiteY6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0 w 249936"/>
                <a:gd name="connsiteY5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91440 w 249936"/>
                <a:gd name="connsiteY5" fmla="*/ 9144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36" h="91440">
                  <a:moveTo>
                    <a:pt x="0" y="0"/>
                  </a:moveTo>
                  <a:lnTo>
                    <a:pt x="204216" y="0"/>
                  </a:lnTo>
                  <a:cubicBezTo>
                    <a:pt x="229467" y="0"/>
                    <a:pt x="249936" y="20469"/>
                    <a:pt x="249936" y="45720"/>
                  </a:cubicBezTo>
                  <a:cubicBezTo>
                    <a:pt x="249936" y="70971"/>
                    <a:pt x="229467" y="91440"/>
                    <a:pt x="204216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525"/>
            <a:ext cx="7315200" cy="549148"/>
          </a:xfrm>
        </p:spPr>
        <p:txBody>
          <a:bodyPr wrap="square">
            <a:normAutofit/>
          </a:bodyPr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1" y="4944569"/>
            <a:ext cx="1502013" cy="113213"/>
          </a:xfrm>
          <a:noFill/>
        </p:spPr>
        <p:txBody>
          <a:bodyPr vert="horz" wrap="none" lIns="0" tIns="0" rIns="0" bIns="0" rtlCol="0">
            <a:noAutofit/>
          </a:bodyPr>
          <a:lstStyle>
            <a:lvl1pPr algn="r">
              <a:defRPr lang="en-US" sz="7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r">
              <a:buNone/>
            </a:pPr>
            <a:r>
              <a:rPr lang="en-US" dirty="0"/>
              <a:t>TCS CONFIDENTIAL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>
              <a:lnSpc>
                <a:spcPct val="105000"/>
              </a:lnSpc>
              <a:spcBef>
                <a:spcPts val="900"/>
              </a:spcBef>
              <a:buSzPct val="80000"/>
              <a:defRPr sz="1600"/>
            </a:lvl1pPr>
            <a:lvl2pPr marL="461963" indent="-230188">
              <a:lnSpc>
                <a:spcPct val="105000"/>
              </a:lnSpc>
              <a:spcBef>
                <a:spcPts val="900"/>
              </a:spcBef>
              <a:buSzPct val="80000"/>
              <a:defRPr sz="1400"/>
            </a:lvl2pPr>
            <a:lvl3pPr marL="682625" indent="-220663">
              <a:lnSpc>
                <a:spcPct val="105000"/>
              </a:lnSpc>
              <a:spcBef>
                <a:spcPts val="900"/>
              </a:spcBef>
              <a:buSzPct val="80000"/>
              <a:defRPr sz="1200"/>
            </a:lvl3pPr>
            <a:lvl4pPr marL="914400" indent="-231775">
              <a:lnSpc>
                <a:spcPct val="105000"/>
              </a:lnSpc>
              <a:spcBef>
                <a:spcPts val="900"/>
              </a:spcBef>
              <a:buSzPct val="80000"/>
              <a:defRPr sz="1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1" y="91525"/>
            <a:ext cx="7772399" cy="549148"/>
          </a:xfrm>
          <a:custGeom>
            <a:avLst/>
            <a:gdLst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  <a:gd name="connsiteX5" fmla="*/ 91440 w 7772399"/>
              <a:gd name="connsiteY5" fmla="*/ 91440 h 548640"/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9" h="548640">
                <a:moveTo>
                  <a:pt x="0" y="0"/>
                </a:moveTo>
                <a:lnTo>
                  <a:pt x="7498079" y="0"/>
                </a:lnTo>
                <a:cubicBezTo>
                  <a:pt x="7649585" y="0"/>
                  <a:pt x="7772399" y="122814"/>
                  <a:pt x="7772399" y="274320"/>
                </a:cubicBezTo>
                <a:cubicBezTo>
                  <a:pt x="7772399" y="425826"/>
                  <a:pt x="7649585" y="548640"/>
                  <a:pt x="7498079" y="548640"/>
                </a:cubicBezTo>
                <a:lnTo>
                  <a:pt x="0" y="548640"/>
                </a:lnTo>
              </a:path>
            </a:pathLst>
          </a:custGeom>
          <a:noFill/>
          <a:ln w="12700">
            <a:solidFill>
              <a:srgbClr val="F0A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71678"/>
            <a:ext cx="30861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bg>
      <p:bgPr>
        <a:gradFill>
          <a:gsLst>
            <a:gs pos="0">
              <a:srgbClr val="5DABDC"/>
            </a:gs>
            <a:gs pos="100000">
              <a:srgbClr val="6AC3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6"/>
          <p:cNvSpPr>
            <a:spLocks noGrp="1"/>
          </p:cNvSpPr>
          <p:nvPr>
            <p:ph type="title"/>
          </p:nvPr>
        </p:nvSpPr>
        <p:spPr>
          <a:xfrm>
            <a:off x="0" y="2013543"/>
            <a:ext cx="7315200" cy="640673"/>
          </a:xfrm>
          <a:prstGeom prst="rect">
            <a:avLst/>
          </a:prstGeom>
        </p:spPr>
        <p:txBody>
          <a:bodyPr lIns="45720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3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4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2197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01" y="4239373"/>
            <a:ext cx="2301113" cy="880289"/>
            <a:chOff x="25400" y="4235450"/>
            <a:chExt cx="2301113" cy="879475"/>
          </a:xfrm>
        </p:grpSpPr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628775" y="5060950"/>
              <a:ext cx="196850" cy="47625"/>
            </a:xfrm>
            <a:custGeom>
              <a:avLst/>
              <a:gdLst>
                <a:gd name="T0" fmla="*/ 76 w 124"/>
                <a:gd name="T1" fmla="*/ 30 h 30"/>
                <a:gd name="T2" fmla="*/ 76 w 124"/>
                <a:gd name="T3" fmla="*/ 30 h 30"/>
                <a:gd name="T4" fmla="*/ 2 w 124"/>
                <a:gd name="T5" fmla="*/ 2 h 30"/>
                <a:gd name="T6" fmla="*/ 0 w 124"/>
                <a:gd name="T7" fmla="*/ 0 h 30"/>
                <a:gd name="T8" fmla="*/ 2 w 124"/>
                <a:gd name="T9" fmla="*/ 0 h 30"/>
                <a:gd name="T10" fmla="*/ 124 w 124"/>
                <a:gd name="T11" fmla="*/ 6 h 30"/>
                <a:gd name="T12" fmla="*/ 124 w 124"/>
                <a:gd name="T13" fmla="*/ 6 h 30"/>
                <a:gd name="T14" fmla="*/ 124 w 124"/>
                <a:gd name="T15" fmla="*/ 6 h 30"/>
                <a:gd name="T16" fmla="*/ 76 w 124"/>
                <a:gd name="T17" fmla="*/ 30 h 30"/>
                <a:gd name="T18" fmla="*/ 76 w 124"/>
                <a:gd name="T19" fmla="*/ 30 h 30"/>
                <a:gd name="T20" fmla="*/ 6 w 124"/>
                <a:gd name="T21" fmla="*/ 2 h 30"/>
                <a:gd name="T22" fmla="*/ 76 w 124"/>
                <a:gd name="T23" fmla="*/ 28 h 30"/>
                <a:gd name="T24" fmla="*/ 120 w 124"/>
                <a:gd name="T25" fmla="*/ 6 h 30"/>
                <a:gd name="T26" fmla="*/ 6 w 124"/>
                <a:gd name="T2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30">
                  <a:moveTo>
                    <a:pt x="76" y="30"/>
                  </a:moveTo>
                  <a:lnTo>
                    <a:pt x="76" y="30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76" y="30"/>
                  </a:lnTo>
                  <a:lnTo>
                    <a:pt x="76" y="30"/>
                  </a:lnTo>
                  <a:close/>
                  <a:moveTo>
                    <a:pt x="6" y="2"/>
                  </a:moveTo>
                  <a:lnTo>
                    <a:pt x="76" y="28"/>
                  </a:lnTo>
                  <a:lnTo>
                    <a:pt x="120" y="6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1504950" y="4905375"/>
              <a:ext cx="812800" cy="136525"/>
            </a:xfrm>
            <a:custGeom>
              <a:avLst/>
              <a:gdLst>
                <a:gd name="T0" fmla="*/ 512 w 512"/>
                <a:gd name="T1" fmla="*/ 86 h 86"/>
                <a:gd name="T2" fmla="*/ 512 w 512"/>
                <a:gd name="T3" fmla="*/ 86 h 86"/>
                <a:gd name="T4" fmla="*/ 2 w 512"/>
                <a:gd name="T5" fmla="*/ 18 h 86"/>
                <a:gd name="T6" fmla="*/ 0 w 512"/>
                <a:gd name="T7" fmla="*/ 18 h 86"/>
                <a:gd name="T8" fmla="*/ 2 w 512"/>
                <a:gd name="T9" fmla="*/ 16 h 86"/>
                <a:gd name="T10" fmla="*/ 262 w 512"/>
                <a:gd name="T11" fmla="*/ 0 h 86"/>
                <a:gd name="T12" fmla="*/ 262 w 512"/>
                <a:gd name="T13" fmla="*/ 0 h 86"/>
                <a:gd name="T14" fmla="*/ 512 w 512"/>
                <a:gd name="T15" fmla="*/ 86 h 86"/>
                <a:gd name="T16" fmla="*/ 512 w 512"/>
                <a:gd name="T17" fmla="*/ 86 h 86"/>
                <a:gd name="T18" fmla="*/ 512 w 512"/>
                <a:gd name="T19" fmla="*/ 86 h 86"/>
                <a:gd name="T20" fmla="*/ 512 w 512"/>
                <a:gd name="T21" fmla="*/ 86 h 86"/>
                <a:gd name="T22" fmla="*/ 10 w 512"/>
                <a:gd name="T23" fmla="*/ 18 h 86"/>
                <a:gd name="T24" fmla="*/ 504 w 512"/>
                <a:gd name="T25" fmla="*/ 84 h 86"/>
                <a:gd name="T26" fmla="*/ 262 w 512"/>
                <a:gd name="T27" fmla="*/ 2 h 86"/>
                <a:gd name="T28" fmla="*/ 10 w 512"/>
                <a:gd name="T29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86">
                  <a:moveTo>
                    <a:pt x="512" y="86"/>
                  </a:moveTo>
                  <a:lnTo>
                    <a:pt x="512" y="8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512" y="86"/>
                  </a:lnTo>
                  <a:lnTo>
                    <a:pt x="512" y="86"/>
                  </a:lnTo>
                  <a:lnTo>
                    <a:pt x="512" y="86"/>
                  </a:lnTo>
                  <a:lnTo>
                    <a:pt x="512" y="86"/>
                  </a:lnTo>
                  <a:close/>
                  <a:moveTo>
                    <a:pt x="10" y="18"/>
                  </a:moveTo>
                  <a:lnTo>
                    <a:pt x="504" y="84"/>
                  </a:lnTo>
                  <a:lnTo>
                    <a:pt x="262" y="2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1244600" y="4930775"/>
              <a:ext cx="263525" cy="152400"/>
            </a:xfrm>
            <a:custGeom>
              <a:avLst/>
              <a:gdLst>
                <a:gd name="T0" fmla="*/ 150 w 166"/>
                <a:gd name="T1" fmla="*/ 96 h 96"/>
                <a:gd name="T2" fmla="*/ 148 w 166"/>
                <a:gd name="T3" fmla="*/ 96 h 96"/>
                <a:gd name="T4" fmla="*/ 2 w 166"/>
                <a:gd name="T5" fmla="*/ 16 h 96"/>
                <a:gd name="T6" fmla="*/ 0 w 166"/>
                <a:gd name="T7" fmla="*/ 14 h 96"/>
                <a:gd name="T8" fmla="*/ 2 w 166"/>
                <a:gd name="T9" fmla="*/ 14 h 96"/>
                <a:gd name="T10" fmla="*/ 166 w 166"/>
                <a:gd name="T11" fmla="*/ 0 h 96"/>
                <a:gd name="T12" fmla="*/ 166 w 166"/>
                <a:gd name="T13" fmla="*/ 0 h 96"/>
                <a:gd name="T14" fmla="*/ 166 w 166"/>
                <a:gd name="T15" fmla="*/ 2 h 96"/>
                <a:gd name="T16" fmla="*/ 150 w 166"/>
                <a:gd name="T17" fmla="*/ 96 h 96"/>
                <a:gd name="T18" fmla="*/ 150 w 166"/>
                <a:gd name="T19" fmla="*/ 96 h 96"/>
                <a:gd name="T20" fmla="*/ 150 w 166"/>
                <a:gd name="T21" fmla="*/ 96 h 96"/>
                <a:gd name="T22" fmla="*/ 4 w 166"/>
                <a:gd name="T23" fmla="*/ 16 h 96"/>
                <a:gd name="T24" fmla="*/ 148 w 166"/>
                <a:gd name="T25" fmla="*/ 94 h 96"/>
                <a:gd name="T26" fmla="*/ 164 w 166"/>
                <a:gd name="T27" fmla="*/ 2 h 96"/>
                <a:gd name="T28" fmla="*/ 4 w 166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96">
                  <a:moveTo>
                    <a:pt x="150" y="96"/>
                  </a:moveTo>
                  <a:lnTo>
                    <a:pt x="148" y="9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2"/>
                  </a:lnTo>
                  <a:lnTo>
                    <a:pt x="150" y="96"/>
                  </a:lnTo>
                  <a:lnTo>
                    <a:pt x="150" y="96"/>
                  </a:lnTo>
                  <a:lnTo>
                    <a:pt x="150" y="96"/>
                  </a:lnTo>
                  <a:close/>
                  <a:moveTo>
                    <a:pt x="4" y="16"/>
                  </a:moveTo>
                  <a:lnTo>
                    <a:pt x="148" y="94"/>
                  </a:lnTo>
                  <a:lnTo>
                    <a:pt x="164" y="2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1025525" y="4756150"/>
              <a:ext cx="374650" cy="133350"/>
            </a:xfrm>
            <a:custGeom>
              <a:avLst/>
              <a:gdLst>
                <a:gd name="T0" fmla="*/ 116 w 236"/>
                <a:gd name="T1" fmla="*/ 84 h 84"/>
                <a:gd name="T2" fmla="*/ 116 w 236"/>
                <a:gd name="T3" fmla="*/ 84 h 84"/>
                <a:gd name="T4" fmla="*/ 0 w 236"/>
                <a:gd name="T5" fmla="*/ 2 h 84"/>
                <a:gd name="T6" fmla="*/ 0 w 236"/>
                <a:gd name="T7" fmla="*/ 0 h 84"/>
                <a:gd name="T8" fmla="*/ 2 w 236"/>
                <a:gd name="T9" fmla="*/ 0 h 84"/>
                <a:gd name="T10" fmla="*/ 234 w 236"/>
                <a:gd name="T11" fmla="*/ 6 h 84"/>
                <a:gd name="T12" fmla="*/ 236 w 236"/>
                <a:gd name="T13" fmla="*/ 6 h 84"/>
                <a:gd name="T14" fmla="*/ 236 w 236"/>
                <a:gd name="T15" fmla="*/ 8 h 84"/>
                <a:gd name="T16" fmla="*/ 116 w 236"/>
                <a:gd name="T17" fmla="*/ 84 h 84"/>
                <a:gd name="T18" fmla="*/ 116 w 236"/>
                <a:gd name="T19" fmla="*/ 84 h 84"/>
                <a:gd name="T20" fmla="*/ 4 w 236"/>
                <a:gd name="T21" fmla="*/ 2 h 84"/>
                <a:gd name="T22" fmla="*/ 116 w 236"/>
                <a:gd name="T23" fmla="*/ 82 h 84"/>
                <a:gd name="T24" fmla="*/ 232 w 236"/>
                <a:gd name="T25" fmla="*/ 8 h 84"/>
                <a:gd name="T26" fmla="*/ 4 w 236"/>
                <a:gd name="T2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84">
                  <a:moveTo>
                    <a:pt x="116" y="84"/>
                  </a:moveTo>
                  <a:lnTo>
                    <a:pt x="116" y="8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34" y="6"/>
                  </a:lnTo>
                  <a:lnTo>
                    <a:pt x="236" y="6"/>
                  </a:lnTo>
                  <a:lnTo>
                    <a:pt x="236" y="8"/>
                  </a:lnTo>
                  <a:lnTo>
                    <a:pt x="116" y="84"/>
                  </a:lnTo>
                  <a:lnTo>
                    <a:pt x="116" y="84"/>
                  </a:lnTo>
                  <a:close/>
                  <a:moveTo>
                    <a:pt x="4" y="2"/>
                  </a:moveTo>
                  <a:lnTo>
                    <a:pt x="116" y="82"/>
                  </a:lnTo>
                  <a:lnTo>
                    <a:pt x="232" y="8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860425" y="4876800"/>
              <a:ext cx="142875" cy="180975"/>
            </a:xfrm>
            <a:custGeom>
              <a:avLst/>
              <a:gdLst>
                <a:gd name="T0" fmla="*/ 90 w 90"/>
                <a:gd name="T1" fmla="*/ 114 h 114"/>
                <a:gd name="T2" fmla="*/ 90 w 90"/>
                <a:gd name="T3" fmla="*/ 114 h 114"/>
                <a:gd name="T4" fmla="*/ 14 w 90"/>
                <a:gd name="T5" fmla="*/ 60 h 114"/>
                <a:gd name="T6" fmla="*/ 14 w 90"/>
                <a:gd name="T7" fmla="*/ 60 h 114"/>
                <a:gd name="T8" fmla="*/ 0 w 90"/>
                <a:gd name="T9" fmla="*/ 2 h 114"/>
                <a:gd name="T10" fmla="*/ 0 w 90"/>
                <a:gd name="T11" fmla="*/ 0 h 114"/>
                <a:gd name="T12" fmla="*/ 2 w 90"/>
                <a:gd name="T13" fmla="*/ 0 h 114"/>
                <a:gd name="T14" fmla="*/ 90 w 90"/>
                <a:gd name="T15" fmla="*/ 114 h 114"/>
                <a:gd name="T16" fmla="*/ 90 w 90"/>
                <a:gd name="T17" fmla="*/ 114 h 114"/>
                <a:gd name="T18" fmla="*/ 90 w 90"/>
                <a:gd name="T19" fmla="*/ 114 h 114"/>
                <a:gd name="T20" fmla="*/ 90 w 90"/>
                <a:gd name="T21" fmla="*/ 114 h 114"/>
                <a:gd name="T22" fmla="*/ 16 w 90"/>
                <a:gd name="T23" fmla="*/ 58 h 114"/>
                <a:gd name="T24" fmla="*/ 86 w 90"/>
                <a:gd name="T25" fmla="*/ 110 h 114"/>
                <a:gd name="T26" fmla="*/ 2 w 90"/>
                <a:gd name="T27" fmla="*/ 4 h 114"/>
                <a:gd name="T28" fmla="*/ 16 w 90"/>
                <a:gd name="T29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14">
                  <a:moveTo>
                    <a:pt x="90" y="114"/>
                  </a:moveTo>
                  <a:lnTo>
                    <a:pt x="90" y="114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90" y="114"/>
                  </a:lnTo>
                  <a:close/>
                  <a:moveTo>
                    <a:pt x="16" y="58"/>
                  </a:moveTo>
                  <a:lnTo>
                    <a:pt x="86" y="110"/>
                  </a:lnTo>
                  <a:lnTo>
                    <a:pt x="2" y="4"/>
                  </a:lnTo>
                  <a:lnTo>
                    <a:pt x="16" y="58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1501775" y="4711700"/>
              <a:ext cx="228600" cy="136525"/>
            </a:xfrm>
            <a:custGeom>
              <a:avLst/>
              <a:gdLst>
                <a:gd name="T0" fmla="*/ 76 w 144"/>
                <a:gd name="T1" fmla="*/ 86 h 86"/>
                <a:gd name="T2" fmla="*/ 76 w 144"/>
                <a:gd name="T3" fmla="*/ 86 h 86"/>
                <a:gd name="T4" fmla="*/ 0 w 144"/>
                <a:gd name="T5" fmla="*/ 2 h 86"/>
                <a:gd name="T6" fmla="*/ 0 w 144"/>
                <a:gd name="T7" fmla="*/ 0 h 86"/>
                <a:gd name="T8" fmla="*/ 2 w 144"/>
                <a:gd name="T9" fmla="*/ 0 h 86"/>
                <a:gd name="T10" fmla="*/ 144 w 144"/>
                <a:gd name="T11" fmla="*/ 68 h 86"/>
                <a:gd name="T12" fmla="*/ 144 w 144"/>
                <a:gd name="T13" fmla="*/ 68 h 86"/>
                <a:gd name="T14" fmla="*/ 144 w 144"/>
                <a:gd name="T15" fmla="*/ 70 h 86"/>
                <a:gd name="T16" fmla="*/ 76 w 144"/>
                <a:gd name="T17" fmla="*/ 86 h 86"/>
                <a:gd name="T18" fmla="*/ 76 w 144"/>
                <a:gd name="T19" fmla="*/ 86 h 86"/>
                <a:gd name="T20" fmla="*/ 4 w 144"/>
                <a:gd name="T21" fmla="*/ 4 h 86"/>
                <a:gd name="T22" fmla="*/ 76 w 144"/>
                <a:gd name="T23" fmla="*/ 84 h 86"/>
                <a:gd name="T24" fmla="*/ 142 w 144"/>
                <a:gd name="T25" fmla="*/ 68 h 86"/>
                <a:gd name="T26" fmla="*/ 4 w 144"/>
                <a:gd name="T27" fmla="*/ 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86">
                  <a:moveTo>
                    <a:pt x="76" y="86"/>
                  </a:moveTo>
                  <a:lnTo>
                    <a:pt x="76" y="8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44" y="70"/>
                  </a:lnTo>
                  <a:lnTo>
                    <a:pt x="76" y="86"/>
                  </a:lnTo>
                  <a:lnTo>
                    <a:pt x="76" y="86"/>
                  </a:lnTo>
                  <a:close/>
                  <a:moveTo>
                    <a:pt x="4" y="4"/>
                  </a:moveTo>
                  <a:lnTo>
                    <a:pt x="76" y="84"/>
                  </a:lnTo>
                  <a:lnTo>
                    <a:pt x="142" y="68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387350" y="4702175"/>
              <a:ext cx="161925" cy="114300"/>
            </a:xfrm>
            <a:custGeom>
              <a:avLst/>
              <a:gdLst>
                <a:gd name="T0" fmla="*/ 102 w 102"/>
                <a:gd name="T1" fmla="*/ 72 h 72"/>
                <a:gd name="T2" fmla="*/ 102 w 102"/>
                <a:gd name="T3" fmla="*/ 72 h 72"/>
                <a:gd name="T4" fmla="*/ 2 w 102"/>
                <a:gd name="T5" fmla="*/ 50 h 72"/>
                <a:gd name="T6" fmla="*/ 0 w 102"/>
                <a:gd name="T7" fmla="*/ 50 h 72"/>
                <a:gd name="T8" fmla="*/ 0 w 102"/>
                <a:gd name="T9" fmla="*/ 50 h 72"/>
                <a:gd name="T10" fmla="*/ 78 w 102"/>
                <a:gd name="T11" fmla="*/ 0 h 72"/>
                <a:gd name="T12" fmla="*/ 80 w 102"/>
                <a:gd name="T13" fmla="*/ 0 h 72"/>
                <a:gd name="T14" fmla="*/ 80 w 102"/>
                <a:gd name="T15" fmla="*/ 2 h 72"/>
                <a:gd name="T16" fmla="*/ 102 w 102"/>
                <a:gd name="T17" fmla="*/ 70 h 72"/>
                <a:gd name="T18" fmla="*/ 102 w 102"/>
                <a:gd name="T19" fmla="*/ 72 h 72"/>
                <a:gd name="T20" fmla="*/ 102 w 102"/>
                <a:gd name="T21" fmla="*/ 72 h 72"/>
                <a:gd name="T22" fmla="*/ 102 w 102"/>
                <a:gd name="T23" fmla="*/ 72 h 72"/>
                <a:gd name="T24" fmla="*/ 4 w 102"/>
                <a:gd name="T25" fmla="*/ 50 h 72"/>
                <a:gd name="T26" fmla="*/ 100 w 102"/>
                <a:gd name="T27" fmla="*/ 70 h 72"/>
                <a:gd name="T28" fmla="*/ 78 w 102"/>
                <a:gd name="T29" fmla="*/ 2 h 72"/>
                <a:gd name="T30" fmla="*/ 4 w 102"/>
                <a:gd name="T31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72">
                  <a:moveTo>
                    <a:pt x="102" y="72"/>
                  </a:moveTo>
                  <a:lnTo>
                    <a:pt x="102" y="72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102" y="70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72"/>
                  </a:lnTo>
                  <a:close/>
                  <a:moveTo>
                    <a:pt x="4" y="50"/>
                  </a:moveTo>
                  <a:lnTo>
                    <a:pt x="100" y="70"/>
                  </a:lnTo>
                  <a:lnTo>
                    <a:pt x="78" y="2"/>
                  </a:lnTo>
                  <a:lnTo>
                    <a:pt x="4" y="5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447675" y="4445000"/>
              <a:ext cx="377825" cy="215900"/>
            </a:xfrm>
            <a:custGeom>
              <a:avLst/>
              <a:gdLst>
                <a:gd name="T0" fmla="*/ 76 w 238"/>
                <a:gd name="T1" fmla="*/ 136 h 136"/>
                <a:gd name="T2" fmla="*/ 76 w 238"/>
                <a:gd name="T3" fmla="*/ 136 h 136"/>
                <a:gd name="T4" fmla="*/ 0 w 238"/>
                <a:gd name="T5" fmla="*/ 0 h 136"/>
                <a:gd name="T6" fmla="*/ 0 w 238"/>
                <a:gd name="T7" fmla="*/ 0 h 136"/>
                <a:gd name="T8" fmla="*/ 0 w 238"/>
                <a:gd name="T9" fmla="*/ 0 h 136"/>
                <a:gd name="T10" fmla="*/ 238 w 238"/>
                <a:gd name="T11" fmla="*/ 78 h 136"/>
                <a:gd name="T12" fmla="*/ 238 w 238"/>
                <a:gd name="T13" fmla="*/ 80 h 136"/>
                <a:gd name="T14" fmla="*/ 238 w 238"/>
                <a:gd name="T15" fmla="*/ 80 h 136"/>
                <a:gd name="T16" fmla="*/ 76 w 238"/>
                <a:gd name="T17" fmla="*/ 136 h 136"/>
                <a:gd name="T18" fmla="*/ 76 w 238"/>
                <a:gd name="T19" fmla="*/ 136 h 136"/>
                <a:gd name="T20" fmla="*/ 2 w 238"/>
                <a:gd name="T21" fmla="*/ 2 h 136"/>
                <a:gd name="T22" fmla="*/ 76 w 238"/>
                <a:gd name="T23" fmla="*/ 134 h 136"/>
                <a:gd name="T24" fmla="*/ 234 w 238"/>
                <a:gd name="T25" fmla="*/ 80 h 136"/>
                <a:gd name="T26" fmla="*/ 2 w 238"/>
                <a:gd name="T2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136">
                  <a:moveTo>
                    <a:pt x="76" y="136"/>
                  </a:moveTo>
                  <a:lnTo>
                    <a:pt x="76" y="1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8" y="80"/>
                  </a:lnTo>
                  <a:lnTo>
                    <a:pt x="76" y="136"/>
                  </a:lnTo>
                  <a:lnTo>
                    <a:pt x="76" y="136"/>
                  </a:lnTo>
                  <a:close/>
                  <a:moveTo>
                    <a:pt x="2" y="2"/>
                  </a:moveTo>
                  <a:lnTo>
                    <a:pt x="76" y="134"/>
                  </a:lnTo>
                  <a:lnTo>
                    <a:pt x="234" y="8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860425" y="4641850"/>
              <a:ext cx="358775" cy="244475"/>
            </a:xfrm>
            <a:custGeom>
              <a:avLst/>
              <a:gdLst>
                <a:gd name="T0" fmla="*/ 94 w 226"/>
                <a:gd name="T1" fmla="*/ 154 h 154"/>
                <a:gd name="T2" fmla="*/ 94 w 226"/>
                <a:gd name="T3" fmla="*/ 154 h 154"/>
                <a:gd name="T4" fmla="*/ 92 w 226"/>
                <a:gd name="T5" fmla="*/ 154 h 154"/>
                <a:gd name="T6" fmla="*/ 0 w 226"/>
                <a:gd name="T7" fmla="*/ 2 h 154"/>
                <a:gd name="T8" fmla="*/ 0 w 226"/>
                <a:gd name="T9" fmla="*/ 0 h 154"/>
                <a:gd name="T10" fmla="*/ 2 w 226"/>
                <a:gd name="T11" fmla="*/ 0 h 154"/>
                <a:gd name="T12" fmla="*/ 226 w 226"/>
                <a:gd name="T13" fmla="*/ 34 h 154"/>
                <a:gd name="T14" fmla="*/ 226 w 226"/>
                <a:gd name="T15" fmla="*/ 34 h 154"/>
                <a:gd name="T16" fmla="*/ 226 w 226"/>
                <a:gd name="T17" fmla="*/ 36 h 154"/>
                <a:gd name="T18" fmla="*/ 94 w 226"/>
                <a:gd name="T19" fmla="*/ 154 h 154"/>
                <a:gd name="T20" fmla="*/ 94 w 226"/>
                <a:gd name="T21" fmla="*/ 154 h 154"/>
                <a:gd name="T22" fmla="*/ 2 w 226"/>
                <a:gd name="T23" fmla="*/ 2 h 154"/>
                <a:gd name="T24" fmla="*/ 94 w 226"/>
                <a:gd name="T25" fmla="*/ 152 h 154"/>
                <a:gd name="T26" fmla="*/ 224 w 226"/>
                <a:gd name="T27" fmla="*/ 36 h 154"/>
                <a:gd name="T28" fmla="*/ 2 w 226"/>
                <a:gd name="T29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" h="154">
                  <a:moveTo>
                    <a:pt x="94" y="154"/>
                  </a:moveTo>
                  <a:lnTo>
                    <a:pt x="94" y="154"/>
                  </a:lnTo>
                  <a:lnTo>
                    <a:pt x="92" y="1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26" y="34"/>
                  </a:lnTo>
                  <a:lnTo>
                    <a:pt x="226" y="34"/>
                  </a:lnTo>
                  <a:lnTo>
                    <a:pt x="226" y="36"/>
                  </a:lnTo>
                  <a:lnTo>
                    <a:pt x="94" y="154"/>
                  </a:lnTo>
                  <a:lnTo>
                    <a:pt x="94" y="154"/>
                  </a:lnTo>
                  <a:close/>
                  <a:moveTo>
                    <a:pt x="2" y="2"/>
                  </a:moveTo>
                  <a:lnTo>
                    <a:pt x="94" y="152"/>
                  </a:lnTo>
                  <a:lnTo>
                    <a:pt x="224" y="3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307975" y="4765675"/>
              <a:ext cx="476250" cy="307975"/>
            </a:xfrm>
            <a:custGeom>
              <a:avLst/>
              <a:gdLst>
                <a:gd name="T0" fmla="*/ 144 w 300"/>
                <a:gd name="T1" fmla="*/ 194 h 194"/>
                <a:gd name="T2" fmla="*/ 144 w 300"/>
                <a:gd name="T3" fmla="*/ 194 h 194"/>
                <a:gd name="T4" fmla="*/ 0 w 300"/>
                <a:gd name="T5" fmla="*/ 132 h 194"/>
                <a:gd name="T6" fmla="*/ 0 w 300"/>
                <a:gd name="T7" fmla="*/ 132 h 194"/>
                <a:gd name="T8" fmla="*/ 0 w 300"/>
                <a:gd name="T9" fmla="*/ 130 h 194"/>
                <a:gd name="T10" fmla="*/ 300 w 300"/>
                <a:gd name="T11" fmla="*/ 0 h 194"/>
                <a:gd name="T12" fmla="*/ 300 w 300"/>
                <a:gd name="T13" fmla="*/ 0 h 194"/>
                <a:gd name="T14" fmla="*/ 300 w 300"/>
                <a:gd name="T15" fmla="*/ 0 h 194"/>
                <a:gd name="T16" fmla="*/ 146 w 300"/>
                <a:gd name="T17" fmla="*/ 194 h 194"/>
                <a:gd name="T18" fmla="*/ 144 w 300"/>
                <a:gd name="T19" fmla="*/ 194 h 194"/>
                <a:gd name="T20" fmla="*/ 2 w 300"/>
                <a:gd name="T21" fmla="*/ 132 h 194"/>
                <a:gd name="T22" fmla="*/ 144 w 300"/>
                <a:gd name="T23" fmla="*/ 192 h 194"/>
                <a:gd name="T24" fmla="*/ 298 w 300"/>
                <a:gd name="T25" fmla="*/ 2 h 194"/>
                <a:gd name="T26" fmla="*/ 2 w 300"/>
                <a:gd name="T27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" h="194">
                  <a:moveTo>
                    <a:pt x="144" y="194"/>
                  </a:moveTo>
                  <a:lnTo>
                    <a:pt x="144" y="19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146" y="194"/>
                  </a:lnTo>
                  <a:lnTo>
                    <a:pt x="144" y="194"/>
                  </a:lnTo>
                  <a:close/>
                  <a:moveTo>
                    <a:pt x="2" y="132"/>
                  </a:moveTo>
                  <a:lnTo>
                    <a:pt x="144" y="192"/>
                  </a:lnTo>
                  <a:lnTo>
                    <a:pt x="298" y="2"/>
                  </a:lnTo>
                  <a:lnTo>
                    <a:pt x="2" y="13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76200" y="4787900"/>
              <a:ext cx="146050" cy="327025"/>
            </a:xfrm>
            <a:custGeom>
              <a:avLst/>
              <a:gdLst>
                <a:gd name="T0" fmla="*/ 54 w 92"/>
                <a:gd name="T1" fmla="*/ 206 h 206"/>
                <a:gd name="T2" fmla="*/ 52 w 92"/>
                <a:gd name="T3" fmla="*/ 204 h 206"/>
                <a:gd name="T4" fmla="*/ 0 w 92"/>
                <a:gd name="T5" fmla="*/ 94 h 206"/>
                <a:gd name="T6" fmla="*/ 0 w 92"/>
                <a:gd name="T7" fmla="*/ 92 h 206"/>
                <a:gd name="T8" fmla="*/ 90 w 92"/>
                <a:gd name="T9" fmla="*/ 0 h 206"/>
                <a:gd name="T10" fmla="*/ 92 w 92"/>
                <a:gd name="T11" fmla="*/ 0 h 206"/>
                <a:gd name="T12" fmla="*/ 92 w 92"/>
                <a:gd name="T13" fmla="*/ 0 h 206"/>
                <a:gd name="T14" fmla="*/ 54 w 92"/>
                <a:gd name="T15" fmla="*/ 204 h 206"/>
                <a:gd name="T16" fmla="*/ 54 w 92"/>
                <a:gd name="T17" fmla="*/ 206 h 206"/>
                <a:gd name="T18" fmla="*/ 54 w 92"/>
                <a:gd name="T19" fmla="*/ 206 h 206"/>
                <a:gd name="T20" fmla="*/ 2 w 92"/>
                <a:gd name="T21" fmla="*/ 94 h 206"/>
                <a:gd name="T22" fmla="*/ 52 w 92"/>
                <a:gd name="T23" fmla="*/ 202 h 206"/>
                <a:gd name="T24" fmla="*/ 90 w 92"/>
                <a:gd name="T25" fmla="*/ 4 h 206"/>
                <a:gd name="T26" fmla="*/ 2 w 92"/>
                <a:gd name="T27" fmla="*/ 9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206">
                  <a:moveTo>
                    <a:pt x="54" y="206"/>
                  </a:moveTo>
                  <a:lnTo>
                    <a:pt x="52" y="204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54" y="204"/>
                  </a:lnTo>
                  <a:lnTo>
                    <a:pt x="54" y="206"/>
                  </a:lnTo>
                  <a:lnTo>
                    <a:pt x="54" y="206"/>
                  </a:lnTo>
                  <a:close/>
                  <a:moveTo>
                    <a:pt x="2" y="94"/>
                  </a:moveTo>
                  <a:lnTo>
                    <a:pt x="52" y="202"/>
                  </a:lnTo>
                  <a:lnTo>
                    <a:pt x="90" y="4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34925" y="4244975"/>
              <a:ext cx="390525" cy="454025"/>
            </a:xfrm>
            <a:custGeom>
              <a:avLst/>
              <a:gdLst>
                <a:gd name="T0" fmla="*/ 2 w 246"/>
                <a:gd name="T1" fmla="*/ 286 h 286"/>
                <a:gd name="T2" fmla="*/ 2 w 246"/>
                <a:gd name="T3" fmla="*/ 286 h 286"/>
                <a:gd name="T4" fmla="*/ 2 w 246"/>
                <a:gd name="T5" fmla="*/ 286 h 286"/>
                <a:gd name="T6" fmla="*/ 0 w 246"/>
                <a:gd name="T7" fmla="*/ 0 h 286"/>
                <a:gd name="T8" fmla="*/ 0 w 246"/>
                <a:gd name="T9" fmla="*/ 0 h 286"/>
                <a:gd name="T10" fmla="*/ 2 w 246"/>
                <a:gd name="T11" fmla="*/ 0 h 286"/>
                <a:gd name="T12" fmla="*/ 246 w 246"/>
                <a:gd name="T13" fmla="*/ 240 h 286"/>
                <a:gd name="T14" fmla="*/ 246 w 246"/>
                <a:gd name="T15" fmla="*/ 242 h 286"/>
                <a:gd name="T16" fmla="*/ 246 w 246"/>
                <a:gd name="T17" fmla="*/ 242 h 286"/>
                <a:gd name="T18" fmla="*/ 2 w 246"/>
                <a:gd name="T19" fmla="*/ 286 h 286"/>
                <a:gd name="T20" fmla="*/ 2 w 246"/>
                <a:gd name="T21" fmla="*/ 286 h 286"/>
                <a:gd name="T22" fmla="*/ 2 w 246"/>
                <a:gd name="T23" fmla="*/ 2 h 286"/>
                <a:gd name="T24" fmla="*/ 4 w 246"/>
                <a:gd name="T25" fmla="*/ 284 h 286"/>
                <a:gd name="T26" fmla="*/ 244 w 246"/>
                <a:gd name="T27" fmla="*/ 240 h 286"/>
                <a:gd name="T28" fmla="*/ 2 w 246"/>
                <a:gd name="T29" fmla="*/ 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286">
                  <a:moveTo>
                    <a:pt x="2" y="286"/>
                  </a:moveTo>
                  <a:lnTo>
                    <a:pt x="2" y="286"/>
                  </a:lnTo>
                  <a:lnTo>
                    <a:pt x="2" y="28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46" y="240"/>
                  </a:lnTo>
                  <a:lnTo>
                    <a:pt x="246" y="242"/>
                  </a:lnTo>
                  <a:lnTo>
                    <a:pt x="246" y="242"/>
                  </a:lnTo>
                  <a:lnTo>
                    <a:pt x="2" y="286"/>
                  </a:lnTo>
                  <a:lnTo>
                    <a:pt x="2" y="286"/>
                  </a:lnTo>
                  <a:close/>
                  <a:moveTo>
                    <a:pt x="2" y="2"/>
                  </a:moveTo>
                  <a:lnTo>
                    <a:pt x="4" y="284"/>
                  </a:lnTo>
                  <a:lnTo>
                    <a:pt x="244" y="24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27"/>
            <p:cNvSpPr>
              <a:spLocks noEditPoints="1"/>
            </p:cNvSpPr>
            <p:nvPr/>
          </p:nvSpPr>
          <p:spPr bwMode="auto">
            <a:xfrm>
              <a:off x="587375" y="4565650"/>
              <a:ext cx="200025" cy="200025"/>
            </a:xfrm>
            <a:custGeom>
              <a:avLst/>
              <a:gdLst>
                <a:gd name="T0" fmla="*/ 124 w 126"/>
                <a:gd name="T1" fmla="*/ 126 h 126"/>
                <a:gd name="T2" fmla="*/ 124 w 126"/>
                <a:gd name="T3" fmla="*/ 126 h 126"/>
                <a:gd name="T4" fmla="*/ 0 w 126"/>
                <a:gd name="T5" fmla="*/ 0 h 126"/>
                <a:gd name="T6" fmla="*/ 0 w 126"/>
                <a:gd name="T7" fmla="*/ 0 h 126"/>
                <a:gd name="T8" fmla="*/ 0 w 126"/>
                <a:gd name="T9" fmla="*/ 0 h 126"/>
                <a:gd name="T10" fmla="*/ 106 w 126"/>
                <a:gd name="T11" fmla="*/ 40 h 126"/>
                <a:gd name="T12" fmla="*/ 106 w 126"/>
                <a:gd name="T13" fmla="*/ 40 h 126"/>
                <a:gd name="T14" fmla="*/ 124 w 126"/>
                <a:gd name="T15" fmla="*/ 126 h 126"/>
                <a:gd name="T16" fmla="*/ 126 w 126"/>
                <a:gd name="T17" fmla="*/ 126 h 126"/>
                <a:gd name="T18" fmla="*/ 124 w 126"/>
                <a:gd name="T19" fmla="*/ 126 h 126"/>
                <a:gd name="T20" fmla="*/ 124 w 126"/>
                <a:gd name="T21" fmla="*/ 126 h 126"/>
                <a:gd name="T22" fmla="*/ 4 w 126"/>
                <a:gd name="T23" fmla="*/ 2 h 126"/>
                <a:gd name="T24" fmla="*/ 122 w 126"/>
                <a:gd name="T25" fmla="*/ 124 h 126"/>
                <a:gd name="T26" fmla="*/ 104 w 126"/>
                <a:gd name="T27" fmla="*/ 40 h 126"/>
                <a:gd name="T28" fmla="*/ 4 w 126"/>
                <a:gd name="T29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26">
                  <a:moveTo>
                    <a:pt x="124" y="126"/>
                  </a:moveTo>
                  <a:lnTo>
                    <a:pt x="124" y="12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24" y="126"/>
                  </a:lnTo>
                  <a:lnTo>
                    <a:pt x="126" y="126"/>
                  </a:lnTo>
                  <a:lnTo>
                    <a:pt x="124" y="126"/>
                  </a:lnTo>
                  <a:lnTo>
                    <a:pt x="124" y="126"/>
                  </a:lnTo>
                  <a:close/>
                  <a:moveTo>
                    <a:pt x="4" y="2"/>
                  </a:moveTo>
                  <a:lnTo>
                    <a:pt x="122" y="124"/>
                  </a:lnTo>
                  <a:lnTo>
                    <a:pt x="104" y="4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1739900" y="50958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1911350" y="48958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495425" y="49212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308225" y="50323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1495425" y="49212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016000" y="4746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200150" y="48768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387475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850900" y="48672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1717675" y="4810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1492250" y="47021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1612900" y="48355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77825" y="47720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536575" y="48037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501650" y="46926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438150" y="44354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812800" y="4559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558800" y="46482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850900" y="46323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206500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996950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774700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09550" y="47783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28575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25400" y="42354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415925" y="46164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742950" y="4619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577850" y="4556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774700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Freeform 57"/>
            <p:cNvSpPr>
              <a:spLocks noEditPoints="1"/>
            </p:cNvSpPr>
            <p:nvPr/>
          </p:nvSpPr>
          <p:spPr bwMode="auto">
            <a:xfrm>
              <a:off x="1139825" y="4873625"/>
              <a:ext cx="336550" cy="184150"/>
            </a:xfrm>
            <a:custGeom>
              <a:avLst/>
              <a:gdLst>
                <a:gd name="T0" fmla="*/ 0 w 212"/>
                <a:gd name="T1" fmla="*/ 116 h 116"/>
                <a:gd name="T2" fmla="*/ 0 w 212"/>
                <a:gd name="T3" fmla="*/ 116 h 116"/>
                <a:gd name="T4" fmla="*/ 0 w 212"/>
                <a:gd name="T5" fmla="*/ 114 h 116"/>
                <a:gd name="T6" fmla="*/ 86 w 212"/>
                <a:gd name="T7" fmla="*/ 10 h 116"/>
                <a:gd name="T8" fmla="*/ 88 w 212"/>
                <a:gd name="T9" fmla="*/ 10 h 116"/>
                <a:gd name="T10" fmla="*/ 210 w 212"/>
                <a:gd name="T11" fmla="*/ 0 h 116"/>
                <a:gd name="T12" fmla="*/ 212 w 212"/>
                <a:gd name="T13" fmla="*/ 0 h 116"/>
                <a:gd name="T14" fmla="*/ 210 w 212"/>
                <a:gd name="T15" fmla="*/ 2 h 116"/>
                <a:gd name="T16" fmla="*/ 2 w 212"/>
                <a:gd name="T17" fmla="*/ 116 h 116"/>
                <a:gd name="T18" fmla="*/ 0 w 212"/>
                <a:gd name="T19" fmla="*/ 116 h 116"/>
                <a:gd name="T20" fmla="*/ 88 w 212"/>
                <a:gd name="T21" fmla="*/ 12 h 116"/>
                <a:gd name="T22" fmla="*/ 4 w 212"/>
                <a:gd name="T23" fmla="*/ 112 h 116"/>
                <a:gd name="T24" fmla="*/ 206 w 212"/>
                <a:gd name="T25" fmla="*/ 2 h 116"/>
                <a:gd name="T26" fmla="*/ 88 w 212"/>
                <a:gd name="T27" fmla="*/ 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116">
                  <a:moveTo>
                    <a:pt x="0" y="116"/>
                  </a:moveTo>
                  <a:lnTo>
                    <a:pt x="0" y="116"/>
                  </a:lnTo>
                  <a:lnTo>
                    <a:pt x="0" y="114"/>
                  </a:lnTo>
                  <a:lnTo>
                    <a:pt x="86" y="10"/>
                  </a:lnTo>
                  <a:lnTo>
                    <a:pt x="88" y="10"/>
                  </a:lnTo>
                  <a:lnTo>
                    <a:pt x="210" y="0"/>
                  </a:lnTo>
                  <a:lnTo>
                    <a:pt x="212" y="0"/>
                  </a:lnTo>
                  <a:lnTo>
                    <a:pt x="210" y="2"/>
                  </a:lnTo>
                  <a:lnTo>
                    <a:pt x="2" y="116"/>
                  </a:lnTo>
                  <a:lnTo>
                    <a:pt x="0" y="116"/>
                  </a:lnTo>
                  <a:close/>
                  <a:moveTo>
                    <a:pt x="88" y="12"/>
                  </a:moveTo>
                  <a:lnTo>
                    <a:pt x="4" y="112"/>
                  </a:lnTo>
                  <a:lnTo>
                    <a:pt x="206" y="2"/>
                  </a:lnTo>
                  <a:lnTo>
                    <a:pt x="88" y="1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0"/>
            <p:cNvSpPr>
              <a:spLocks noEditPoints="1"/>
            </p:cNvSpPr>
            <p:nvPr/>
          </p:nvSpPr>
          <p:spPr bwMode="auto">
            <a:xfrm>
              <a:off x="711200" y="4606925"/>
              <a:ext cx="565150" cy="425450"/>
            </a:xfrm>
            <a:custGeom>
              <a:avLst/>
              <a:gdLst>
                <a:gd name="T0" fmla="*/ 2 w 356"/>
                <a:gd name="T1" fmla="*/ 268 h 268"/>
                <a:gd name="T2" fmla="*/ 0 w 356"/>
                <a:gd name="T3" fmla="*/ 268 h 268"/>
                <a:gd name="T4" fmla="*/ 0 w 356"/>
                <a:gd name="T5" fmla="*/ 266 h 268"/>
                <a:gd name="T6" fmla="*/ 192 w 356"/>
                <a:gd name="T7" fmla="*/ 56 h 268"/>
                <a:gd name="T8" fmla="*/ 194 w 356"/>
                <a:gd name="T9" fmla="*/ 54 h 268"/>
                <a:gd name="T10" fmla="*/ 354 w 356"/>
                <a:gd name="T11" fmla="*/ 0 h 268"/>
                <a:gd name="T12" fmla="*/ 356 w 356"/>
                <a:gd name="T13" fmla="*/ 2 h 268"/>
                <a:gd name="T14" fmla="*/ 356 w 356"/>
                <a:gd name="T15" fmla="*/ 2 h 268"/>
                <a:gd name="T16" fmla="*/ 2 w 356"/>
                <a:gd name="T17" fmla="*/ 268 h 268"/>
                <a:gd name="T18" fmla="*/ 2 w 356"/>
                <a:gd name="T19" fmla="*/ 268 h 268"/>
                <a:gd name="T20" fmla="*/ 194 w 356"/>
                <a:gd name="T21" fmla="*/ 56 h 268"/>
                <a:gd name="T22" fmla="*/ 10 w 356"/>
                <a:gd name="T23" fmla="*/ 260 h 268"/>
                <a:gd name="T24" fmla="*/ 350 w 356"/>
                <a:gd name="T25" fmla="*/ 4 h 268"/>
                <a:gd name="T26" fmla="*/ 194 w 356"/>
                <a:gd name="T27" fmla="*/ 5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6" h="268">
                  <a:moveTo>
                    <a:pt x="2" y="268"/>
                  </a:moveTo>
                  <a:lnTo>
                    <a:pt x="0" y="268"/>
                  </a:lnTo>
                  <a:lnTo>
                    <a:pt x="0" y="266"/>
                  </a:lnTo>
                  <a:lnTo>
                    <a:pt x="192" y="56"/>
                  </a:lnTo>
                  <a:lnTo>
                    <a:pt x="194" y="54"/>
                  </a:lnTo>
                  <a:lnTo>
                    <a:pt x="354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2" y="268"/>
                  </a:lnTo>
                  <a:lnTo>
                    <a:pt x="2" y="268"/>
                  </a:lnTo>
                  <a:close/>
                  <a:moveTo>
                    <a:pt x="194" y="56"/>
                  </a:moveTo>
                  <a:lnTo>
                    <a:pt x="10" y="260"/>
                  </a:lnTo>
                  <a:lnTo>
                    <a:pt x="350" y="4"/>
                  </a:lnTo>
                  <a:lnTo>
                    <a:pt x="194" y="56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61"/>
            <p:cNvSpPr>
              <a:spLocks noEditPoints="1"/>
            </p:cNvSpPr>
            <p:nvPr/>
          </p:nvSpPr>
          <p:spPr bwMode="auto">
            <a:xfrm>
              <a:off x="215900" y="4470400"/>
              <a:ext cx="149225" cy="447675"/>
            </a:xfrm>
            <a:custGeom>
              <a:avLst/>
              <a:gdLst>
                <a:gd name="T0" fmla="*/ 34 w 94"/>
                <a:gd name="T1" fmla="*/ 282 h 282"/>
                <a:gd name="T2" fmla="*/ 34 w 94"/>
                <a:gd name="T3" fmla="*/ 280 h 282"/>
                <a:gd name="T4" fmla="*/ 0 w 94"/>
                <a:gd name="T5" fmla="*/ 140 h 282"/>
                <a:gd name="T6" fmla="*/ 0 w 94"/>
                <a:gd name="T7" fmla="*/ 140 h 282"/>
                <a:gd name="T8" fmla="*/ 92 w 94"/>
                <a:gd name="T9" fmla="*/ 0 h 282"/>
                <a:gd name="T10" fmla="*/ 94 w 94"/>
                <a:gd name="T11" fmla="*/ 0 h 282"/>
                <a:gd name="T12" fmla="*/ 94 w 94"/>
                <a:gd name="T13" fmla="*/ 0 h 282"/>
                <a:gd name="T14" fmla="*/ 36 w 94"/>
                <a:gd name="T15" fmla="*/ 280 h 282"/>
                <a:gd name="T16" fmla="*/ 34 w 94"/>
                <a:gd name="T17" fmla="*/ 282 h 282"/>
                <a:gd name="T18" fmla="*/ 34 w 94"/>
                <a:gd name="T19" fmla="*/ 282 h 282"/>
                <a:gd name="T20" fmla="*/ 2 w 94"/>
                <a:gd name="T21" fmla="*/ 140 h 282"/>
                <a:gd name="T22" fmla="*/ 34 w 94"/>
                <a:gd name="T23" fmla="*/ 276 h 282"/>
                <a:gd name="T24" fmla="*/ 90 w 94"/>
                <a:gd name="T25" fmla="*/ 6 h 282"/>
                <a:gd name="T26" fmla="*/ 2 w 94"/>
                <a:gd name="T27" fmla="*/ 14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82">
                  <a:moveTo>
                    <a:pt x="34" y="282"/>
                  </a:moveTo>
                  <a:lnTo>
                    <a:pt x="34" y="28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36" y="280"/>
                  </a:lnTo>
                  <a:lnTo>
                    <a:pt x="34" y="282"/>
                  </a:lnTo>
                  <a:lnTo>
                    <a:pt x="34" y="282"/>
                  </a:lnTo>
                  <a:close/>
                  <a:moveTo>
                    <a:pt x="2" y="140"/>
                  </a:moveTo>
                  <a:lnTo>
                    <a:pt x="34" y="276"/>
                  </a:lnTo>
                  <a:lnTo>
                    <a:pt x="90" y="6"/>
                  </a:lnTo>
                  <a:lnTo>
                    <a:pt x="2" y="14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1266825" y="48799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1266825" y="48799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463675" y="48641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1463675" y="48641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1006475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701675" y="50196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263650" y="46005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06375" y="4683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352425" y="44608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244600" y="4943475"/>
              <a:ext cx="98425" cy="31750"/>
            </a:xfrm>
            <a:custGeom>
              <a:avLst/>
              <a:gdLst>
                <a:gd name="T0" fmla="*/ 62 w 62"/>
                <a:gd name="T1" fmla="*/ 0 h 20"/>
                <a:gd name="T2" fmla="*/ 2 w 62"/>
                <a:gd name="T3" fmla="*/ 6 h 20"/>
                <a:gd name="T4" fmla="*/ 0 w 62"/>
                <a:gd name="T5" fmla="*/ 6 h 20"/>
                <a:gd name="T6" fmla="*/ 2 w 62"/>
                <a:gd name="T7" fmla="*/ 8 h 20"/>
                <a:gd name="T8" fmla="*/ 26 w 62"/>
                <a:gd name="T9" fmla="*/ 20 h 20"/>
                <a:gd name="T10" fmla="*/ 26 w 62"/>
                <a:gd name="T11" fmla="*/ 20 h 20"/>
                <a:gd name="T12" fmla="*/ 4 w 62"/>
                <a:gd name="T13" fmla="*/ 8 h 20"/>
                <a:gd name="T14" fmla="*/ 58 w 62"/>
                <a:gd name="T15" fmla="*/ 2 h 20"/>
                <a:gd name="T16" fmla="*/ 62 w 6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0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4" y="8"/>
                  </a:lnTo>
                  <a:lnTo>
                    <a:pt x="58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244600" y="4943475"/>
              <a:ext cx="98425" cy="31750"/>
            </a:xfrm>
            <a:custGeom>
              <a:avLst/>
              <a:gdLst>
                <a:gd name="T0" fmla="*/ 62 w 62"/>
                <a:gd name="T1" fmla="*/ 0 h 20"/>
                <a:gd name="T2" fmla="*/ 2 w 62"/>
                <a:gd name="T3" fmla="*/ 6 h 20"/>
                <a:gd name="T4" fmla="*/ 0 w 62"/>
                <a:gd name="T5" fmla="*/ 6 h 20"/>
                <a:gd name="T6" fmla="*/ 2 w 62"/>
                <a:gd name="T7" fmla="*/ 8 h 20"/>
                <a:gd name="T8" fmla="*/ 26 w 62"/>
                <a:gd name="T9" fmla="*/ 20 h 20"/>
                <a:gd name="T10" fmla="*/ 26 w 62"/>
                <a:gd name="T11" fmla="*/ 20 h 20"/>
                <a:gd name="T12" fmla="*/ 4 w 62"/>
                <a:gd name="T13" fmla="*/ 8 h 20"/>
                <a:gd name="T14" fmla="*/ 58 w 62"/>
                <a:gd name="T15" fmla="*/ 2 h 20"/>
                <a:gd name="T16" fmla="*/ 62 w 6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0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4" y="8"/>
                  </a:lnTo>
                  <a:lnTo>
                    <a:pt x="58" y="2"/>
                  </a:lnTo>
                  <a:lnTo>
                    <a:pt x="62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Freeform 76"/>
            <p:cNvSpPr>
              <a:spLocks noEditPoints="1"/>
            </p:cNvSpPr>
            <p:nvPr/>
          </p:nvSpPr>
          <p:spPr bwMode="auto">
            <a:xfrm>
              <a:off x="1139825" y="4876800"/>
              <a:ext cx="323850" cy="177800"/>
            </a:xfrm>
            <a:custGeom>
              <a:avLst/>
              <a:gdLst>
                <a:gd name="T0" fmla="*/ 204 w 204"/>
                <a:gd name="T1" fmla="*/ 2 h 112"/>
                <a:gd name="T2" fmla="*/ 128 w 204"/>
                <a:gd name="T3" fmla="*/ 42 h 112"/>
                <a:gd name="T4" fmla="*/ 124 w 204"/>
                <a:gd name="T5" fmla="*/ 44 h 112"/>
                <a:gd name="T6" fmla="*/ 92 w 204"/>
                <a:gd name="T7" fmla="*/ 62 h 112"/>
                <a:gd name="T8" fmla="*/ 92 w 204"/>
                <a:gd name="T9" fmla="*/ 62 h 112"/>
                <a:gd name="T10" fmla="*/ 4 w 204"/>
                <a:gd name="T11" fmla="*/ 110 h 112"/>
                <a:gd name="T12" fmla="*/ 84 w 204"/>
                <a:gd name="T13" fmla="*/ 16 h 112"/>
                <a:gd name="T14" fmla="*/ 84 w 204"/>
                <a:gd name="T15" fmla="*/ 16 h 112"/>
                <a:gd name="T16" fmla="*/ 84 w 204"/>
                <a:gd name="T17" fmla="*/ 14 h 112"/>
                <a:gd name="T18" fmla="*/ 0 w 204"/>
                <a:gd name="T19" fmla="*/ 112 h 112"/>
                <a:gd name="T20" fmla="*/ 204 w 204"/>
                <a:gd name="T21" fmla="*/ 2 h 112"/>
                <a:gd name="T22" fmla="*/ 204 w 204"/>
                <a:gd name="T23" fmla="*/ 2 h 112"/>
                <a:gd name="T24" fmla="*/ 204 w 204"/>
                <a:gd name="T25" fmla="*/ 2 h 112"/>
                <a:gd name="T26" fmla="*/ 204 w 204"/>
                <a:gd name="T27" fmla="*/ 0 h 112"/>
                <a:gd name="T28" fmla="*/ 98 w 204"/>
                <a:gd name="T29" fmla="*/ 10 h 112"/>
                <a:gd name="T30" fmla="*/ 204 w 204"/>
                <a:gd name="T31" fmla="*/ 0 h 112"/>
                <a:gd name="T32" fmla="*/ 204 w 204"/>
                <a:gd name="T33" fmla="*/ 0 h 112"/>
                <a:gd name="T34" fmla="*/ 204 w 204"/>
                <a:gd name="T3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112">
                  <a:moveTo>
                    <a:pt x="204" y="2"/>
                  </a:moveTo>
                  <a:lnTo>
                    <a:pt x="128" y="42"/>
                  </a:lnTo>
                  <a:lnTo>
                    <a:pt x="124" y="4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4" y="110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0" y="112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4" y="2"/>
                  </a:lnTo>
                  <a:close/>
                  <a:moveTo>
                    <a:pt x="204" y="0"/>
                  </a:moveTo>
                  <a:lnTo>
                    <a:pt x="98" y="1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139825" y="4879975"/>
              <a:ext cx="323850" cy="174625"/>
            </a:xfrm>
            <a:custGeom>
              <a:avLst/>
              <a:gdLst>
                <a:gd name="T0" fmla="*/ 204 w 204"/>
                <a:gd name="T1" fmla="*/ 0 h 110"/>
                <a:gd name="T2" fmla="*/ 128 w 204"/>
                <a:gd name="T3" fmla="*/ 40 h 110"/>
                <a:gd name="T4" fmla="*/ 124 w 204"/>
                <a:gd name="T5" fmla="*/ 42 h 110"/>
                <a:gd name="T6" fmla="*/ 92 w 204"/>
                <a:gd name="T7" fmla="*/ 60 h 110"/>
                <a:gd name="T8" fmla="*/ 92 w 204"/>
                <a:gd name="T9" fmla="*/ 60 h 110"/>
                <a:gd name="T10" fmla="*/ 4 w 204"/>
                <a:gd name="T11" fmla="*/ 108 h 110"/>
                <a:gd name="T12" fmla="*/ 84 w 204"/>
                <a:gd name="T13" fmla="*/ 14 h 110"/>
                <a:gd name="T14" fmla="*/ 84 w 204"/>
                <a:gd name="T15" fmla="*/ 14 h 110"/>
                <a:gd name="T16" fmla="*/ 84 w 204"/>
                <a:gd name="T17" fmla="*/ 12 h 110"/>
                <a:gd name="T18" fmla="*/ 0 w 204"/>
                <a:gd name="T19" fmla="*/ 110 h 110"/>
                <a:gd name="T20" fmla="*/ 204 w 204"/>
                <a:gd name="T21" fmla="*/ 0 h 110"/>
                <a:gd name="T22" fmla="*/ 204 w 204"/>
                <a:gd name="T23" fmla="*/ 0 h 110"/>
                <a:gd name="T24" fmla="*/ 204 w 204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10">
                  <a:moveTo>
                    <a:pt x="204" y="0"/>
                  </a:moveTo>
                  <a:lnTo>
                    <a:pt x="128" y="40"/>
                  </a:lnTo>
                  <a:lnTo>
                    <a:pt x="124" y="42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4" y="108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4" y="12"/>
                  </a:lnTo>
                  <a:lnTo>
                    <a:pt x="0" y="11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1295400" y="4876800"/>
              <a:ext cx="168275" cy="15875"/>
            </a:xfrm>
            <a:custGeom>
              <a:avLst/>
              <a:gdLst>
                <a:gd name="T0" fmla="*/ 106 w 106"/>
                <a:gd name="T1" fmla="*/ 0 h 10"/>
                <a:gd name="T2" fmla="*/ 0 w 106"/>
                <a:gd name="T3" fmla="*/ 10 h 10"/>
                <a:gd name="T4" fmla="*/ 106 w 106"/>
                <a:gd name="T5" fmla="*/ 0 h 10"/>
                <a:gd name="T6" fmla="*/ 106 w 106"/>
                <a:gd name="T7" fmla="*/ 0 h 10"/>
                <a:gd name="T8" fmla="*/ 106 w 10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">
                  <a:moveTo>
                    <a:pt x="106" y="0"/>
                  </a:moveTo>
                  <a:lnTo>
                    <a:pt x="0" y="1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273174" y="4892674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273174" y="4892674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1463674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463674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78" name="Freeform 77"/>
          <p:cNvSpPr>
            <a:spLocks/>
          </p:cNvSpPr>
          <p:nvPr/>
        </p:nvSpPr>
        <p:spPr bwMode="auto">
          <a:xfrm>
            <a:off x="8778240" y="4782164"/>
            <a:ext cx="365760" cy="366099"/>
          </a:xfrm>
          <a:custGeom>
            <a:avLst/>
            <a:gdLst>
              <a:gd name="connsiteX0" fmla="*/ 448741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454803 h 457200"/>
              <a:gd name="connsiteX5" fmla="*/ 141 w 457200"/>
              <a:gd name="connsiteY5" fmla="*/ 442961 h 457200"/>
              <a:gd name="connsiteX6" fmla="*/ 705 w 457200"/>
              <a:gd name="connsiteY6" fmla="*/ 431260 h 457200"/>
              <a:gd name="connsiteX7" fmla="*/ 1551 w 457200"/>
              <a:gd name="connsiteY7" fmla="*/ 419699 h 457200"/>
              <a:gd name="connsiteX8" fmla="*/ 2679 w 457200"/>
              <a:gd name="connsiteY8" fmla="*/ 408139 h 457200"/>
              <a:gd name="connsiteX9" fmla="*/ 3948 w 457200"/>
              <a:gd name="connsiteY9" fmla="*/ 396719 h 457200"/>
              <a:gd name="connsiteX10" fmla="*/ 5639 w 457200"/>
              <a:gd name="connsiteY10" fmla="*/ 385300 h 457200"/>
              <a:gd name="connsiteX11" fmla="*/ 7472 w 457200"/>
              <a:gd name="connsiteY11" fmla="*/ 373881 h 457200"/>
              <a:gd name="connsiteX12" fmla="*/ 9728 w 457200"/>
              <a:gd name="connsiteY12" fmla="*/ 362743 h 457200"/>
              <a:gd name="connsiteX13" fmla="*/ 12125 w 457200"/>
              <a:gd name="connsiteY13" fmla="*/ 351747 h 457200"/>
              <a:gd name="connsiteX14" fmla="*/ 14944 w 457200"/>
              <a:gd name="connsiteY14" fmla="*/ 340609 h 457200"/>
              <a:gd name="connsiteX15" fmla="*/ 17905 w 457200"/>
              <a:gd name="connsiteY15" fmla="*/ 329895 h 457200"/>
              <a:gd name="connsiteX16" fmla="*/ 21288 w 457200"/>
              <a:gd name="connsiteY16" fmla="*/ 319039 h 457200"/>
              <a:gd name="connsiteX17" fmla="*/ 24813 w 457200"/>
              <a:gd name="connsiteY17" fmla="*/ 308325 h 457200"/>
              <a:gd name="connsiteX18" fmla="*/ 28619 w 457200"/>
              <a:gd name="connsiteY18" fmla="*/ 297892 h 457200"/>
              <a:gd name="connsiteX19" fmla="*/ 32567 w 457200"/>
              <a:gd name="connsiteY19" fmla="*/ 287460 h 457200"/>
              <a:gd name="connsiteX20" fmla="*/ 36796 w 457200"/>
              <a:gd name="connsiteY20" fmla="*/ 277168 h 457200"/>
              <a:gd name="connsiteX21" fmla="*/ 41308 w 457200"/>
              <a:gd name="connsiteY21" fmla="*/ 266876 h 457200"/>
              <a:gd name="connsiteX22" fmla="*/ 46101 w 457200"/>
              <a:gd name="connsiteY22" fmla="*/ 257008 h 457200"/>
              <a:gd name="connsiteX23" fmla="*/ 51035 w 457200"/>
              <a:gd name="connsiteY23" fmla="*/ 247139 h 457200"/>
              <a:gd name="connsiteX24" fmla="*/ 56251 w 457200"/>
              <a:gd name="connsiteY24" fmla="*/ 237129 h 457200"/>
              <a:gd name="connsiteX25" fmla="*/ 61750 w 457200"/>
              <a:gd name="connsiteY25" fmla="*/ 227684 h 457200"/>
              <a:gd name="connsiteX26" fmla="*/ 67389 w 457200"/>
              <a:gd name="connsiteY26" fmla="*/ 218097 h 457200"/>
              <a:gd name="connsiteX27" fmla="*/ 73169 w 457200"/>
              <a:gd name="connsiteY27" fmla="*/ 208792 h 457200"/>
              <a:gd name="connsiteX28" fmla="*/ 79372 w 457200"/>
              <a:gd name="connsiteY28" fmla="*/ 199629 h 457200"/>
              <a:gd name="connsiteX29" fmla="*/ 85716 w 457200"/>
              <a:gd name="connsiteY29" fmla="*/ 190747 h 457200"/>
              <a:gd name="connsiteX30" fmla="*/ 92202 w 457200"/>
              <a:gd name="connsiteY30" fmla="*/ 181724 h 457200"/>
              <a:gd name="connsiteX31" fmla="*/ 98969 w 457200"/>
              <a:gd name="connsiteY31" fmla="*/ 173124 h 457200"/>
              <a:gd name="connsiteX32" fmla="*/ 105877 w 457200"/>
              <a:gd name="connsiteY32" fmla="*/ 164524 h 457200"/>
              <a:gd name="connsiteX33" fmla="*/ 112926 w 457200"/>
              <a:gd name="connsiteY33" fmla="*/ 156348 h 457200"/>
              <a:gd name="connsiteX34" fmla="*/ 120257 w 457200"/>
              <a:gd name="connsiteY34" fmla="*/ 148171 h 457200"/>
              <a:gd name="connsiteX35" fmla="*/ 127870 w 457200"/>
              <a:gd name="connsiteY35" fmla="*/ 140135 h 457200"/>
              <a:gd name="connsiteX36" fmla="*/ 135624 w 457200"/>
              <a:gd name="connsiteY36" fmla="*/ 132240 h 457200"/>
              <a:gd name="connsiteX37" fmla="*/ 143377 w 457200"/>
              <a:gd name="connsiteY37" fmla="*/ 124627 h 457200"/>
              <a:gd name="connsiteX38" fmla="*/ 151695 w 457200"/>
              <a:gd name="connsiteY38" fmla="*/ 117155 h 457200"/>
              <a:gd name="connsiteX39" fmla="*/ 159872 w 457200"/>
              <a:gd name="connsiteY39" fmla="*/ 109965 h 457200"/>
              <a:gd name="connsiteX40" fmla="*/ 168331 w 457200"/>
              <a:gd name="connsiteY40" fmla="*/ 102916 h 457200"/>
              <a:gd name="connsiteX41" fmla="*/ 176931 w 457200"/>
              <a:gd name="connsiteY41" fmla="*/ 96008 h 457200"/>
              <a:gd name="connsiteX42" fmla="*/ 185671 w 457200"/>
              <a:gd name="connsiteY42" fmla="*/ 89241 h 457200"/>
              <a:gd name="connsiteX43" fmla="*/ 194553 w 457200"/>
              <a:gd name="connsiteY43" fmla="*/ 82897 h 457200"/>
              <a:gd name="connsiteX44" fmla="*/ 203576 w 457200"/>
              <a:gd name="connsiteY44" fmla="*/ 76694 h 457200"/>
              <a:gd name="connsiteX45" fmla="*/ 212881 w 457200"/>
              <a:gd name="connsiteY45" fmla="*/ 70631 h 457200"/>
              <a:gd name="connsiteX46" fmla="*/ 222185 w 457200"/>
              <a:gd name="connsiteY46" fmla="*/ 64851 h 457200"/>
              <a:gd name="connsiteX47" fmla="*/ 231772 w 457200"/>
              <a:gd name="connsiteY47" fmla="*/ 59353 h 457200"/>
              <a:gd name="connsiteX48" fmla="*/ 241500 w 457200"/>
              <a:gd name="connsiteY48" fmla="*/ 53996 h 457200"/>
              <a:gd name="connsiteX49" fmla="*/ 251368 w 457200"/>
              <a:gd name="connsiteY49" fmla="*/ 48779 h 457200"/>
              <a:gd name="connsiteX50" fmla="*/ 261237 w 457200"/>
              <a:gd name="connsiteY50" fmla="*/ 43845 h 457200"/>
              <a:gd name="connsiteX51" fmla="*/ 271529 w 457200"/>
              <a:gd name="connsiteY51" fmla="*/ 39193 h 457200"/>
              <a:gd name="connsiteX52" fmla="*/ 281679 w 457200"/>
              <a:gd name="connsiteY52" fmla="*/ 34963 h 457200"/>
              <a:gd name="connsiteX53" fmla="*/ 292112 w 457200"/>
              <a:gd name="connsiteY53" fmla="*/ 30593 h 457200"/>
              <a:gd name="connsiteX54" fmla="*/ 302544 w 457200"/>
              <a:gd name="connsiteY54" fmla="*/ 26927 h 457200"/>
              <a:gd name="connsiteX55" fmla="*/ 313259 w 457200"/>
              <a:gd name="connsiteY55" fmla="*/ 23121 h 457200"/>
              <a:gd name="connsiteX56" fmla="*/ 323832 w 457200"/>
              <a:gd name="connsiteY56" fmla="*/ 19737 h 457200"/>
              <a:gd name="connsiteX57" fmla="*/ 334829 w 457200"/>
              <a:gd name="connsiteY57" fmla="*/ 16636 h 457200"/>
              <a:gd name="connsiteX58" fmla="*/ 345684 w 457200"/>
              <a:gd name="connsiteY58" fmla="*/ 13675 h 457200"/>
              <a:gd name="connsiteX59" fmla="*/ 356681 w 457200"/>
              <a:gd name="connsiteY59" fmla="*/ 10997 h 457200"/>
              <a:gd name="connsiteX60" fmla="*/ 367959 w 457200"/>
              <a:gd name="connsiteY60" fmla="*/ 8741 h 457200"/>
              <a:gd name="connsiteX61" fmla="*/ 379379 w 457200"/>
              <a:gd name="connsiteY61" fmla="*/ 6485 h 457200"/>
              <a:gd name="connsiteX62" fmla="*/ 390516 w 457200"/>
              <a:gd name="connsiteY62" fmla="*/ 4793 h 457200"/>
              <a:gd name="connsiteX63" fmla="*/ 402077 w 457200"/>
              <a:gd name="connsiteY63" fmla="*/ 3384 h 457200"/>
              <a:gd name="connsiteX64" fmla="*/ 413637 w 457200"/>
              <a:gd name="connsiteY64" fmla="*/ 2115 h 457200"/>
              <a:gd name="connsiteX65" fmla="*/ 425197 w 457200"/>
              <a:gd name="connsiteY65" fmla="*/ 1128 h 457200"/>
              <a:gd name="connsiteX66" fmla="*/ 437040 w 457200"/>
              <a:gd name="connsiteY66" fmla="*/ 42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7200" h="457200">
                <a:moveTo>
                  <a:pt x="448741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454803"/>
                </a:lnTo>
                <a:lnTo>
                  <a:pt x="141" y="442961"/>
                </a:lnTo>
                <a:lnTo>
                  <a:pt x="705" y="431260"/>
                </a:lnTo>
                <a:lnTo>
                  <a:pt x="1551" y="419699"/>
                </a:lnTo>
                <a:lnTo>
                  <a:pt x="2679" y="408139"/>
                </a:lnTo>
                <a:lnTo>
                  <a:pt x="3948" y="396719"/>
                </a:lnTo>
                <a:lnTo>
                  <a:pt x="5639" y="385300"/>
                </a:lnTo>
                <a:lnTo>
                  <a:pt x="7472" y="373881"/>
                </a:lnTo>
                <a:lnTo>
                  <a:pt x="9728" y="362743"/>
                </a:lnTo>
                <a:lnTo>
                  <a:pt x="12125" y="351747"/>
                </a:lnTo>
                <a:lnTo>
                  <a:pt x="14944" y="340609"/>
                </a:lnTo>
                <a:lnTo>
                  <a:pt x="17905" y="329895"/>
                </a:lnTo>
                <a:lnTo>
                  <a:pt x="21288" y="319039"/>
                </a:lnTo>
                <a:lnTo>
                  <a:pt x="24813" y="308325"/>
                </a:lnTo>
                <a:lnTo>
                  <a:pt x="28619" y="297892"/>
                </a:lnTo>
                <a:lnTo>
                  <a:pt x="32567" y="287460"/>
                </a:lnTo>
                <a:lnTo>
                  <a:pt x="36796" y="277168"/>
                </a:lnTo>
                <a:lnTo>
                  <a:pt x="41308" y="266876"/>
                </a:lnTo>
                <a:lnTo>
                  <a:pt x="46101" y="257008"/>
                </a:lnTo>
                <a:lnTo>
                  <a:pt x="51035" y="247139"/>
                </a:lnTo>
                <a:lnTo>
                  <a:pt x="56251" y="237129"/>
                </a:lnTo>
                <a:lnTo>
                  <a:pt x="61750" y="227684"/>
                </a:lnTo>
                <a:lnTo>
                  <a:pt x="67389" y="218097"/>
                </a:lnTo>
                <a:lnTo>
                  <a:pt x="73169" y="208792"/>
                </a:lnTo>
                <a:lnTo>
                  <a:pt x="79372" y="199629"/>
                </a:lnTo>
                <a:lnTo>
                  <a:pt x="85716" y="190747"/>
                </a:lnTo>
                <a:lnTo>
                  <a:pt x="92202" y="181724"/>
                </a:lnTo>
                <a:lnTo>
                  <a:pt x="98969" y="173124"/>
                </a:lnTo>
                <a:lnTo>
                  <a:pt x="105877" y="164524"/>
                </a:lnTo>
                <a:lnTo>
                  <a:pt x="112926" y="156348"/>
                </a:lnTo>
                <a:lnTo>
                  <a:pt x="120257" y="148171"/>
                </a:lnTo>
                <a:lnTo>
                  <a:pt x="127870" y="140135"/>
                </a:lnTo>
                <a:lnTo>
                  <a:pt x="135624" y="132240"/>
                </a:lnTo>
                <a:lnTo>
                  <a:pt x="143377" y="124627"/>
                </a:lnTo>
                <a:lnTo>
                  <a:pt x="151695" y="117155"/>
                </a:lnTo>
                <a:lnTo>
                  <a:pt x="159872" y="109965"/>
                </a:lnTo>
                <a:lnTo>
                  <a:pt x="168331" y="102916"/>
                </a:lnTo>
                <a:lnTo>
                  <a:pt x="176931" y="96008"/>
                </a:lnTo>
                <a:lnTo>
                  <a:pt x="185671" y="89241"/>
                </a:lnTo>
                <a:lnTo>
                  <a:pt x="194553" y="82897"/>
                </a:lnTo>
                <a:lnTo>
                  <a:pt x="203576" y="76694"/>
                </a:lnTo>
                <a:lnTo>
                  <a:pt x="212881" y="70631"/>
                </a:lnTo>
                <a:lnTo>
                  <a:pt x="222185" y="64851"/>
                </a:lnTo>
                <a:lnTo>
                  <a:pt x="231772" y="59353"/>
                </a:lnTo>
                <a:lnTo>
                  <a:pt x="241500" y="53996"/>
                </a:lnTo>
                <a:lnTo>
                  <a:pt x="251368" y="48779"/>
                </a:lnTo>
                <a:lnTo>
                  <a:pt x="261237" y="43845"/>
                </a:lnTo>
                <a:lnTo>
                  <a:pt x="271529" y="39193"/>
                </a:lnTo>
                <a:lnTo>
                  <a:pt x="281679" y="34963"/>
                </a:lnTo>
                <a:lnTo>
                  <a:pt x="292112" y="30593"/>
                </a:lnTo>
                <a:lnTo>
                  <a:pt x="302544" y="26927"/>
                </a:lnTo>
                <a:lnTo>
                  <a:pt x="313259" y="23121"/>
                </a:lnTo>
                <a:lnTo>
                  <a:pt x="323832" y="19737"/>
                </a:lnTo>
                <a:lnTo>
                  <a:pt x="334829" y="16636"/>
                </a:lnTo>
                <a:lnTo>
                  <a:pt x="345684" y="13675"/>
                </a:lnTo>
                <a:lnTo>
                  <a:pt x="356681" y="10997"/>
                </a:lnTo>
                <a:lnTo>
                  <a:pt x="367959" y="8741"/>
                </a:lnTo>
                <a:lnTo>
                  <a:pt x="379379" y="6485"/>
                </a:lnTo>
                <a:lnTo>
                  <a:pt x="390516" y="4793"/>
                </a:lnTo>
                <a:lnTo>
                  <a:pt x="402077" y="3384"/>
                </a:lnTo>
                <a:lnTo>
                  <a:pt x="413637" y="2115"/>
                </a:lnTo>
                <a:lnTo>
                  <a:pt x="425197" y="1128"/>
                </a:lnTo>
                <a:lnTo>
                  <a:pt x="437040" y="423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8778240" y="4782164"/>
            <a:ext cx="365760" cy="366099"/>
          </a:xfrm>
          <a:custGeom>
            <a:avLst/>
            <a:gdLst>
              <a:gd name="connsiteX0" fmla="*/ 448741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454803 h 457200"/>
              <a:gd name="connsiteX5" fmla="*/ 141 w 457200"/>
              <a:gd name="connsiteY5" fmla="*/ 442961 h 457200"/>
              <a:gd name="connsiteX6" fmla="*/ 705 w 457200"/>
              <a:gd name="connsiteY6" fmla="*/ 431260 h 457200"/>
              <a:gd name="connsiteX7" fmla="*/ 1551 w 457200"/>
              <a:gd name="connsiteY7" fmla="*/ 419699 h 457200"/>
              <a:gd name="connsiteX8" fmla="*/ 2679 w 457200"/>
              <a:gd name="connsiteY8" fmla="*/ 408139 h 457200"/>
              <a:gd name="connsiteX9" fmla="*/ 3948 w 457200"/>
              <a:gd name="connsiteY9" fmla="*/ 396719 h 457200"/>
              <a:gd name="connsiteX10" fmla="*/ 5639 w 457200"/>
              <a:gd name="connsiteY10" fmla="*/ 385300 h 457200"/>
              <a:gd name="connsiteX11" fmla="*/ 7472 w 457200"/>
              <a:gd name="connsiteY11" fmla="*/ 373881 h 457200"/>
              <a:gd name="connsiteX12" fmla="*/ 9728 w 457200"/>
              <a:gd name="connsiteY12" fmla="*/ 362743 h 457200"/>
              <a:gd name="connsiteX13" fmla="*/ 12125 w 457200"/>
              <a:gd name="connsiteY13" fmla="*/ 351747 h 457200"/>
              <a:gd name="connsiteX14" fmla="*/ 14944 w 457200"/>
              <a:gd name="connsiteY14" fmla="*/ 340609 h 457200"/>
              <a:gd name="connsiteX15" fmla="*/ 17905 w 457200"/>
              <a:gd name="connsiteY15" fmla="*/ 329895 h 457200"/>
              <a:gd name="connsiteX16" fmla="*/ 21288 w 457200"/>
              <a:gd name="connsiteY16" fmla="*/ 319039 h 457200"/>
              <a:gd name="connsiteX17" fmla="*/ 24813 w 457200"/>
              <a:gd name="connsiteY17" fmla="*/ 308325 h 457200"/>
              <a:gd name="connsiteX18" fmla="*/ 28619 w 457200"/>
              <a:gd name="connsiteY18" fmla="*/ 297892 h 457200"/>
              <a:gd name="connsiteX19" fmla="*/ 32567 w 457200"/>
              <a:gd name="connsiteY19" fmla="*/ 287460 h 457200"/>
              <a:gd name="connsiteX20" fmla="*/ 36796 w 457200"/>
              <a:gd name="connsiteY20" fmla="*/ 277168 h 457200"/>
              <a:gd name="connsiteX21" fmla="*/ 41308 w 457200"/>
              <a:gd name="connsiteY21" fmla="*/ 266876 h 457200"/>
              <a:gd name="connsiteX22" fmla="*/ 46101 w 457200"/>
              <a:gd name="connsiteY22" fmla="*/ 257008 h 457200"/>
              <a:gd name="connsiteX23" fmla="*/ 51035 w 457200"/>
              <a:gd name="connsiteY23" fmla="*/ 247139 h 457200"/>
              <a:gd name="connsiteX24" fmla="*/ 56251 w 457200"/>
              <a:gd name="connsiteY24" fmla="*/ 237129 h 457200"/>
              <a:gd name="connsiteX25" fmla="*/ 61750 w 457200"/>
              <a:gd name="connsiteY25" fmla="*/ 227684 h 457200"/>
              <a:gd name="connsiteX26" fmla="*/ 67389 w 457200"/>
              <a:gd name="connsiteY26" fmla="*/ 218097 h 457200"/>
              <a:gd name="connsiteX27" fmla="*/ 73169 w 457200"/>
              <a:gd name="connsiteY27" fmla="*/ 208792 h 457200"/>
              <a:gd name="connsiteX28" fmla="*/ 79372 w 457200"/>
              <a:gd name="connsiteY28" fmla="*/ 199629 h 457200"/>
              <a:gd name="connsiteX29" fmla="*/ 85716 w 457200"/>
              <a:gd name="connsiteY29" fmla="*/ 190747 h 457200"/>
              <a:gd name="connsiteX30" fmla="*/ 92202 w 457200"/>
              <a:gd name="connsiteY30" fmla="*/ 181724 h 457200"/>
              <a:gd name="connsiteX31" fmla="*/ 98969 w 457200"/>
              <a:gd name="connsiteY31" fmla="*/ 173124 h 457200"/>
              <a:gd name="connsiteX32" fmla="*/ 105877 w 457200"/>
              <a:gd name="connsiteY32" fmla="*/ 164524 h 457200"/>
              <a:gd name="connsiteX33" fmla="*/ 112926 w 457200"/>
              <a:gd name="connsiteY33" fmla="*/ 156348 h 457200"/>
              <a:gd name="connsiteX34" fmla="*/ 120257 w 457200"/>
              <a:gd name="connsiteY34" fmla="*/ 148171 h 457200"/>
              <a:gd name="connsiteX35" fmla="*/ 127870 w 457200"/>
              <a:gd name="connsiteY35" fmla="*/ 140135 h 457200"/>
              <a:gd name="connsiteX36" fmla="*/ 135624 w 457200"/>
              <a:gd name="connsiteY36" fmla="*/ 132240 h 457200"/>
              <a:gd name="connsiteX37" fmla="*/ 143377 w 457200"/>
              <a:gd name="connsiteY37" fmla="*/ 124627 h 457200"/>
              <a:gd name="connsiteX38" fmla="*/ 151695 w 457200"/>
              <a:gd name="connsiteY38" fmla="*/ 117155 h 457200"/>
              <a:gd name="connsiteX39" fmla="*/ 159872 w 457200"/>
              <a:gd name="connsiteY39" fmla="*/ 109965 h 457200"/>
              <a:gd name="connsiteX40" fmla="*/ 168331 w 457200"/>
              <a:gd name="connsiteY40" fmla="*/ 102916 h 457200"/>
              <a:gd name="connsiteX41" fmla="*/ 176931 w 457200"/>
              <a:gd name="connsiteY41" fmla="*/ 96008 h 457200"/>
              <a:gd name="connsiteX42" fmla="*/ 185671 w 457200"/>
              <a:gd name="connsiteY42" fmla="*/ 89241 h 457200"/>
              <a:gd name="connsiteX43" fmla="*/ 194553 w 457200"/>
              <a:gd name="connsiteY43" fmla="*/ 82897 h 457200"/>
              <a:gd name="connsiteX44" fmla="*/ 203576 w 457200"/>
              <a:gd name="connsiteY44" fmla="*/ 76694 h 457200"/>
              <a:gd name="connsiteX45" fmla="*/ 212881 w 457200"/>
              <a:gd name="connsiteY45" fmla="*/ 70631 h 457200"/>
              <a:gd name="connsiteX46" fmla="*/ 222185 w 457200"/>
              <a:gd name="connsiteY46" fmla="*/ 64851 h 457200"/>
              <a:gd name="connsiteX47" fmla="*/ 231772 w 457200"/>
              <a:gd name="connsiteY47" fmla="*/ 59353 h 457200"/>
              <a:gd name="connsiteX48" fmla="*/ 241500 w 457200"/>
              <a:gd name="connsiteY48" fmla="*/ 53996 h 457200"/>
              <a:gd name="connsiteX49" fmla="*/ 251368 w 457200"/>
              <a:gd name="connsiteY49" fmla="*/ 48779 h 457200"/>
              <a:gd name="connsiteX50" fmla="*/ 261237 w 457200"/>
              <a:gd name="connsiteY50" fmla="*/ 43845 h 457200"/>
              <a:gd name="connsiteX51" fmla="*/ 271529 w 457200"/>
              <a:gd name="connsiteY51" fmla="*/ 39193 h 457200"/>
              <a:gd name="connsiteX52" fmla="*/ 281679 w 457200"/>
              <a:gd name="connsiteY52" fmla="*/ 34963 h 457200"/>
              <a:gd name="connsiteX53" fmla="*/ 292112 w 457200"/>
              <a:gd name="connsiteY53" fmla="*/ 30593 h 457200"/>
              <a:gd name="connsiteX54" fmla="*/ 302544 w 457200"/>
              <a:gd name="connsiteY54" fmla="*/ 26927 h 457200"/>
              <a:gd name="connsiteX55" fmla="*/ 313259 w 457200"/>
              <a:gd name="connsiteY55" fmla="*/ 23121 h 457200"/>
              <a:gd name="connsiteX56" fmla="*/ 323832 w 457200"/>
              <a:gd name="connsiteY56" fmla="*/ 19737 h 457200"/>
              <a:gd name="connsiteX57" fmla="*/ 334829 w 457200"/>
              <a:gd name="connsiteY57" fmla="*/ 16636 h 457200"/>
              <a:gd name="connsiteX58" fmla="*/ 345684 w 457200"/>
              <a:gd name="connsiteY58" fmla="*/ 13675 h 457200"/>
              <a:gd name="connsiteX59" fmla="*/ 356681 w 457200"/>
              <a:gd name="connsiteY59" fmla="*/ 10997 h 457200"/>
              <a:gd name="connsiteX60" fmla="*/ 367959 w 457200"/>
              <a:gd name="connsiteY60" fmla="*/ 8741 h 457200"/>
              <a:gd name="connsiteX61" fmla="*/ 379379 w 457200"/>
              <a:gd name="connsiteY61" fmla="*/ 6485 h 457200"/>
              <a:gd name="connsiteX62" fmla="*/ 390516 w 457200"/>
              <a:gd name="connsiteY62" fmla="*/ 4793 h 457200"/>
              <a:gd name="connsiteX63" fmla="*/ 402077 w 457200"/>
              <a:gd name="connsiteY63" fmla="*/ 3384 h 457200"/>
              <a:gd name="connsiteX64" fmla="*/ 413637 w 457200"/>
              <a:gd name="connsiteY64" fmla="*/ 2115 h 457200"/>
              <a:gd name="connsiteX65" fmla="*/ 425197 w 457200"/>
              <a:gd name="connsiteY65" fmla="*/ 1128 h 457200"/>
              <a:gd name="connsiteX66" fmla="*/ 437040 w 457200"/>
              <a:gd name="connsiteY66" fmla="*/ 42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7200" h="457200">
                <a:moveTo>
                  <a:pt x="448741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454803"/>
                </a:lnTo>
                <a:lnTo>
                  <a:pt x="141" y="442961"/>
                </a:lnTo>
                <a:lnTo>
                  <a:pt x="705" y="431260"/>
                </a:lnTo>
                <a:lnTo>
                  <a:pt x="1551" y="419699"/>
                </a:lnTo>
                <a:lnTo>
                  <a:pt x="2679" y="408139"/>
                </a:lnTo>
                <a:lnTo>
                  <a:pt x="3948" y="396719"/>
                </a:lnTo>
                <a:lnTo>
                  <a:pt x="5639" y="385300"/>
                </a:lnTo>
                <a:lnTo>
                  <a:pt x="7472" y="373881"/>
                </a:lnTo>
                <a:lnTo>
                  <a:pt x="9728" y="362743"/>
                </a:lnTo>
                <a:lnTo>
                  <a:pt x="12125" y="351747"/>
                </a:lnTo>
                <a:lnTo>
                  <a:pt x="14944" y="340609"/>
                </a:lnTo>
                <a:lnTo>
                  <a:pt x="17905" y="329895"/>
                </a:lnTo>
                <a:lnTo>
                  <a:pt x="21288" y="319039"/>
                </a:lnTo>
                <a:lnTo>
                  <a:pt x="24813" y="308325"/>
                </a:lnTo>
                <a:lnTo>
                  <a:pt x="28619" y="297892"/>
                </a:lnTo>
                <a:lnTo>
                  <a:pt x="32567" y="287460"/>
                </a:lnTo>
                <a:lnTo>
                  <a:pt x="36796" y="277168"/>
                </a:lnTo>
                <a:lnTo>
                  <a:pt x="41308" y="266876"/>
                </a:lnTo>
                <a:lnTo>
                  <a:pt x="46101" y="257008"/>
                </a:lnTo>
                <a:lnTo>
                  <a:pt x="51035" y="247139"/>
                </a:lnTo>
                <a:lnTo>
                  <a:pt x="56251" y="237129"/>
                </a:lnTo>
                <a:lnTo>
                  <a:pt x="61750" y="227684"/>
                </a:lnTo>
                <a:lnTo>
                  <a:pt x="67389" y="218097"/>
                </a:lnTo>
                <a:lnTo>
                  <a:pt x="73169" y="208792"/>
                </a:lnTo>
                <a:lnTo>
                  <a:pt x="79372" y="199629"/>
                </a:lnTo>
                <a:lnTo>
                  <a:pt x="85716" y="190747"/>
                </a:lnTo>
                <a:lnTo>
                  <a:pt x="92202" y="181724"/>
                </a:lnTo>
                <a:lnTo>
                  <a:pt x="98969" y="173124"/>
                </a:lnTo>
                <a:lnTo>
                  <a:pt x="105877" y="164524"/>
                </a:lnTo>
                <a:lnTo>
                  <a:pt x="112926" y="156348"/>
                </a:lnTo>
                <a:lnTo>
                  <a:pt x="120257" y="148171"/>
                </a:lnTo>
                <a:lnTo>
                  <a:pt x="127870" y="140135"/>
                </a:lnTo>
                <a:lnTo>
                  <a:pt x="135624" y="132240"/>
                </a:lnTo>
                <a:lnTo>
                  <a:pt x="143377" y="124627"/>
                </a:lnTo>
                <a:lnTo>
                  <a:pt x="151695" y="117155"/>
                </a:lnTo>
                <a:lnTo>
                  <a:pt x="159872" y="109965"/>
                </a:lnTo>
                <a:lnTo>
                  <a:pt x="168331" y="102916"/>
                </a:lnTo>
                <a:lnTo>
                  <a:pt x="176931" y="96008"/>
                </a:lnTo>
                <a:lnTo>
                  <a:pt x="185671" y="89241"/>
                </a:lnTo>
                <a:lnTo>
                  <a:pt x="194553" y="82897"/>
                </a:lnTo>
                <a:lnTo>
                  <a:pt x="203576" y="76694"/>
                </a:lnTo>
                <a:lnTo>
                  <a:pt x="212881" y="70631"/>
                </a:lnTo>
                <a:lnTo>
                  <a:pt x="222185" y="64851"/>
                </a:lnTo>
                <a:lnTo>
                  <a:pt x="231772" y="59353"/>
                </a:lnTo>
                <a:lnTo>
                  <a:pt x="241500" y="53996"/>
                </a:lnTo>
                <a:lnTo>
                  <a:pt x="251368" y="48779"/>
                </a:lnTo>
                <a:lnTo>
                  <a:pt x="261237" y="43845"/>
                </a:lnTo>
                <a:lnTo>
                  <a:pt x="271529" y="39193"/>
                </a:lnTo>
                <a:lnTo>
                  <a:pt x="281679" y="34963"/>
                </a:lnTo>
                <a:lnTo>
                  <a:pt x="292112" y="30593"/>
                </a:lnTo>
                <a:lnTo>
                  <a:pt x="302544" y="26927"/>
                </a:lnTo>
                <a:lnTo>
                  <a:pt x="313259" y="23121"/>
                </a:lnTo>
                <a:lnTo>
                  <a:pt x="323832" y="19737"/>
                </a:lnTo>
                <a:lnTo>
                  <a:pt x="334829" y="16636"/>
                </a:lnTo>
                <a:lnTo>
                  <a:pt x="345684" y="13675"/>
                </a:lnTo>
                <a:lnTo>
                  <a:pt x="356681" y="10997"/>
                </a:lnTo>
                <a:lnTo>
                  <a:pt x="367959" y="8741"/>
                </a:lnTo>
                <a:lnTo>
                  <a:pt x="379379" y="6485"/>
                </a:lnTo>
                <a:lnTo>
                  <a:pt x="390516" y="4793"/>
                </a:lnTo>
                <a:lnTo>
                  <a:pt x="402077" y="3384"/>
                </a:lnTo>
                <a:lnTo>
                  <a:pt x="413637" y="2115"/>
                </a:lnTo>
                <a:lnTo>
                  <a:pt x="425197" y="1128"/>
                </a:lnTo>
                <a:lnTo>
                  <a:pt x="437040" y="423"/>
                </a:lnTo>
                <a:close/>
              </a:path>
            </a:pathLst>
          </a:custGeom>
          <a:solidFill>
            <a:srgbClr val="F0AD1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7315200" y="4966578"/>
            <a:ext cx="1371600" cy="69197"/>
            <a:chOff x="3463169" y="2162014"/>
            <a:chExt cx="2217661" cy="111778"/>
          </a:xfrm>
          <a:solidFill>
            <a:schemeClr val="bg1">
              <a:lumMod val="50000"/>
            </a:schemeClr>
          </a:solidFill>
        </p:grpSpPr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5031141" y="2162014"/>
              <a:ext cx="649689" cy="111778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3955358" y="2162014"/>
              <a:ext cx="1036408" cy="111778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3463169" y="2163413"/>
              <a:ext cx="437344" cy="108982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8" name="Picture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16" y="66736"/>
            <a:ext cx="1244009" cy="5949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rgbClr val="00AA78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57175" indent="-257175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Wingdings" pitchFamily="2" charset="2"/>
        <a:buChar char="§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57213" indent="-214313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fld id="{BB7FED3F-2AB3-4AB0-B6C3-224BAE7DF7C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84" r="13418" b="16480"/>
          <a:stretch/>
        </p:blipFill>
        <p:spPr>
          <a:xfrm>
            <a:off x="1" y="1"/>
            <a:ext cx="9144001" cy="51482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0" y="1"/>
            <a:ext cx="9144000" cy="51528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0000"/>
                </a:schemeClr>
              </a:gs>
              <a:gs pos="100000">
                <a:schemeClr val="tx1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lIns="457200" tIns="91440" rIns="0" bIns="91440" anchor="ctr" anchorCtr="0">
            <a:noAutofit/>
          </a:bodyPr>
          <a:lstStyle/>
          <a:p>
            <a:pPr lvl="0">
              <a:spcBef>
                <a:spcPct val="0"/>
              </a:spcBef>
              <a:buNone/>
            </a:pPr>
            <a:endParaRPr lang="en-US" sz="2300" dirty="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461828"/>
            <a:ext cx="9144000" cy="686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2" name="Title Placeholder 6"/>
          <p:cNvSpPr txBox="1">
            <a:spLocks/>
          </p:cNvSpPr>
          <p:nvPr/>
        </p:nvSpPr>
        <p:spPr>
          <a:xfrm>
            <a:off x="0" y="2013543"/>
            <a:ext cx="7315200" cy="640673"/>
          </a:xfrm>
          <a:custGeom>
            <a:avLst/>
            <a:gdLst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7" fmla="*/ 0 w 7635240"/>
              <a:gd name="connsiteY7" fmla="*/ 320040 h 640080"/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7" fmla="*/ 91440 w 7635240"/>
              <a:gd name="connsiteY7" fmla="*/ 411480 h 640080"/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0" fmla="*/ 0 w 7315200"/>
              <a:gd name="connsiteY0" fmla="*/ 0 h 640080"/>
              <a:gd name="connsiteX1" fmla="*/ 6995160 w 7315200"/>
              <a:gd name="connsiteY1" fmla="*/ 0 h 640080"/>
              <a:gd name="connsiteX2" fmla="*/ 7315200 w 7315200"/>
              <a:gd name="connsiteY2" fmla="*/ 320040 h 640080"/>
              <a:gd name="connsiteX3" fmla="*/ 7315200 w 7315200"/>
              <a:gd name="connsiteY3" fmla="*/ 320040 h 640080"/>
              <a:gd name="connsiteX4" fmla="*/ 6995160 w 7315200"/>
              <a:gd name="connsiteY4" fmla="*/ 640080 h 640080"/>
              <a:gd name="connsiteX5" fmla="*/ 0 w 731520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5200" h="640080">
                <a:moveTo>
                  <a:pt x="0" y="0"/>
                </a:moveTo>
                <a:lnTo>
                  <a:pt x="6995160" y="0"/>
                </a:lnTo>
                <a:cubicBezTo>
                  <a:pt x="7171913" y="0"/>
                  <a:pt x="7315200" y="143287"/>
                  <a:pt x="7315200" y="320040"/>
                </a:cubicBezTo>
                <a:lnTo>
                  <a:pt x="7315200" y="320040"/>
                </a:lnTo>
                <a:cubicBezTo>
                  <a:pt x="7315200" y="496793"/>
                  <a:pt x="7171913" y="640080"/>
                  <a:pt x="6995160" y="640080"/>
                </a:cubicBezTo>
                <a:lnTo>
                  <a:pt x="0" y="640080"/>
                </a:lnTo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 w="12700">
            <a:solidFill>
              <a:srgbClr val="F0AD1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lvl="0"/>
            <a:endParaRPr lang="en-US" sz="1350" dirty="0"/>
          </a:p>
        </p:txBody>
      </p:sp>
      <p:sp>
        <p:nvSpPr>
          <p:cNvPr id="283" name="Title Placeholder 6"/>
          <p:cNvSpPr>
            <a:spLocks noGrp="1"/>
          </p:cNvSpPr>
          <p:nvPr>
            <p:ph type="title"/>
          </p:nvPr>
        </p:nvSpPr>
        <p:spPr>
          <a:xfrm>
            <a:off x="0" y="2013543"/>
            <a:ext cx="7315200" cy="640673"/>
          </a:xfrm>
          <a:prstGeom prst="rect">
            <a:avLst/>
          </a:prstGeom>
          <a:ln>
            <a:noFill/>
          </a:ln>
        </p:spPr>
        <p:txBody>
          <a:bodyPr lIns="457200" tIns="0" rIns="0" bIns="0" anchor="ctr" anchorCtr="0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666886" y="4966578"/>
            <a:ext cx="1371600" cy="69197"/>
            <a:chOff x="3463169" y="2162014"/>
            <a:chExt cx="2217661" cy="111778"/>
          </a:xfrm>
          <a:solidFill>
            <a:schemeClr val="bg1">
              <a:lumMod val="50000"/>
            </a:schemeClr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031141" y="2162014"/>
              <a:ext cx="649689" cy="111778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3955358" y="2162014"/>
              <a:ext cx="1036408" cy="111778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3463169" y="2163413"/>
              <a:ext cx="437344" cy="108982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57200" y="457624"/>
            <a:ext cx="1371600" cy="637177"/>
            <a:chOff x="1011238" y="920750"/>
            <a:chExt cx="1371600" cy="636588"/>
          </a:xfrm>
        </p:grpSpPr>
        <p:grpSp>
          <p:nvGrpSpPr>
            <p:cNvPr id="270" name="Group 269"/>
            <p:cNvGrpSpPr/>
            <p:nvPr/>
          </p:nvGrpSpPr>
          <p:grpSpPr>
            <a:xfrm>
              <a:off x="1011238" y="1403350"/>
              <a:ext cx="1371600" cy="153988"/>
              <a:chOff x="1011238" y="1403350"/>
              <a:chExt cx="1371600" cy="153988"/>
            </a:xfrm>
          </p:grpSpPr>
          <p:sp>
            <p:nvSpPr>
              <p:cNvPr id="8" name="Freeform 8"/>
              <p:cNvSpPr>
                <a:spLocks noEditPoints="1"/>
              </p:cNvSpPr>
              <p:nvPr/>
            </p:nvSpPr>
            <p:spPr bwMode="auto">
              <a:xfrm>
                <a:off x="1196976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61 w 162"/>
                  <a:gd name="T5" fmla="*/ 11 h 171"/>
                  <a:gd name="T6" fmla="*/ 162 w 162"/>
                  <a:gd name="T7" fmla="*/ 149 h 171"/>
                  <a:gd name="T8" fmla="*/ 161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40 w 162"/>
                  <a:gd name="T15" fmla="*/ 168 h 171"/>
                  <a:gd name="T16" fmla="*/ 130 w 162"/>
                  <a:gd name="T17" fmla="*/ 163 h 171"/>
                  <a:gd name="T18" fmla="*/ 126 w 162"/>
                  <a:gd name="T19" fmla="*/ 157 h 171"/>
                  <a:gd name="T20" fmla="*/ 122 w 162"/>
                  <a:gd name="T21" fmla="*/ 152 h 171"/>
                  <a:gd name="T22" fmla="*/ 108 w 162"/>
                  <a:gd name="T23" fmla="*/ 163 h 171"/>
                  <a:gd name="T24" fmla="*/ 88 w 162"/>
                  <a:gd name="T25" fmla="*/ 170 h 171"/>
                  <a:gd name="T26" fmla="*/ 66 w 162"/>
                  <a:gd name="T27" fmla="*/ 171 h 171"/>
                  <a:gd name="T28" fmla="*/ 38 w 162"/>
                  <a:gd name="T29" fmla="*/ 161 h 171"/>
                  <a:gd name="T30" fmla="*/ 22 w 162"/>
                  <a:gd name="T31" fmla="*/ 147 h 171"/>
                  <a:gd name="T32" fmla="*/ 11 w 162"/>
                  <a:gd name="T33" fmla="*/ 131 h 171"/>
                  <a:gd name="T34" fmla="*/ 1 w 162"/>
                  <a:gd name="T35" fmla="*/ 98 h 171"/>
                  <a:gd name="T36" fmla="*/ 1 w 162"/>
                  <a:gd name="T37" fmla="*/ 74 h 171"/>
                  <a:gd name="T38" fmla="*/ 11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30 w 162"/>
                  <a:gd name="T57" fmla="*/ 6 h 171"/>
                  <a:gd name="T58" fmla="*/ 140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5 w 162"/>
                  <a:gd name="T65" fmla="*/ 131 h 171"/>
                  <a:gd name="T66" fmla="*/ 118 w 162"/>
                  <a:gd name="T67" fmla="*/ 118 h 171"/>
                  <a:gd name="T68" fmla="*/ 123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10 w 162"/>
                  <a:gd name="T77" fmla="*/ 44 h 171"/>
                  <a:gd name="T78" fmla="*/ 100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8 w 162"/>
                  <a:gd name="T85" fmla="*/ 40 h 171"/>
                  <a:gd name="T86" fmla="*/ 45 w 162"/>
                  <a:gd name="T87" fmla="*/ 53 h 171"/>
                  <a:gd name="T88" fmla="*/ 40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3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4" y="0"/>
                    </a:moveTo>
                    <a:lnTo>
                      <a:pt x="144" y="0"/>
                    </a:lnTo>
                    <a:lnTo>
                      <a:pt x="147" y="0"/>
                    </a:lnTo>
                    <a:lnTo>
                      <a:pt x="151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9" y="8"/>
                    </a:lnTo>
                    <a:lnTo>
                      <a:pt x="161" y="11"/>
                    </a:lnTo>
                    <a:lnTo>
                      <a:pt x="162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2" y="154"/>
                    </a:lnTo>
                    <a:lnTo>
                      <a:pt x="161" y="157"/>
                    </a:lnTo>
                    <a:lnTo>
                      <a:pt x="159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1" y="166"/>
                    </a:lnTo>
                    <a:lnTo>
                      <a:pt x="147" y="168"/>
                    </a:lnTo>
                    <a:lnTo>
                      <a:pt x="144" y="169"/>
                    </a:lnTo>
                    <a:lnTo>
                      <a:pt x="144" y="169"/>
                    </a:lnTo>
                    <a:lnTo>
                      <a:pt x="140" y="168"/>
                    </a:lnTo>
                    <a:lnTo>
                      <a:pt x="137" y="166"/>
                    </a:lnTo>
                    <a:lnTo>
                      <a:pt x="133" y="165"/>
                    </a:lnTo>
                    <a:lnTo>
                      <a:pt x="130" y="163"/>
                    </a:lnTo>
                    <a:lnTo>
                      <a:pt x="130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2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8" y="163"/>
                    </a:lnTo>
                    <a:lnTo>
                      <a:pt x="99" y="168"/>
                    </a:lnTo>
                    <a:lnTo>
                      <a:pt x="99" y="168"/>
                    </a:lnTo>
                    <a:lnTo>
                      <a:pt x="88" y="170"/>
                    </a:lnTo>
                    <a:lnTo>
                      <a:pt x="77" y="171"/>
                    </a:lnTo>
                    <a:lnTo>
                      <a:pt x="77" y="171"/>
                    </a:lnTo>
                    <a:lnTo>
                      <a:pt x="66" y="171"/>
                    </a:lnTo>
                    <a:lnTo>
                      <a:pt x="56" y="169"/>
                    </a:lnTo>
                    <a:lnTo>
                      <a:pt x="47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3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7" y="6"/>
                    </a:lnTo>
                    <a:lnTo>
                      <a:pt x="56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100" y="3"/>
                    </a:lnTo>
                    <a:lnTo>
                      <a:pt x="100" y="3"/>
                    </a:lnTo>
                    <a:lnTo>
                      <a:pt x="110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6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33" y="3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0" y="134"/>
                    </a:lnTo>
                    <a:lnTo>
                      <a:pt x="105" y="131"/>
                    </a:lnTo>
                    <a:lnTo>
                      <a:pt x="105" y="131"/>
                    </a:lnTo>
                    <a:lnTo>
                      <a:pt x="110" y="127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3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3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8" y="53"/>
                    </a:lnTo>
                    <a:lnTo>
                      <a:pt x="114" y="48"/>
                    </a:lnTo>
                    <a:lnTo>
                      <a:pt x="110" y="44"/>
                    </a:lnTo>
                    <a:lnTo>
                      <a:pt x="105" y="40"/>
                    </a:lnTo>
                    <a:lnTo>
                      <a:pt x="105" y="40"/>
                    </a:lnTo>
                    <a:lnTo>
                      <a:pt x="100" y="38"/>
                    </a:lnTo>
                    <a:lnTo>
                      <a:pt x="94" y="36"/>
                    </a:lnTo>
                    <a:lnTo>
                      <a:pt x="88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3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2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2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3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1011238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59 w 162"/>
                  <a:gd name="T5" fmla="*/ 11 h 171"/>
                  <a:gd name="T6" fmla="*/ 162 w 162"/>
                  <a:gd name="T7" fmla="*/ 149 h 171"/>
                  <a:gd name="T8" fmla="*/ 159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39 w 162"/>
                  <a:gd name="T15" fmla="*/ 168 h 171"/>
                  <a:gd name="T16" fmla="*/ 129 w 162"/>
                  <a:gd name="T17" fmla="*/ 163 h 171"/>
                  <a:gd name="T18" fmla="*/ 126 w 162"/>
                  <a:gd name="T19" fmla="*/ 157 h 171"/>
                  <a:gd name="T20" fmla="*/ 121 w 162"/>
                  <a:gd name="T21" fmla="*/ 152 h 171"/>
                  <a:gd name="T22" fmla="*/ 107 w 162"/>
                  <a:gd name="T23" fmla="*/ 163 h 171"/>
                  <a:gd name="T24" fmla="*/ 87 w 162"/>
                  <a:gd name="T25" fmla="*/ 170 h 171"/>
                  <a:gd name="T26" fmla="*/ 66 w 162"/>
                  <a:gd name="T27" fmla="*/ 171 h 171"/>
                  <a:gd name="T28" fmla="*/ 37 w 162"/>
                  <a:gd name="T29" fmla="*/ 161 h 171"/>
                  <a:gd name="T30" fmla="*/ 22 w 162"/>
                  <a:gd name="T31" fmla="*/ 147 h 171"/>
                  <a:gd name="T32" fmla="*/ 10 w 162"/>
                  <a:gd name="T33" fmla="*/ 131 h 171"/>
                  <a:gd name="T34" fmla="*/ 0 w 162"/>
                  <a:gd name="T35" fmla="*/ 98 h 171"/>
                  <a:gd name="T36" fmla="*/ 0 w 162"/>
                  <a:gd name="T37" fmla="*/ 74 h 171"/>
                  <a:gd name="T38" fmla="*/ 10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29 w 162"/>
                  <a:gd name="T57" fmla="*/ 6 h 171"/>
                  <a:gd name="T58" fmla="*/ 139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4 w 162"/>
                  <a:gd name="T65" fmla="*/ 131 h 171"/>
                  <a:gd name="T66" fmla="*/ 117 w 162"/>
                  <a:gd name="T67" fmla="*/ 118 h 171"/>
                  <a:gd name="T68" fmla="*/ 122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09 w 162"/>
                  <a:gd name="T77" fmla="*/ 44 h 171"/>
                  <a:gd name="T78" fmla="*/ 99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7 w 162"/>
                  <a:gd name="T85" fmla="*/ 40 h 171"/>
                  <a:gd name="T86" fmla="*/ 44 w 162"/>
                  <a:gd name="T87" fmla="*/ 53 h 171"/>
                  <a:gd name="T88" fmla="*/ 38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2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3" y="0"/>
                    </a:moveTo>
                    <a:lnTo>
                      <a:pt x="143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8" y="8"/>
                    </a:lnTo>
                    <a:lnTo>
                      <a:pt x="159" y="11"/>
                    </a:lnTo>
                    <a:lnTo>
                      <a:pt x="161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1" y="154"/>
                    </a:lnTo>
                    <a:lnTo>
                      <a:pt x="159" y="157"/>
                    </a:lnTo>
                    <a:lnTo>
                      <a:pt x="158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0" y="166"/>
                    </a:lnTo>
                    <a:lnTo>
                      <a:pt x="147" y="168"/>
                    </a:lnTo>
                    <a:lnTo>
                      <a:pt x="143" y="169"/>
                    </a:lnTo>
                    <a:lnTo>
                      <a:pt x="143" y="169"/>
                    </a:lnTo>
                    <a:lnTo>
                      <a:pt x="139" y="168"/>
                    </a:lnTo>
                    <a:lnTo>
                      <a:pt x="135" y="166"/>
                    </a:lnTo>
                    <a:lnTo>
                      <a:pt x="133" y="165"/>
                    </a:lnTo>
                    <a:lnTo>
                      <a:pt x="129" y="163"/>
                    </a:lnTo>
                    <a:lnTo>
                      <a:pt x="129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1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7" y="163"/>
                    </a:lnTo>
                    <a:lnTo>
                      <a:pt x="97" y="168"/>
                    </a:lnTo>
                    <a:lnTo>
                      <a:pt x="97" y="168"/>
                    </a:lnTo>
                    <a:lnTo>
                      <a:pt x="87" y="170"/>
                    </a:lnTo>
                    <a:lnTo>
                      <a:pt x="76" y="171"/>
                    </a:lnTo>
                    <a:lnTo>
                      <a:pt x="76" y="171"/>
                    </a:lnTo>
                    <a:lnTo>
                      <a:pt x="66" y="171"/>
                    </a:lnTo>
                    <a:lnTo>
                      <a:pt x="55" y="169"/>
                    </a:lnTo>
                    <a:lnTo>
                      <a:pt x="46" y="165"/>
                    </a:lnTo>
                    <a:lnTo>
                      <a:pt x="37" y="161"/>
                    </a:lnTo>
                    <a:lnTo>
                      <a:pt x="37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5" y="139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6" y="120"/>
                    </a:lnTo>
                    <a:lnTo>
                      <a:pt x="2" y="110"/>
                    </a:lnTo>
                    <a:lnTo>
                      <a:pt x="0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6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5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6" y="6"/>
                    </a:lnTo>
                    <a:lnTo>
                      <a:pt x="54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10" y="8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33" y="3"/>
                    </a:lnTo>
                    <a:lnTo>
                      <a:pt x="135" y="1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7" y="136"/>
                    </a:lnTo>
                    <a:lnTo>
                      <a:pt x="94" y="135"/>
                    </a:lnTo>
                    <a:lnTo>
                      <a:pt x="99" y="134"/>
                    </a:lnTo>
                    <a:lnTo>
                      <a:pt x="104" y="131"/>
                    </a:lnTo>
                    <a:lnTo>
                      <a:pt x="104" y="131"/>
                    </a:lnTo>
                    <a:lnTo>
                      <a:pt x="109" y="127"/>
                    </a:lnTo>
                    <a:lnTo>
                      <a:pt x="113" y="122"/>
                    </a:lnTo>
                    <a:lnTo>
                      <a:pt x="117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2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2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7" y="53"/>
                    </a:lnTo>
                    <a:lnTo>
                      <a:pt x="113" y="48"/>
                    </a:lnTo>
                    <a:lnTo>
                      <a:pt x="109" y="44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7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2" y="44"/>
                    </a:lnTo>
                    <a:lnTo>
                      <a:pt x="47" y="48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8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38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4" y="118"/>
                    </a:lnTo>
                    <a:lnTo>
                      <a:pt x="47" y="122"/>
                    </a:lnTo>
                    <a:lnTo>
                      <a:pt x="52" y="127"/>
                    </a:lnTo>
                    <a:lnTo>
                      <a:pt x="57" y="131"/>
                    </a:lnTo>
                    <a:lnTo>
                      <a:pt x="57" y="131"/>
                    </a:lnTo>
                    <a:lnTo>
                      <a:pt x="62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1298576" y="1403350"/>
                <a:ext cx="20638" cy="122238"/>
              </a:xfrm>
              <a:custGeom>
                <a:avLst/>
                <a:gdLst>
                  <a:gd name="T0" fmla="*/ 37 w 37"/>
                  <a:gd name="T1" fmla="*/ 209 h 229"/>
                  <a:gd name="T2" fmla="*/ 37 w 37"/>
                  <a:gd name="T3" fmla="*/ 209 h 229"/>
                  <a:gd name="T4" fmla="*/ 36 w 37"/>
                  <a:gd name="T5" fmla="*/ 214 h 229"/>
                  <a:gd name="T6" fmla="*/ 36 w 37"/>
                  <a:gd name="T7" fmla="*/ 217 h 229"/>
                  <a:gd name="T8" fmla="*/ 34 w 37"/>
                  <a:gd name="T9" fmla="*/ 219 h 229"/>
                  <a:gd name="T10" fmla="*/ 31 w 37"/>
                  <a:gd name="T11" fmla="*/ 223 h 229"/>
                  <a:gd name="T12" fmla="*/ 31 w 37"/>
                  <a:gd name="T13" fmla="*/ 223 h 229"/>
                  <a:gd name="T14" fmla="*/ 29 w 37"/>
                  <a:gd name="T15" fmla="*/ 225 h 229"/>
                  <a:gd name="T16" fmla="*/ 26 w 37"/>
                  <a:gd name="T17" fmla="*/ 226 h 229"/>
                  <a:gd name="T18" fmla="*/ 22 w 37"/>
                  <a:gd name="T19" fmla="*/ 228 h 229"/>
                  <a:gd name="T20" fmla="*/ 18 w 37"/>
                  <a:gd name="T21" fmla="*/ 229 h 229"/>
                  <a:gd name="T22" fmla="*/ 18 w 37"/>
                  <a:gd name="T23" fmla="*/ 229 h 229"/>
                  <a:gd name="T24" fmla="*/ 14 w 37"/>
                  <a:gd name="T25" fmla="*/ 228 h 229"/>
                  <a:gd name="T26" fmla="*/ 11 w 37"/>
                  <a:gd name="T27" fmla="*/ 226 h 229"/>
                  <a:gd name="T28" fmla="*/ 8 w 37"/>
                  <a:gd name="T29" fmla="*/ 225 h 229"/>
                  <a:gd name="T30" fmla="*/ 5 w 37"/>
                  <a:gd name="T31" fmla="*/ 223 h 229"/>
                  <a:gd name="T32" fmla="*/ 5 w 37"/>
                  <a:gd name="T33" fmla="*/ 223 h 229"/>
                  <a:gd name="T34" fmla="*/ 3 w 37"/>
                  <a:gd name="T35" fmla="*/ 219 h 229"/>
                  <a:gd name="T36" fmla="*/ 1 w 37"/>
                  <a:gd name="T37" fmla="*/ 217 h 229"/>
                  <a:gd name="T38" fmla="*/ 0 w 37"/>
                  <a:gd name="T39" fmla="*/ 214 h 229"/>
                  <a:gd name="T40" fmla="*/ 0 w 37"/>
                  <a:gd name="T41" fmla="*/ 209 h 229"/>
                  <a:gd name="T42" fmla="*/ 0 w 37"/>
                  <a:gd name="T43" fmla="*/ 18 h 229"/>
                  <a:gd name="T44" fmla="*/ 0 w 37"/>
                  <a:gd name="T45" fmla="*/ 18 h 229"/>
                  <a:gd name="T46" fmla="*/ 0 w 37"/>
                  <a:gd name="T47" fmla="*/ 15 h 229"/>
                  <a:gd name="T48" fmla="*/ 1 w 37"/>
                  <a:gd name="T49" fmla="*/ 11 h 229"/>
                  <a:gd name="T50" fmla="*/ 3 w 37"/>
                  <a:gd name="T51" fmla="*/ 8 h 229"/>
                  <a:gd name="T52" fmla="*/ 5 w 37"/>
                  <a:gd name="T53" fmla="*/ 5 h 229"/>
                  <a:gd name="T54" fmla="*/ 5 w 37"/>
                  <a:gd name="T55" fmla="*/ 5 h 229"/>
                  <a:gd name="T56" fmla="*/ 8 w 37"/>
                  <a:gd name="T57" fmla="*/ 2 h 229"/>
                  <a:gd name="T58" fmla="*/ 12 w 37"/>
                  <a:gd name="T59" fmla="*/ 1 h 229"/>
                  <a:gd name="T60" fmla="*/ 15 w 37"/>
                  <a:gd name="T61" fmla="*/ 0 h 229"/>
                  <a:gd name="T62" fmla="*/ 19 w 37"/>
                  <a:gd name="T63" fmla="*/ 0 h 229"/>
                  <a:gd name="T64" fmla="*/ 19 w 37"/>
                  <a:gd name="T65" fmla="*/ 0 h 229"/>
                  <a:gd name="T66" fmla="*/ 22 w 37"/>
                  <a:gd name="T67" fmla="*/ 0 h 229"/>
                  <a:gd name="T68" fmla="*/ 26 w 37"/>
                  <a:gd name="T69" fmla="*/ 1 h 229"/>
                  <a:gd name="T70" fmla="*/ 29 w 37"/>
                  <a:gd name="T71" fmla="*/ 2 h 229"/>
                  <a:gd name="T72" fmla="*/ 31 w 37"/>
                  <a:gd name="T73" fmla="*/ 5 h 229"/>
                  <a:gd name="T74" fmla="*/ 31 w 37"/>
                  <a:gd name="T75" fmla="*/ 5 h 229"/>
                  <a:gd name="T76" fmla="*/ 34 w 37"/>
                  <a:gd name="T77" fmla="*/ 8 h 229"/>
                  <a:gd name="T78" fmla="*/ 36 w 37"/>
                  <a:gd name="T79" fmla="*/ 11 h 229"/>
                  <a:gd name="T80" fmla="*/ 37 w 37"/>
                  <a:gd name="T81" fmla="*/ 18 h 229"/>
                  <a:gd name="T82" fmla="*/ 37 w 37"/>
                  <a:gd name="T83" fmla="*/ 20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29">
                    <a:moveTo>
                      <a:pt x="37" y="209"/>
                    </a:moveTo>
                    <a:lnTo>
                      <a:pt x="37" y="209"/>
                    </a:lnTo>
                    <a:lnTo>
                      <a:pt x="36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8" y="229"/>
                    </a:lnTo>
                    <a:lnTo>
                      <a:pt x="18" y="229"/>
                    </a:lnTo>
                    <a:lnTo>
                      <a:pt x="14" y="228"/>
                    </a:lnTo>
                    <a:lnTo>
                      <a:pt x="11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8"/>
                    </a:lnTo>
                    <a:lnTo>
                      <a:pt x="37" y="2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1331913" y="1436688"/>
                <a:ext cx="76200" cy="120650"/>
              </a:xfrm>
              <a:custGeom>
                <a:avLst/>
                <a:gdLst>
                  <a:gd name="T0" fmla="*/ 127 w 142"/>
                  <a:gd name="T1" fmla="*/ 0 h 227"/>
                  <a:gd name="T2" fmla="*/ 136 w 142"/>
                  <a:gd name="T3" fmla="*/ 5 h 227"/>
                  <a:gd name="T4" fmla="*/ 140 w 142"/>
                  <a:gd name="T5" fmla="*/ 12 h 227"/>
                  <a:gd name="T6" fmla="*/ 142 w 142"/>
                  <a:gd name="T7" fmla="*/ 149 h 227"/>
                  <a:gd name="T8" fmla="*/ 138 w 142"/>
                  <a:gd name="T9" fmla="*/ 176 h 227"/>
                  <a:gd name="T10" fmla="*/ 130 w 142"/>
                  <a:gd name="T11" fmla="*/ 196 h 227"/>
                  <a:gd name="T12" fmla="*/ 111 w 142"/>
                  <a:gd name="T13" fmla="*/ 215 h 227"/>
                  <a:gd name="T14" fmla="*/ 93 w 142"/>
                  <a:gd name="T15" fmla="*/ 222 h 227"/>
                  <a:gd name="T16" fmla="*/ 62 w 142"/>
                  <a:gd name="T17" fmla="*/ 227 h 227"/>
                  <a:gd name="T18" fmla="*/ 41 w 142"/>
                  <a:gd name="T19" fmla="*/ 226 h 227"/>
                  <a:gd name="T20" fmla="*/ 23 w 142"/>
                  <a:gd name="T21" fmla="*/ 221 h 227"/>
                  <a:gd name="T22" fmla="*/ 12 w 142"/>
                  <a:gd name="T23" fmla="*/ 213 h 227"/>
                  <a:gd name="T24" fmla="*/ 9 w 142"/>
                  <a:gd name="T25" fmla="*/ 207 h 227"/>
                  <a:gd name="T26" fmla="*/ 9 w 142"/>
                  <a:gd name="T27" fmla="*/ 198 h 227"/>
                  <a:gd name="T28" fmla="*/ 15 w 142"/>
                  <a:gd name="T29" fmla="*/ 188 h 227"/>
                  <a:gd name="T30" fmla="*/ 20 w 142"/>
                  <a:gd name="T31" fmla="*/ 184 h 227"/>
                  <a:gd name="T32" fmla="*/ 31 w 142"/>
                  <a:gd name="T33" fmla="*/ 185 h 227"/>
                  <a:gd name="T34" fmla="*/ 44 w 142"/>
                  <a:gd name="T35" fmla="*/ 190 h 227"/>
                  <a:gd name="T36" fmla="*/ 62 w 142"/>
                  <a:gd name="T37" fmla="*/ 193 h 227"/>
                  <a:gd name="T38" fmla="*/ 85 w 142"/>
                  <a:gd name="T39" fmla="*/ 189 h 227"/>
                  <a:gd name="T40" fmla="*/ 97 w 142"/>
                  <a:gd name="T41" fmla="*/ 181 h 227"/>
                  <a:gd name="T42" fmla="*/ 101 w 142"/>
                  <a:gd name="T43" fmla="*/ 171 h 227"/>
                  <a:gd name="T44" fmla="*/ 105 w 142"/>
                  <a:gd name="T45" fmla="*/ 148 h 227"/>
                  <a:gd name="T46" fmla="*/ 98 w 142"/>
                  <a:gd name="T47" fmla="*/ 155 h 227"/>
                  <a:gd name="T48" fmla="*/ 79 w 142"/>
                  <a:gd name="T49" fmla="*/ 165 h 227"/>
                  <a:gd name="T50" fmla="*/ 54 w 142"/>
                  <a:gd name="T51" fmla="*/ 168 h 227"/>
                  <a:gd name="T52" fmla="*/ 39 w 142"/>
                  <a:gd name="T53" fmla="*/ 167 h 227"/>
                  <a:gd name="T54" fmla="*/ 26 w 142"/>
                  <a:gd name="T55" fmla="*/ 161 h 227"/>
                  <a:gd name="T56" fmla="*/ 11 w 142"/>
                  <a:gd name="T57" fmla="*/ 146 h 227"/>
                  <a:gd name="T58" fmla="*/ 4 w 142"/>
                  <a:gd name="T59" fmla="*/ 133 h 227"/>
                  <a:gd name="T60" fmla="*/ 0 w 142"/>
                  <a:gd name="T61" fmla="*/ 109 h 227"/>
                  <a:gd name="T62" fmla="*/ 1 w 142"/>
                  <a:gd name="T63" fmla="*/ 15 h 227"/>
                  <a:gd name="T64" fmla="*/ 5 w 142"/>
                  <a:gd name="T65" fmla="*/ 5 h 227"/>
                  <a:gd name="T66" fmla="*/ 11 w 142"/>
                  <a:gd name="T67" fmla="*/ 1 h 227"/>
                  <a:gd name="T68" fmla="*/ 18 w 142"/>
                  <a:gd name="T69" fmla="*/ 0 h 227"/>
                  <a:gd name="T70" fmla="*/ 30 w 142"/>
                  <a:gd name="T71" fmla="*/ 3 h 227"/>
                  <a:gd name="T72" fmla="*/ 34 w 142"/>
                  <a:gd name="T73" fmla="*/ 8 h 227"/>
                  <a:gd name="T74" fmla="*/ 37 w 142"/>
                  <a:gd name="T75" fmla="*/ 19 h 227"/>
                  <a:gd name="T76" fmla="*/ 38 w 142"/>
                  <a:gd name="T77" fmla="*/ 107 h 227"/>
                  <a:gd name="T78" fmla="*/ 46 w 142"/>
                  <a:gd name="T79" fmla="*/ 126 h 227"/>
                  <a:gd name="T80" fmla="*/ 56 w 142"/>
                  <a:gd name="T81" fmla="*/ 132 h 227"/>
                  <a:gd name="T82" fmla="*/ 70 w 142"/>
                  <a:gd name="T83" fmla="*/ 134 h 227"/>
                  <a:gd name="T84" fmla="*/ 89 w 142"/>
                  <a:gd name="T85" fmla="*/ 130 h 227"/>
                  <a:gd name="T86" fmla="*/ 100 w 142"/>
                  <a:gd name="T87" fmla="*/ 118 h 227"/>
                  <a:gd name="T88" fmla="*/ 104 w 142"/>
                  <a:gd name="T89" fmla="*/ 19 h 227"/>
                  <a:gd name="T90" fmla="*/ 106 w 142"/>
                  <a:gd name="T91" fmla="*/ 12 h 227"/>
                  <a:gd name="T92" fmla="*/ 109 w 142"/>
                  <a:gd name="T93" fmla="*/ 5 h 227"/>
                  <a:gd name="T94" fmla="*/ 119 w 142"/>
                  <a:gd name="T9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227">
                    <a:moveTo>
                      <a:pt x="122" y="0"/>
                    </a:moveTo>
                    <a:lnTo>
                      <a:pt x="122" y="0"/>
                    </a:lnTo>
                    <a:lnTo>
                      <a:pt x="127" y="0"/>
                    </a:lnTo>
                    <a:lnTo>
                      <a:pt x="130" y="1"/>
                    </a:lnTo>
                    <a:lnTo>
                      <a:pt x="134" y="3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8" y="8"/>
                    </a:lnTo>
                    <a:lnTo>
                      <a:pt x="140" y="12"/>
                    </a:lnTo>
                    <a:lnTo>
                      <a:pt x="141" y="15"/>
                    </a:lnTo>
                    <a:lnTo>
                      <a:pt x="142" y="19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1" y="163"/>
                    </a:lnTo>
                    <a:lnTo>
                      <a:pt x="138" y="176"/>
                    </a:lnTo>
                    <a:lnTo>
                      <a:pt x="135" y="187"/>
                    </a:lnTo>
                    <a:lnTo>
                      <a:pt x="130" y="196"/>
                    </a:lnTo>
                    <a:lnTo>
                      <a:pt x="130" y="196"/>
                    </a:lnTo>
                    <a:lnTo>
                      <a:pt x="124" y="203"/>
                    </a:lnTo>
                    <a:lnTo>
                      <a:pt x="119" y="210"/>
                    </a:lnTo>
                    <a:lnTo>
                      <a:pt x="111" y="215"/>
                    </a:lnTo>
                    <a:lnTo>
                      <a:pt x="103" y="220"/>
                    </a:lnTo>
                    <a:lnTo>
                      <a:pt x="103" y="220"/>
                    </a:lnTo>
                    <a:lnTo>
                      <a:pt x="93" y="222"/>
                    </a:lnTo>
                    <a:lnTo>
                      <a:pt x="83" y="225"/>
                    </a:lnTo>
                    <a:lnTo>
                      <a:pt x="72" y="227"/>
                    </a:lnTo>
                    <a:lnTo>
                      <a:pt x="62" y="227"/>
                    </a:lnTo>
                    <a:lnTo>
                      <a:pt x="62" y="227"/>
                    </a:lnTo>
                    <a:lnTo>
                      <a:pt x="52" y="227"/>
                    </a:lnTo>
                    <a:lnTo>
                      <a:pt x="41" y="226"/>
                    </a:lnTo>
                    <a:lnTo>
                      <a:pt x="41" y="226"/>
                    </a:lnTo>
                    <a:lnTo>
                      <a:pt x="31" y="224"/>
                    </a:lnTo>
                    <a:lnTo>
                      <a:pt x="23" y="221"/>
                    </a:lnTo>
                    <a:lnTo>
                      <a:pt x="23" y="221"/>
                    </a:lnTo>
                    <a:lnTo>
                      <a:pt x="15" y="217"/>
                    </a:lnTo>
                    <a:lnTo>
                      <a:pt x="12" y="213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9" y="207"/>
                    </a:lnTo>
                    <a:lnTo>
                      <a:pt x="8" y="205"/>
                    </a:lnTo>
                    <a:lnTo>
                      <a:pt x="8" y="202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12" y="190"/>
                    </a:lnTo>
                    <a:lnTo>
                      <a:pt x="15" y="188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20" y="184"/>
                    </a:lnTo>
                    <a:lnTo>
                      <a:pt x="24" y="184"/>
                    </a:lnTo>
                    <a:lnTo>
                      <a:pt x="27" y="184"/>
                    </a:lnTo>
                    <a:lnTo>
                      <a:pt x="31" y="185"/>
                    </a:lnTo>
                    <a:lnTo>
                      <a:pt x="31" y="185"/>
                    </a:lnTo>
                    <a:lnTo>
                      <a:pt x="44" y="190"/>
                    </a:lnTo>
                    <a:lnTo>
                      <a:pt x="44" y="190"/>
                    </a:lnTo>
                    <a:lnTo>
                      <a:pt x="52" y="192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75" y="192"/>
                    </a:lnTo>
                    <a:lnTo>
                      <a:pt x="85" y="189"/>
                    </a:lnTo>
                    <a:lnTo>
                      <a:pt x="85" y="189"/>
                    </a:lnTo>
                    <a:lnTo>
                      <a:pt x="90" y="187"/>
                    </a:lnTo>
                    <a:lnTo>
                      <a:pt x="93" y="184"/>
                    </a:lnTo>
                    <a:lnTo>
                      <a:pt x="97" y="181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1" y="171"/>
                    </a:lnTo>
                    <a:lnTo>
                      <a:pt x="104" y="166"/>
                    </a:lnTo>
                    <a:lnTo>
                      <a:pt x="105" y="152"/>
                    </a:lnTo>
                    <a:lnTo>
                      <a:pt x="105" y="148"/>
                    </a:lnTo>
                    <a:lnTo>
                      <a:pt x="105" y="148"/>
                    </a:lnTo>
                    <a:lnTo>
                      <a:pt x="104" y="149"/>
                    </a:lnTo>
                    <a:lnTo>
                      <a:pt x="98" y="155"/>
                    </a:lnTo>
                    <a:lnTo>
                      <a:pt x="98" y="155"/>
                    </a:lnTo>
                    <a:lnTo>
                      <a:pt x="90" y="161"/>
                    </a:lnTo>
                    <a:lnTo>
                      <a:pt x="79" y="165"/>
                    </a:lnTo>
                    <a:lnTo>
                      <a:pt x="79" y="165"/>
                    </a:lnTo>
                    <a:lnTo>
                      <a:pt x="68" y="168"/>
                    </a:lnTo>
                    <a:lnTo>
                      <a:pt x="54" y="168"/>
                    </a:lnTo>
                    <a:lnTo>
                      <a:pt x="54" y="168"/>
                    </a:lnTo>
                    <a:lnTo>
                      <a:pt x="47" y="168"/>
                    </a:lnTo>
                    <a:lnTo>
                      <a:pt x="39" y="167"/>
                    </a:lnTo>
                    <a:lnTo>
                      <a:pt x="32" y="165"/>
                    </a:lnTo>
                    <a:lnTo>
                      <a:pt x="26" y="161"/>
                    </a:lnTo>
                    <a:lnTo>
                      <a:pt x="26" y="161"/>
                    </a:lnTo>
                    <a:lnTo>
                      <a:pt x="20" y="156"/>
                    </a:lnTo>
                    <a:lnTo>
                      <a:pt x="15" y="152"/>
                    </a:lnTo>
                    <a:lnTo>
                      <a:pt x="11" y="146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4" y="133"/>
                    </a:lnTo>
                    <a:lnTo>
                      <a:pt x="2" y="125"/>
                    </a:lnTo>
                    <a:lnTo>
                      <a:pt x="1" y="117"/>
                    </a:lnTo>
                    <a:lnTo>
                      <a:pt x="0" y="10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38" y="107"/>
                    </a:lnTo>
                    <a:lnTo>
                      <a:pt x="39" y="115"/>
                    </a:lnTo>
                    <a:lnTo>
                      <a:pt x="42" y="122"/>
                    </a:lnTo>
                    <a:lnTo>
                      <a:pt x="46" y="126"/>
                    </a:lnTo>
                    <a:lnTo>
                      <a:pt x="46" y="126"/>
                    </a:lnTo>
                    <a:lnTo>
                      <a:pt x="51" y="130"/>
                    </a:lnTo>
                    <a:lnTo>
                      <a:pt x="56" y="132"/>
                    </a:lnTo>
                    <a:lnTo>
                      <a:pt x="63" y="133"/>
                    </a:lnTo>
                    <a:lnTo>
                      <a:pt x="70" y="134"/>
                    </a:lnTo>
                    <a:lnTo>
                      <a:pt x="70" y="134"/>
                    </a:lnTo>
                    <a:lnTo>
                      <a:pt x="81" y="133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96" y="125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09"/>
                    </a:lnTo>
                    <a:lnTo>
                      <a:pt x="104" y="97"/>
                    </a:lnTo>
                    <a:lnTo>
                      <a:pt x="104" y="19"/>
                    </a:lnTo>
                    <a:lnTo>
                      <a:pt x="104" y="19"/>
                    </a:lnTo>
                    <a:lnTo>
                      <a:pt x="105" y="15"/>
                    </a:lnTo>
                    <a:lnTo>
                      <a:pt x="106" y="12"/>
                    </a:lnTo>
                    <a:lnTo>
                      <a:pt x="107" y="8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2" y="3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1412876" y="1417638"/>
                <a:ext cx="57150" cy="107950"/>
              </a:xfrm>
              <a:custGeom>
                <a:avLst/>
                <a:gdLst>
                  <a:gd name="T0" fmla="*/ 95 w 108"/>
                  <a:gd name="T1" fmla="*/ 166 h 202"/>
                  <a:gd name="T2" fmla="*/ 88 w 108"/>
                  <a:gd name="T3" fmla="*/ 168 h 202"/>
                  <a:gd name="T4" fmla="*/ 86 w 108"/>
                  <a:gd name="T5" fmla="*/ 168 h 202"/>
                  <a:gd name="T6" fmla="*/ 81 w 108"/>
                  <a:gd name="T7" fmla="*/ 169 h 202"/>
                  <a:gd name="T8" fmla="*/ 75 w 108"/>
                  <a:gd name="T9" fmla="*/ 168 h 202"/>
                  <a:gd name="T10" fmla="*/ 71 w 108"/>
                  <a:gd name="T11" fmla="*/ 164 h 202"/>
                  <a:gd name="T12" fmla="*/ 70 w 108"/>
                  <a:gd name="T13" fmla="*/ 160 h 202"/>
                  <a:gd name="T14" fmla="*/ 70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7 w 108"/>
                  <a:gd name="T27" fmla="*/ 40 h 202"/>
                  <a:gd name="T28" fmla="*/ 70 w 108"/>
                  <a:gd name="T29" fmla="*/ 39 h 202"/>
                  <a:gd name="T30" fmla="*/ 70 w 108"/>
                  <a:gd name="T31" fmla="*/ 19 h 202"/>
                  <a:gd name="T32" fmla="*/ 66 w 108"/>
                  <a:gd name="T33" fmla="*/ 9 h 202"/>
                  <a:gd name="T34" fmla="*/ 64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1 w 108"/>
                  <a:gd name="T43" fmla="*/ 4 h 202"/>
                  <a:gd name="T44" fmla="*/ 37 w 108"/>
                  <a:gd name="T45" fmla="*/ 6 h 202"/>
                  <a:gd name="T46" fmla="*/ 34 w 108"/>
                  <a:gd name="T47" fmla="*/ 12 h 202"/>
                  <a:gd name="T48" fmla="*/ 32 w 108"/>
                  <a:gd name="T49" fmla="*/ 19 h 202"/>
                  <a:gd name="T50" fmla="*/ 18 w 108"/>
                  <a:gd name="T51" fmla="*/ 39 h 202"/>
                  <a:gd name="T52" fmla="*/ 11 w 108"/>
                  <a:gd name="T53" fmla="*/ 40 h 202"/>
                  <a:gd name="T54" fmla="*/ 5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5 w 108"/>
                  <a:gd name="T61" fmla="*/ 68 h 202"/>
                  <a:gd name="T62" fmla="*/ 18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6 w 108"/>
                  <a:gd name="T69" fmla="*/ 182 h 202"/>
                  <a:gd name="T70" fmla="*/ 42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8 w 108"/>
                  <a:gd name="T77" fmla="*/ 202 h 202"/>
                  <a:gd name="T78" fmla="*/ 82 w 108"/>
                  <a:gd name="T79" fmla="*/ 201 h 202"/>
                  <a:gd name="T80" fmla="*/ 93 w 108"/>
                  <a:gd name="T81" fmla="*/ 198 h 202"/>
                  <a:gd name="T82" fmla="*/ 97 w 108"/>
                  <a:gd name="T83" fmla="*/ 196 h 202"/>
                  <a:gd name="T84" fmla="*/ 104 w 108"/>
                  <a:gd name="T85" fmla="*/ 189 h 202"/>
                  <a:gd name="T86" fmla="*/ 107 w 108"/>
                  <a:gd name="T87" fmla="*/ 181 h 202"/>
                  <a:gd name="T88" fmla="*/ 107 w 108"/>
                  <a:gd name="T89" fmla="*/ 175 h 202"/>
                  <a:gd name="T90" fmla="*/ 103 w 108"/>
                  <a:gd name="T91" fmla="*/ 170 h 202"/>
                  <a:gd name="T92" fmla="*/ 95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5" y="166"/>
                    </a:moveTo>
                    <a:lnTo>
                      <a:pt x="95" y="166"/>
                    </a:lnTo>
                    <a:lnTo>
                      <a:pt x="92" y="167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86" y="168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1" y="164"/>
                    </a:lnTo>
                    <a:lnTo>
                      <a:pt x="71" y="164"/>
                    </a:lnTo>
                    <a:lnTo>
                      <a:pt x="70" y="160"/>
                    </a:lnTo>
                    <a:lnTo>
                      <a:pt x="70" y="157"/>
                    </a:lnTo>
                    <a:lnTo>
                      <a:pt x="70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7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7" y="40"/>
                    </a:lnTo>
                    <a:lnTo>
                      <a:pt x="91" y="39"/>
                    </a:lnTo>
                    <a:lnTo>
                      <a:pt x="70" y="3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7" y="12"/>
                    </a:lnTo>
                    <a:lnTo>
                      <a:pt x="66" y="9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3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5" y="9"/>
                    </a:lnTo>
                    <a:lnTo>
                      <a:pt x="34" y="12"/>
                    </a:lnTo>
                    <a:lnTo>
                      <a:pt x="33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1" y="40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5" y="68"/>
                    </a:lnTo>
                    <a:lnTo>
                      <a:pt x="5" y="68"/>
                    </a:lnTo>
                    <a:lnTo>
                      <a:pt x="11" y="72"/>
                    </a:lnTo>
                    <a:lnTo>
                      <a:pt x="18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5" y="177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42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6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8" y="202"/>
                    </a:lnTo>
                    <a:lnTo>
                      <a:pt x="78" y="202"/>
                    </a:lnTo>
                    <a:lnTo>
                      <a:pt x="82" y="201"/>
                    </a:lnTo>
                    <a:lnTo>
                      <a:pt x="88" y="199"/>
                    </a:lnTo>
                    <a:lnTo>
                      <a:pt x="93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2" y="192"/>
                    </a:lnTo>
                    <a:lnTo>
                      <a:pt x="104" y="189"/>
                    </a:lnTo>
                    <a:lnTo>
                      <a:pt x="107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7" y="175"/>
                    </a:lnTo>
                    <a:lnTo>
                      <a:pt x="103" y="170"/>
                    </a:lnTo>
                    <a:lnTo>
                      <a:pt x="103" y="170"/>
                    </a:lnTo>
                    <a:lnTo>
                      <a:pt x="100" y="167"/>
                    </a:lnTo>
                    <a:lnTo>
                      <a:pt x="95" y="166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6" name="Freeform 13"/>
              <p:cNvSpPr>
                <a:spLocks noEditPoints="1"/>
              </p:cNvSpPr>
              <p:nvPr/>
            </p:nvSpPr>
            <p:spPr bwMode="auto">
              <a:xfrm>
                <a:off x="1479551" y="1406525"/>
                <a:ext cx="22225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7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7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7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7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7" name="Freeform 14"/>
              <p:cNvSpPr>
                <a:spLocks/>
              </p:cNvSpPr>
              <p:nvPr/>
            </p:nvSpPr>
            <p:spPr bwMode="auto">
              <a:xfrm>
                <a:off x="1509713" y="1435100"/>
                <a:ext cx="74613" cy="90488"/>
              </a:xfrm>
              <a:custGeom>
                <a:avLst/>
                <a:gdLst>
                  <a:gd name="T0" fmla="*/ 82 w 142"/>
                  <a:gd name="T1" fmla="*/ 0 h 171"/>
                  <a:gd name="T2" fmla="*/ 112 w 142"/>
                  <a:gd name="T3" fmla="*/ 3 h 171"/>
                  <a:gd name="T4" fmla="*/ 123 w 142"/>
                  <a:gd name="T5" fmla="*/ 8 h 171"/>
                  <a:gd name="T6" fmla="*/ 133 w 142"/>
                  <a:gd name="T7" fmla="*/ 14 h 171"/>
                  <a:gd name="T8" fmla="*/ 136 w 142"/>
                  <a:gd name="T9" fmla="*/ 17 h 171"/>
                  <a:gd name="T10" fmla="*/ 139 w 142"/>
                  <a:gd name="T11" fmla="*/ 25 h 171"/>
                  <a:gd name="T12" fmla="*/ 139 w 142"/>
                  <a:gd name="T13" fmla="*/ 30 h 171"/>
                  <a:gd name="T14" fmla="*/ 136 w 142"/>
                  <a:gd name="T15" fmla="*/ 41 h 171"/>
                  <a:gd name="T16" fmla="*/ 134 w 142"/>
                  <a:gd name="T17" fmla="*/ 44 h 171"/>
                  <a:gd name="T18" fmla="*/ 129 w 142"/>
                  <a:gd name="T19" fmla="*/ 46 h 171"/>
                  <a:gd name="T20" fmla="*/ 126 w 142"/>
                  <a:gd name="T21" fmla="*/ 47 h 171"/>
                  <a:gd name="T22" fmla="*/ 118 w 142"/>
                  <a:gd name="T23" fmla="*/ 45 h 171"/>
                  <a:gd name="T24" fmla="*/ 112 w 142"/>
                  <a:gd name="T25" fmla="*/ 41 h 171"/>
                  <a:gd name="T26" fmla="*/ 106 w 142"/>
                  <a:gd name="T27" fmla="*/ 38 h 171"/>
                  <a:gd name="T28" fmla="*/ 101 w 142"/>
                  <a:gd name="T29" fmla="*/ 36 h 171"/>
                  <a:gd name="T30" fmla="*/ 96 w 142"/>
                  <a:gd name="T31" fmla="*/ 35 h 171"/>
                  <a:gd name="T32" fmla="*/ 86 w 142"/>
                  <a:gd name="T33" fmla="*/ 33 h 171"/>
                  <a:gd name="T34" fmla="*/ 72 w 142"/>
                  <a:gd name="T35" fmla="*/ 36 h 171"/>
                  <a:gd name="T36" fmla="*/ 60 w 142"/>
                  <a:gd name="T37" fmla="*/ 40 h 171"/>
                  <a:gd name="T38" fmla="*/ 55 w 142"/>
                  <a:gd name="T39" fmla="*/ 44 h 171"/>
                  <a:gd name="T40" fmla="*/ 46 w 142"/>
                  <a:gd name="T41" fmla="*/ 53 h 171"/>
                  <a:gd name="T42" fmla="*/ 44 w 142"/>
                  <a:gd name="T43" fmla="*/ 59 h 171"/>
                  <a:gd name="T44" fmla="*/ 39 w 142"/>
                  <a:gd name="T45" fmla="*/ 72 h 171"/>
                  <a:gd name="T46" fmla="*/ 38 w 142"/>
                  <a:gd name="T47" fmla="*/ 85 h 171"/>
                  <a:gd name="T48" fmla="*/ 38 w 142"/>
                  <a:gd name="T49" fmla="*/ 92 h 171"/>
                  <a:gd name="T50" fmla="*/ 40 w 142"/>
                  <a:gd name="T51" fmla="*/ 106 h 171"/>
                  <a:gd name="T52" fmla="*/ 44 w 142"/>
                  <a:gd name="T53" fmla="*/ 112 h 171"/>
                  <a:gd name="T54" fmla="*/ 51 w 142"/>
                  <a:gd name="T55" fmla="*/ 122 h 171"/>
                  <a:gd name="T56" fmla="*/ 60 w 142"/>
                  <a:gd name="T57" fmla="*/ 131 h 171"/>
                  <a:gd name="T58" fmla="*/ 66 w 142"/>
                  <a:gd name="T59" fmla="*/ 134 h 171"/>
                  <a:gd name="T60" fmla="*/ 78 w 142"/>
                  <a:gd name="T61" fmla="*/ 136 h 171"/>
                  <a:gd name="T62" fmla="*/ 84 w 142"/>
                  <a:gd name="T63" fmla="*/ 137 h 171"/>
                  <a:gd name="T64" fmla="*/ 98 w 142"/>
                  <a:gd name="T65" fmla="*/ 136 h 171"/>
                  <a:gd name="T66" fmla="*/ 107 w 142"/>
                  <a:gd name="T67" fmla="*/ 134 h 171"/>
                  <a:gd name="T68" fmla="*/ 115 w 142"/>
                  <a:gd name="T69" fmla="*/ 128 h 171"/>
                  <a:gd name="T70" fmla="*/ 119 w 142"/>
                  <a:gd name="T71" fmla="*/ 126 h 171"/>
                  <a:gd name="T72" fmla="*/ 124 w 142"/>
                  <a:gd name="T73" fmla="*/ 126 h 171"/>
                  <a:gd name="T74" fmla="*/ 133 w 142"/>
                  <a:gd name="T75" fmla="*/ 127 h 171"/>
                  <a:gd name="T76" fmla="*/ 137 w 142"/>
                  <a:gd name="T77" fmla="*/ 131 h 171"/>
                  <a:gd name="T78" fmla="*/ 141 w 142"/>
                  <a:gd name="T79" fmla="*/ 136 h 171"/>
                  <a:gd name="T80" fmla="*/ 142 w 142"/>
                  <a:gd name="T81" fmla="*/ 143 h 171"/>
                  <a:gd name="T82" fmla="*/ 139 w 142"/>
                  <a:gd name="T83" fmla="*/ 150 h 171"/>
                  <a:gd name="T84" fmla="*/ 133 w 142"/>
                  <a:gd name="T85" fmla="*/ 157 h 171"/>
                  <a:gd name="T86" fmla="*/ 123 w 142"/>
                  <a:gd name="T87" fmla="*/ 163 h 171"/>
                  <a:gd name="T88" fmla="*/ 111 w 142"/>
                  <a:gd name="T89" fmla="*/ 168 h 171"/>
                  <a:gd name="T90" fmla="*/ 79 w 142"/>
                  <a:gd name="T91" fmla="*/ 171 h 171"/>
                  <a:gd name="T92" fmla="*/ 68 w 142"/>
                  <a:gd name="T93" fmla="*/ 171 h 171"/>
                  <a:gd name="T94" fmla="*/ 47 w 142"/>
                  <a:gd name="T95" fmla="*/ 165 h 171"/>
                  <a:gd name="T96" fmla="*/ 38 w 142"/>
                  <a:gd name="T97" fmla="*/ 159 h 171"/>
                  <a:gd name="T98" fmla="*/ 22 w 142"/>
                  <a:gd name="T99" fmla="*/ 147 h 171"/>
                  <a:gd name="T100" fmla="*/ 10 w 142"/>
                  <a:gd name="T101" fmla="*/ 129 h 171"/>
                  <a:gd name="T102" fmla="*/ 5 w 142"/>
                  <a:gd name="T103" fmla="*/ 119 h 171"/>
                  <a:gd name="T104" fmla="*/ 1 w 142"/>
                  <a:gd name="T105" fmla="*/ 97 h 171"/>
                  <a:gd name="T106" fmla="*/ 0 w 142"/>
                  <a:gd name="T107" fmla="*/ 85 h 171"/>
                  <a:gd name="T108" fmla="*/ 3 w 142"/>
                  <a:gd name="T109" fmla="*/ 62 h 171"/>
                  <a:gd name="T110" fmla="*/ 10 w 142"/>
                  <a:gd name="T111" fmla="*/ 41 h 171"/>
                  <a:gd name="T112" fmla="*/ 16 w 142"/>
                  <a:gd name="T113" fmla="*/ 32 h 171"/>
                  <a:gd name="T114" fmla="*/ 31 w 142"/>
                  <a:gd name="T115" fmla="*/ 17 h 171"/>
                  <a:gd name="T116" fmla="*/ 39 w 142"/>
                  <a:gd name="T117" fmla="*/ 10 h 171"/>
                  <a:gd name="T118" fmla="*/ 59 w 142"/>
                  <a:gd name="T119" fmla="*/ 2 h 171"/>
                  <a:gd name="T120" fmla="*/ 82 w 142"/>
                  <a:gd name="T12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" h="171">
                    <a:moveTo>
                      <a:pt x="82" y="0"/>
                    </a:moveTo>
                    <a:lnTo>
                      <a:pt x="82" y="0"/>
                    </a:lnTo>
                    <a:lnTo>
                      <a:pt x="98" y="1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23" y="8"/>
                    </a:lnTo>
                    <a:lnTo>
                      <a:pt x="129" y="1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6" y="17"/>
                    </a:lnTo>
                    <a:lnTo>
                      <a:pt x="138" y="21"/>
                    </a:lnTo>
                    <a:lnTo>
                      <a:pt x="139" y="25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8" y="36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4" y="44"/>
                    </a:lnTo>
                    <a:lnTo>
                      <a:pt x="131" y="45"/>
                    </a:lnTo>
                    <a:lnTo>
                      <a:pt x="129" y="46"/>
                    </a:lnTo>
                    <a:lnTo>
                      <a:pt x="126" y="47"/>
                    </a:lnTo>
                    <a:lnTo>
                      <a:pt x="126" y="47"/>
                    </a:lnTo>
                    <a:lnTo>
                      <a:pt x="121" y="46"/>
                    </a:lnTo>
                    <a:lnTo>
                      <a:pt x="118" y="45"/>
                    </a:lnTo>
                    <a:lnTo>
                      <a:pt x="118" y="45"/>
                    </a:lnTo>
                    <a:lnTo>
                      <a:pt x="112" y="41"/>
                    </a:lnTo>
                    <a:lnTo>
                      <a:pt x="112" y="41"/>
                    </a:lnTo>
                    <a:lnTo>
                      <a:pt x="106" y="38"/>
                    </a:lnTo>
                    <a:lnTo>
                      <a:pt x="106" y="38"/>
                    </a:lnTo>
                    <a:lnTo>
                      <a:pt x="101" y="36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79" y="35"/>
                    </a:lnTo>
                    <a:lnTo>
                      <a:pt x="72" y="36"/>
                    </a:lnTo>
                    <a:lnTo>
                      <a:pt x="66" y="38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55" y="44"/>
                    </a:lnTo>
                    <a:lnTo>
                      <a:pt x="51" y="48"/>
                    </a:lnTo>
                    <a:lnTo>
                      <a:pt x="46" y="53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40" y="65"/>
                    </a:lnTo>
                    <a:lnTo>
                      <a:pt x="39" y="72"/>
                    </a:lnTo>
                    <a:lnTo>
                      <a:pt x="38" y="78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92"/>
                    </a:lnTo>
                    <a:lnTo>
                      <a:pt x="39" y="99"/>
                    </a:lnTo>
                    <a:lnTo>
                      <a:pt x="40" y="106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7" y="118"/>
                    </a:lnTo>
                    <a:lnTo>
                      <a:pt x="51" y="122"/>
                    </a:lnTo>
                    <a:lnTo>
                      <a:pt x="55" y="127"/>
                    </a:lnTo>
                    <a:lnTo>
                      <a:pt x="60" y="131"/>
                    </a:lnTo>
                    <a:lnTo>
                      <a:pt x="60" y="131"/>
                    </a:lnTo>
                    <a:lnTo>
                      <a:pt x="66" y="134"/>
                    </a:lnTo>
                    <a:lnTo>
                      <a:pt x="71" y="135"/>
                    </a:lnTo>
                    <a:lnTo>
                      <a:pt x="78" y="136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103" y="135"/>
                    </a:lnTo>
                    <a:lnTo>
                      <a:pt x="107" y="134"/>
                    </a:lnTo>
                    <a:lnTo>
                      <a:pt x="107" y="134"/>
                    </a:lnTo>
                    <a:lnTo>
                      <a:pt x="115" y="128"/>
                    </a:lnTo>
                    <a:lnTo>
                      <a:pt x="115" y="128"/>
                    </a:lnTo>
                    <a:lnTo>
                      <a:pt x="119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9" y="126"/>
                    </a:lnTo>
                    <a:lnTo>
                      <a:pt x="133" y="127"/>
                    </a:lnTo>
                    <a:lnTo>
                      <a:pt x="135" y="128"/>
                    </a:lnTo>
                    <a:lnTo>
                      <a:pt x="137" y="131"/>
                    </a:lnTo>
                    <a:lnTo>
                      <a:pt x="137" y="131"/>
                    </a:lnTo>
                    <a:lnTo>
                      <a:pt x="141" y="136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1" y="147"/>
                    </a:lnTo>
                    <a:lnTo>
                      <a:pt x="139" y="150"/>
                    </a:lnTo>
                    <a:lnTo>
                      <a:pt x="137" y="154"/>
                    </a:lnTo>
                    <a:lnTo>
                      <a:pt x="133" y="157"/>
                    </a:lnTo>
                    <a:lnTo>
                      <a:pt x="133" y="157"/>
                    </a:lnTo>
                    <a:lnTo>
                      <a:pt x="123" y="163"/>
                    </a:lnTo>
                    <a:lnTo>
                      <a:pt x="111" y="168"/>
                    </a:lnTo>
                    <a:lnTo>
                      <a:pt x="111" y="168"/>
                    </a:lnTo>
                    <a:lnTo>
                      <a:pt x="96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8" y="171"/>
                    </a:lnTo>
                    <a:lnTo>
                      <a:pt x="57" y="169"/>
                    </a:lnTo>
                    <a:lnTo>
                      <a:pt x="47" y="165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0" y="154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0" y="129"/>
                    </a:lnTo>
                    <a:lnTo>
                      <a:pt x="10" y="129"/>
                    </a:lnTo>
                    <a:lnTo>
                      <a:pt x="5" y="119"/>
                    </a:lnTo>
                    <a:lnTo>
                      <a:pt x="3" y="109"/>
                    </a:lnTo>
                    <a:lnTo>
                      <a:pt x="1" y="9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7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1" y="17"/>
                    </a:lnTo>
                    <a:lnTo>
                      <a:pt x="39" y="10"/>
                    </a:lnTo>
                    <a:lnTo>
                      <a:pt x="39" y="10"/>
                    </a:lnTo>
                    <a:lnTo>
                      <a:pt x="49" y="6"/>
                    </a:lnTo>
                    <a:lnTo>
                      <a:pt x="59" y="2"/>
                    </a:lnTo>
                    <a:lnTo>
                      <a:pt x="70" y="1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8" name="Freeform 15"/>
              <p:cNvSpPr>
                <a:spLocks/>
              </p:cNvSpPr>
              <p:nvPr/>
            </p:nvSpPr>
            <p:spPr bwMode="auto">
              <a:xfrm>
                <a:off x="1585913" y="1435100"/>
                <a:ext cx="68263" cy="90488"/>
              </a:xfrm>
              <a:custGeom>
                <a:avLst/>
                <a:gdLst>
                  <a:gd name="T0" fmla="*/ 0 w 130"/>
                  <a:gd name="T1" fmla="*/ 137 h 171"/>
                  <a:gd name="T2" fmla="*/ 0 w 130"/>
                  <a:gd name="T3" fmla="*/ 128 h 171"/>
                  <a:gd name="T4" fmla="*/ 8 w 130"/>
                  <a:gd name="T5" fmla="*/ 120 h 171"/>
                  <a:gd name="T6" fmla="*/ 19 w 130"/>
                  <a:gd name="T7" fmla="*/ 117 h 171"/>
                  <a:gd name="T8" fmla="*/ 29 w 130"/>
                  <a:gd name="T9" fmla="*/ 122 h 171"/>
                  <a:gd name="T10" fmla="*/ 47 w 130"/>
                  <a:gd name="T11" fmla="*/ 136 h 171"/>
                  <a:gd name="T12" fmla="*/ 59 w 130"/>
                  <a:gd name="T13" fmla="*/ 141 h 171"/>
                  <a:gd name="T14" fmla="*/ 83 w 130"/>
                  <a:gd name="T15" fmla="*/ 140 h 171"/>
                  <a:gd name="T16" fmla="*/ 93 w 130"/>
                  <a:gd name="T17" fmla="*/ 135 h 171"/>
                  <a:gd name="T18" fmla="*/ 96 w 130"/>
                  <a:gd name="T19" fmla="*/ 131 h 171"/>
                  <a:gd name="T20" fmla="*/ 96 w 130"/>
                  <a:gd name="T21" fmla="*/ 118 h 171"/>
                  <a:gd name="T22" fmla="*/ 87 w 130"/>
                  <a:gd name="T23" fmla="*/ 109 h 171"/>
                  <a:gd name="T24" fmla="*/ 64 w 130"/>
                  <a:gd name="T25" fmla="*/ 100 h 171"/>
                  <a:gd name="T26" fmla="*/ 44 w 130"/>
                  <a:gd name="T27" fmla="*/ 95 h 171"/>
                  <a:gd name="T28" fmla="*/ 26 w 130"/>
                  <a:gd name="T29" fmla="*/ 85 h 171"/>
                  <a:gd name="T30" fmla="*/ 12 w 130"/>
                  <a:gd name="T31" fmla="*/ 72 h 171"/>
                  <a:gd name="T32" fmla="*/ 7 w 130"/>
                  <a:gd name="T33" fmla="*/ 55 h 171"/>
                  <a:gd name="T34" fmla="*/ 7 w 130"/>
                  <a:gd name="T35" fmla="*/ 41 h 171"/>
                  <a:gd name="T36" fmla="*/ 15 w 130"/>
                  <a:gd name="T37" fmla="*/ 22 h 171"/>
                  <a:gd name="T38" fmla="*/ 24 w 130"/>
                  <a:gd name="T39" fmla="*/ 13 h 171"/>
                  <a:gd name="T40" fmla="*/ 37 w 130"/>
                  <a:gd name="T41" fmla="*/ 6 h 171"/>
                  <a:gd name="T42" fmla="*/ 59 w 130"/>
                  <a:gd name="T43" fmla="*/ 0 h 171"/>
                  <a:gd name="T44" fmla="*/ 76 w 130"/>
                  <a:gd name="T45" fmla="*/ 0 h 171"/>
                  <a:gd name="T46" fmla="*/ 96 w 130"/>
                  <a:gd name="T47" fmla="*/ 6 h 171"/>
                  <a:gd name="T48" fmla="*/ 116 w 130"/>
                  <a:gd name="T49" fmla="*/ 15 h 171"/>
                  <a:gd name="T50" fmla="*/ 125 w 130"/>
                  <a:gd name="T51" fmla="*/ 28 h 171"/>
                  <a:gd name="T52" fmla="*/ 126 w 130"/>
                  <a:gd name="T53" fmla="*/ 37 h 171"/>
                  <a:gd name="T54" fmla="*/ 120 w 130"/>
                  <a:gd name="T55" fmla="*/ 46 h 171"/>
                  <a:gd name="T56" fmla="*/ 110 w 130"/>
                  <a:gd name="T57" fmla="*/ 50 h 171"/>
                  <a:gd name="T58" fmla="*/ 99 w 130"/>
                  <a:gd name="T59" fmla="*/ 45 h 171"/>
                  <a:gd name="T60" fmla="*/ 86 w 130"/>
                  <a:gd name="T61" fmla="*/ 35 h 171"/>
                  <a:gd name="T62" fmla="*/ 65 w 130"/>
                  <a:gd name="T63" fmla="*/ 30 h 171"/>
                  <a:gd name="T64" fmla="*/ 56 w 130"/>
                  <a:gd name="T65" fmla="*/ 31 h 171"/>
                  <a:gd name="T66" fmla="*/ 46 w 130"/>
                  <a:gd name="T67" fmla="*/ 36 h 171"/>
                  <a:gd name="T68" fmla="*/ 42 w 130"/>
                  <a:gd name="T69" fmla="*/ 47 h 171"/>
                  <a:gd name="T70" fmla="*/ 46 w 130"/>
                  <a:gd name="T71" fmla="*/ 59 h 171"/>
                  <a:gd name="T72" fmla="*/ 59 w 130"/>
                  <a:gd name="T73" fmla="*/ 65 h 171"/>
                  <a:gd name="T74" fmla="*/ 75 w 130"/>
                  <a:gd name="T75" fmla="*/ 70 h 171"/>
                  <a:gd name="T76" fmla="*/ 104 w 130"/>
                  <a:gd name="T77" fmla="*/ 80 h 171"/>
                  <a:gd name="T78" fmla="*/ 119 w 130"/>
                  <a:gd name="T79" fmla="*/ 91 h 171"/>
                  <a:gd name="T80" fmla="*/ 127 w 130"/>
                  <a:gd name="T81" fmla="*/ 104 h 171"/>
                  <a:gd name="T82" fmla="*/ 130 w 130"/>
                  <a:gd name="T83" fmla="*/ 121 h 171"/>
                  <a:gd name="T84" fmla="*/ 125 w 130"/>
                  <a:gd name="T85" fmla="*/ 143 h 171"/>
                  <a:gd name="T86" fmla="*/ 116 w 130"/>
                  <a:gd name="T87" fmla="*/ 154 h 171"/>
                  <a:gd name="T88" fmla="*/ 97 w 130"/>
                  <a:gd name="T89" fmla="*/ 165 h 171"/>
                  <a:gd name="T90" fmla="*/ 83 w 130"/>
                  <a:gd name="T91" fmla="*/ 170 h 171"/>
                  <a:gd name="T92" fmla="*/ 69 w 130"/>
                  <a:gd name="T93" fmla="*/ 171 h 171"/>
                  <a:gd name="T94" fmla="*/ 42 w 130"/>
                  <a:gd name="T95" fmla="*/ 168 h 171"/>
                  <a:gd name="T96" fmla="*/ 24 w 130"/>
                  <a:gd name="T97" fmla="*/ 161 h 171"/>
                  <a:gd name="T98" fmla="*/ 2 w 130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71">
                    <a:moveTo>
                      <a:pt x="2" y="142"/>
                    </a:moveTo>
                    <a:lnTo>
                      <a:pt x="2" y="142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2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4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8" y="131"/>
                    </a:lnTo>
                    <a:lnTo>
                      <a:pt x="47" y="136"/>
                    </a:lnTo>
                    <a:lnTo>
                      <a:pt x="47" y="136"/>
                    </a:lnTo>
                    <a:lnTo>
                      <a:pt x="53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4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7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9" y="67"/>
                    </a:lnTo>
                    <a:lnTo>
                      <a:pt x="7" y="61"/>
                    </a:lnTo>
                    <a:lnTo>
                      <a:pt x="7" y="55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4" y="13"/>
                    </a:lnTo>
                    <a:lnTo>
                      <a:pt x="31" y="9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44" y="3"/>
                    </a:lnTo>
                    <a:lnTo>
                      <a:pt x="51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6" y="6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6" y="35"/>
                    </a:lnTo>
                    <a:lnTo>
                      <a:pt x="126" y="35"/>
                    </a:lnTo>
                    <a:lnTo>
                      <a:pt x="126" y="37"/>
                    </a:lnTo>
                    <a:lnTo>
                      <a:pt x="125" y="40"/>
                    </a:lnTo>
                    <a:lnTo>
                      <a:pt x="124" y="43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6" y="31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0" y="33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6" y="59"/>
                    </a:lnTo>
                    <a:lnTo>
                      <a:pt x="46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5" y="70"/>
                    </a:lnTo>
                    <a:lnTo>
                      <a:pt x="75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2" y="85"/>
                    </a:lnTo>
                    <a:lnTo>
                      <a:pt x="112" y="85"/>
                    </a:lnTo>
                    <a:lnTo>
                      <a:pt x="119" y="91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7" y="104"/>
                    </a:lnTo>
                    <a:lnTo>
                      <a:pt x="128" y="110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0" y="129"/>
                    </a:lnTo>
                    <a:lnTo>
                      <a:pt x="127" y="136"/>
                    </a:lnTo>
                    <a:lnTo>
                      <a:pt x="125" y="143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16" y="154"/>
                    </a:lnTo>
                    <a:lnTo>
                      <a:pt x="110" y="158"/>
                    </a:lnTo>
                    <a:lnTo>
                      <a:pt x="104" y="163"/>
                    </a:lnTo>
                    <a:lnTo>
                      <a:pt x="97" y="165"/>
                    </a:lnTo>
                    <a:lnTo>
                      <a:pt x="97" y="165"/>
                    </a:lnTo>
                    <a:lnTo>
                      <a:pt x="90" y="168"/>
                    </a:lnTo>
                    <a:lnTo>
                      <a:pt x="83" y="170"/>
                    </a:lnTo>
                    <a:lnTo>
                      <a:pt x="76" y="171"/>
                    </a:lnTo>
                    <a:lnTo>
                      <a:pt x="69" y="171"/>
                    </a:lnTo>
                    <a:lnTo>
                      <a:pt x="69" y="171"/>
                    </a:lnTo>
                    <a:lnTo>
                      <a:pt x="60" y="171"/>
                    </a:lnTo>
                    <a:lnTo>
                      <a:pt x="51" y="170"/>
                    </a:lnTo>
                    <a:lnTo>
                      <a:pt x="42" y="168"/>
                    </a:lnTo>
                    <a:lnTo>
                      <a:pt x="32" y="165"/>
                    </a:lnTo>
                    <a:lnTo>
                      <a:pt x="32" y="165"/>
                    </a:lnTo>
                    <a:lnTo>
                      <a:pt x="24" y="161"/>
                    </a:lnTo>
                    <a:lnTo>
                      <a:pt x="16" y="156"/>
                    </a:lnTo>
                    <a:lnTo>
                      <a:pt x="9" y="150"/>
                    </a:lnTo>
                    <a:lnTo>
                      <a:pt x="2" y="142"/>
                    </a:ln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9" name="Freeform 16"/>
              <p:cNvSpPr>
                <a:spLocks noEditPoints="1"/>
              </p:cNvSpPr>
              <p:nvPr/>
            </p:nvSpPr>
            <p:spPr bwMode="auto">
              <a:xfrm>
                <a:off x="1695451" y="1408113"/>
                <a:ext cx="101600" cy="117475"/>
              </a:xfrm>
              <a:custGeom>
                <a:avLst/>
                <a:gdLst>
                  <a:gd name="T0" fmla="*/ 189 w 192"/>
                  <a:gd name="T1" fmla="*/ 202 h 222"/>
                  <a:gd name="T2" fmla="*/ 159 w 192"/>
                  <a:gd name="T3" fmla="*/ 179 h 222"/>
                  <a:gd name="T4" fmla="*/ 177 w 192"/>
                  <a:gd name="T5" fmla="*/ 132 h 222"/>
                  <a:gd name="T6" fmla="*/ 175 w 192"/>
                  <a:gd name="T7" fmla="*/ 124 h 222"/>
                  <a:gd name="T8" fmla="*/ 164 w 192"/>
                  <a:gd name="T9" fmla="*/ 121 h 222"/>
                  <a:gd name="T10" fmla="*/ 160 w 192"/>
                  <a:gd name="T11" fmla="*/ 127 h 222"/>
                  <a:gd name="T12" fmla="*/ 150 w 192"/>
                  <a:gd name="T13" fmla="*/ 155 h 222"/>
                  <a:gd name="T14" fmla="*/ 141 w 192"/>
                  <a:gd name="T15" fmla="*/ 165 h 222"/>
                  <a:gd name="T16" fmla="*/ 88 w 192"/>
                  <a:gd name="T17" fmla="*/ 113 h 222"/>
                  <a:gd name="T18" fmla="*/ 64 w 192"/>
                  <a:gd name="T19" fmla="*/ 81 h 222"/>
                  <a:gd name="T20" fmla="*/ 52 w 192"/>
                  <a:gd name="T21" fmla="*/ 51 h 222"/>
                  <a:gd name="T22" fmla="*/ 58 w 192"/>
                  <a:gd name="T23" fmla="*/ 31 h 222"/>
                  <a:gd name="T24" fmla="*/ 74 w 192"/>
                  <a:gd name="T25" fmla="*/ 20 h 222"/>
                  <a:gd name="T26" fmla="*/ 100 w 192"/>
                  <a:gd name="T27" fmla="*/ 17 h 222"/>
                  <a:gd name="T28" fmla="*/ 118 w 192"/>
                  <a:gd name="T29" fmla="*/ 23 h 222"/>
                  <a:gd name="T30" fmla="*/ 137 w 192"/>
                  <a:gd name="T31" fmla="*/ 40 h 222"/>
                  <a:gd name="T32" fmla="*/ 145 w 192"/>
                  <a:gd name="T33" fmla="*/ 42 h 222"/>
                  <a:gd name="T34" fmla="*/ 149 w 192"/>
                  <a:gd name="T35" fmla="*/ 33 h 222"/>
                  <a:gd name="T36" fmla="*/ 148 w 192"/>
                  <a:gd name="T37" fmla="*/ 28 h 222"/>
                  <a:gd name="T38" fmla="*/ 134 w 192"/>
                  <a:gd name="T39" fmla="*/ 13 h 222"/>
                  <a:gd name="T40" fmla="*/ 111 w 192"/>
                  <a:gd name="T41" fmla="*/ 2 h 222"/>
                  <a:gd name="T42" fmla="*/ 82 w 192"/>
                  <a:gd name="T43" fmla="*/ 0 h 222"/>
                  <a:gd name="T44" fmla="*/ 60 w 192"/>
                  <a:gd name="T45" fmla="*/ 7 h 222"/>
                  <a:gd name="T46" fmla="*/ 41 w 192"/>
                  <a:gd name="T47" fmla="*/ 24 h 222"/>
                  <a:gd name="T48" fmla="*/ 34 w 192"/>
                  <a:gd name="T49" fmla="*/ 44 h 222"/>
                  <a:gd name="T50" fmla="*/ 38 w 192"/>
                  <a:gd name="T51" fmla="*/ 74 h 222"/>
                  <a:gd name="T52" fmla="*/ 33 w 192"/>
                  <a:gd name="T53" fmla="*/ 95 h 222"/>
                  <a:gd name="T54" fmla="*/ 16 w 192"/>
                  <a:gd name="T55" fmla="*/ 109 h 222"/>
                  <a:gd name="T56" fmla="*/ 5 w 192"/>
                  <a:gd name="T57" fmla="*/ 126 h 222"/>
                  <a:gd name="T58" fmla="*/ 0 w 192"/>
                  <a:gd name="T59" fmla="*/ 161 h 222"/>
                  <a:gd name="T60" fmla="*/ 10 w 192"/>
                  <a:gd name="T61" fmla="*/ 186 h 222"/>
                  <a:gd name="T62" fmla="*/ 36 w 192"/>
                  <a:gd name="T63" fmla="*/ 212 h 222"/>
                  <a:gd name="T64" fmla="*/ 64 w 192"/>
                  <a:gd name="T65" fmla="*/ 222 h 222"/>
                  <a:gd name="T66" fmla="*/ 96 w 192"/>
                  <a:gd name="T67" fmla="*/ 221 h 222"/>
                  <a:gd name="T68" fmla="*/ 125 w 192"/>
                  <a:gd name="T69" fmla="*/ 210 h 222"/>
                  <a:gd name="T70" fmla="*/ 147 w 192"/>
                  <a:gd name="T71" fmla="*/ 194 h 222"/>
                  <a:gd name="T72" fmla="*/ 178 w 192"/>
                  <a:gd name="T73" fmla="*/ 216 h 222"/>
                  <a:gd name="T74" fmla="*/ 184 w 192"/>
                  <a:gd name="T75" fmla="*/ 219 h 222"/>
                  <a:gd name="T76" fmla="*/ 192 w 192"/>
                  <a:gd name="T77" fmla="*/ 213 h 222"/>
                  <a:gd name="T78" fmla="*/ 192 w 192"/>
                  <a:gd name="T79" fmla="*/ 206 h 222"/>
                  <a:gd name="T80" fmla="*/ 95 w 192"/>
                  <a:gd name="T81" fmla="*/ 202 h 222"/>
                  <a:gd name="T82" fmla="*/ 67 w 192"/>
                  <a:gd name="T83" fmla="*/ 203 h 222"/>
                  <a:gd name="T84" fmla="*/ 45 w 192"/>
                  <a:gd name="T85" fmla="*/ 197 h 222"/>
                  <a:gd name="T86" fmla="*/ 26 w 192"/>
                  <a:gd name="T87" fmla="*/ 176 h 222"/>
                  <a:gd name="T88" fmla="*/ 20 w 192"/>
                  <a:gd name="T89" fmla="*/ 156 h 222"/>
                  <a:gd name="T90" fmla="*/ 21 w 192"/>
                  <a:gd name="T91" fmla="*/ 134 h 222"/>
                  <a:gd name="T92" fmla="*/ 34 w 192"/>
                  <a:gd name="T93" fmla="*/ 114 h 222"/>
                  <a:gd name="T94" fmla="*/ 56 w 192"/>
                  <a:gd name="T95" fmla="*/ 102 h 222"/>
                  <a:gd name="T96" fmla="*/ 108 w 192"/>
                  <a:gd name="T97" fmla="*/ 158 h 222"/>
                  <a:gd name="T98" fmla="*/ 124 w 192"/>
                  <a:gd name="T99" fmla="*/ 19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2" h="222">
                    <a:moveTo>
                      <a:pt x="192" y="206"/>
                    </a:moveTo>
                    <a:lnTo>
                      <a:pt x="192" y="206"/>
                    </a:lnTo>
                    <a:lnTo>
                      <a:pt x="189" y="202"/>
                    </a:lnTo>
                    <a:lnTo>
                      <a:pt x="189" y="202"/>
                    </a:lnTo>
                    <a:lnTo>
                      <a:pt x="167" y="185"/>
                    </a:lnTo>
                    <a:lnTo>
                      <a:pt x="167" y="185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7" y="164"/>
                    </a:lnTo>
                    <a:lnTo>
                      <a:pt x="167" y="164"/>
                    </a:lnTo>
                    <a:lnTo>
                      <a:pt x="172" y="148"/>
                    </a:lnTo>
                    <a:lnTo>
                      <a:pt x="177" y="132"/>
                    </a:lnTo>
                    <a:lnTo>
                      <a:pt x="177" y="132"/>
                    </a:lnTo>
                    <a:lnTo>
                      <a:pt x="177" y="127"/>
                    </a:lnTo>
                    <a:lnTo>
                      <a:pt x="175" y="124"/>
                    </a:lnTo>
                    <a:lnTo>
                      <a:pt x="175" y="124"/>
                    </a:lnTo>
                    <a:lnTo>
                      <a:pt x="172" y="121"/>
                    </a:lnTo>
                    <a:lnTo>
                      <a:pt x="168" y="121"/>
                    </a:lnTo>
                    <a:lnTo>
                      <a:pt x="168" y="121"/>
                    </a:lnTo>
                    <a:lnTo>
                      <a:pt x="164" y="121"/>
                    </a:lnTo>
                    <a:lnTo>
                      <a:pt x="162" y="123"/>
                    </a:lnTo>
                    <a:lnTo>
                      <a:pt x="162" y="123"/>
                    </a:lnTo>
                    <a:lnTo>
                      <a:pt x="161" y="125"/>
                    </a:lnTo>
                    <a:lnTo>
                      <a:pt x="160" y="127"/>
                    </a:lnTo>
                    <a:lnTo>
                      <a:pt x="160" y="127"/>
                    </a:lnTo>
                    <a:lnTo>
                      <a:pt x="156" y="141"/>
                    </a:lnTo>
                    <a:lnTo>
                      <a:pt x="150" y="155"/>
                    </a:lnTo>
                    <a:lnTo>
                      <a:pt x="150" y="155"/>
                    </a:lnTo>
                    <a:lnTo>
                      <a:pt x="145" y="168"/>
                    </a:lnTo>
                    <a:lnTo>
                      <a:pt x="145" y="168"/>
                    </a:lnTo>
                    <a:lnTo>
                      <a:pt x="141" y="165"/>
                    </a:lnTo>
                    <a:lnTo>
                      <a:pt x="141" y="165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01" y="127"/>
                    </a:lnTo>
                    <a:lnTo>
                      <a:pt x="88" y="113"/>
                    </a:lnTo>
                    <a:lnTo>
                      <a:pt x="88" y="113"/>
                    </a:lnTo>
                    <a:lnTo>
                      <a:pt x="71" y="92"/>
                    </a:lnTo>
                    <a:lnTo>
                      <a:pt x="71" y="92"/>
                    </a:lnTo>
                    <a:lnTo>
                      <a:pt x="64" y="81"/>
                    </a:lnTo>
                    <a:lnTo>
                      <a:pt x="58" y="70"/>
                    </a:lnTo>
                    <a:lnTo>
                      <a:pt x="58" y="70"/>
                    </a:lnTo>
                    <a:lnTo>
                      <a:pt x="53" y="60"/>
                    </a:lnTo>
                    <a:lnTo>
                      <a:pt x="52" y="51"/>
                    </a:lnTo>
                    <a:lnTo>
                      <a:pt x="52" y="51"/>
                    </a:lnTo>
                    <a:lnTo>
                      <a:pt x="53" y="44"/>
                    </a:lnTo>
                    <a:lnTo>
                      <a:pt x="55" y="37"/>
                    </a:lnTo>
                    <a:lnTo>
                      <a:pt x="58" y="31"/>
                    </a:lnTo>
                    <a:lnTo>
                      <a:pt x="63" y="27"/>
                    </a:lnTo>
                    <a:lnTo>
                      <a:pt x="63" y="27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82" y="17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100" y="17"/>
                    </a:lnTo>
                    <a:lnTo>
                      <a:pt x="107" y="18"/>
                    </a:lnTo>
                    <a:lnTo>
                      <a:pt x="112" y="21"/>
                    </a:lnTo>
                    <a:lnTo>
                      <a:pt x="118" y="23"/>
                    </a:lnTo>
                    <a:lnTo>
                      <a:pt x="118" y="23"/>
                    </a:lnTo>
                    <a:lnTo>
                      <a:pt x="127" y="30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1" y="42"/>
                    </a:lnTo>
                    <a:lnTo>
                      <a:pt x="145" y="42"/>
                    </a:lnTo>
                    <a:lnTo>
                      <a:pt x="147" y="39"/>
                    </a:lnTo>
                    <a:lnTo>
                      <a:pt x="147" y="39"/>
                    </a:lnTo>
                    <a:lnTo>
                      <a:pt x="149" y="37"/>
                    </a:lnTo>
                    <a:lnTo>
                      <a:pt x="149" y="33"/>
                    </a:lnTo>
                    <a:lnTo>
                      <a:pt x="149" y="33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5" y="22"/>
                    </a:lnTo>
                    <a:lnTo>
                      <a:pt x="140" y="17"/>
                    </a:lnTo>
                    <a:lnTo>
                      <a:pt x="134" y="13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0" y="5"/>
                    </a:lnTo>
                    <a:lnTo>
                      <a:pt x="111" y="2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2" y="0"/>
                    </a:lnTo>
                    <a:lnTo>
                      <a:pt x="74" y="1"/>
                    </a:lnTo>
                    <a:lnTo>
                      <a:pt x="67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5" y="10"/>
                    </a:lnTo>
                    <a:lnTo>
                      <a:pt x="49" y="14"/>
                    </a:lnTo>
                    <a:lnTo>
                      <a:pt x="44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7" y="31"/>
                    </a:lnTo>
                    <a:lnTo>
                      <a:pt x="35" y="37"/>
                    </a:lnTo>
                    <a:lnTo>
                      <a:pt x="34" y="44"/>
                    </a:lnTo>
                    <a:lnTo>
                      <a:pt x="33" y="51"/>
                    </a:lnTo>
                    <a:lnTo>
                      <a:pt x="33" y="51"/>
                    </a:lnTo>
                    <a:lnTo>
                      <a:pt x="35" y="62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3" y="95"/>
                    </a:lnTo>
                    <a:lnTo>
                      <a:pt x="27" y="98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16" y="109"/>
                    </a:lnTo>
                    <a:lnTo>
                      <a:pt x="12" y="113"/>
                    </a:lnTo>
                    <a:lnTo>
                      <a:pt x="8" y="119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1" y="139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61"/>
                    </a:lnTo>
                    <a:lnTo>
                      <a:pt x="3" y="169"/>
                    </a:lnTo>
                    <a:lnTo>
                      <a:pt x="5" y="178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4" y="193"/>
                    </a:lnTo>
                    <a:lnTo>
                      <a:pt x="21" y="200"/>
                    </a:lnTo>
                    <a:lnTo>
                      <a:pt x="28" y="207"/>
                    </a:lnTo>
                    <a:lnTo>
                      <a:pt x="36" y="212"/>
                    </a:lnTo>
                    <a:lnTo>
                      <a:pt x="36" y="212"/>
                    </a:lnTo>
                    <a:lnTo>
                      <a:pt x="44" y="216"/>
                    </a:lnTo>
                    <a:lnTo>
                      <a:pt x="53" y="220"/>
                    </a:lnTo>
                    <a:lnTo>
                      <a:pt x="64" y="222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86" y="222"/>
                    </a:lnTo>
                    <a:lnTo>
                      <a:pt x="96" y="221"/>
                    </a:lnTo>
                    <a:lnTo>
                      <a:pt x="107" y="217"/>
                    </a:lnTo>
                    <a:lnTo>
                      <a:pt x="116" y="215"/>
                    </a:lnTo>
                    <a:lnTo>
                      <a:pt x="116" y="215"/>
                    </a:lnTo>
                    <a:lnTo>
                      <a:pt x="125" y="210"/>
                    </a:lnTo>
                    <a:lnTo>
                      <a:pt x="132" y="206"/>
                    </a:lnTo>
                    <a:lnTo>
                      <a:pt x="140" y="200"/>
                    </a:lnTo>
                    <a:lnTo>
                      <a:pt x="147" y="194"/>
                    </a:lnTo>
                    <a:lnTo>
                      <a:pt x="147" y="194"/>
                    </a:lnTo>
                    <a:lnTo>
                      <a:pt x="148" y="192"/>
                    </a:lnTo>
                    <a:lnTo>
                      <a:pt x="148" y="192"/>
                    </a:lnTo>
                    <a:lnTo>
                      <a:pt x="178" y="216"/>
                    </a:lnTo>
                    <a:lnTo>
                      <a:pt x="178" y="216"/>
                    </a:lnTo>
                    <a:lnTo>
                      <a:pt x="182" y="217"/>
                    </a:lnTo>
                    <a:lnTo>
                      <a:pt x="182" y="217"/>
                    </a:lnTo>
                    <a:lnTo>
                      <a:pt x="184" y="219"/>
                    </a:lnTo>
                    <a:lnTo>
                      <a:pt x="184" y="219"/>
                    </a:lnTo>
                    <a:lnTo>
                      <a:pt x="187" y="217"/>
                    </a:lnTo>
                    <a:lnTo>
                      <a:pt x="190" y="215"/>
                    </a:lnTo>
                    <a:lnTo>
                      <a:pt x="190" y="215"/>
                    </a:lnTo>
                    <a:lnTo>
                      <a:pt x="192" y="213"/>
                    </a:lnTo>
                    <a:lnTo>
                      <a:pt x="192" y="209"/>
                    </a:lnTo>
                    <a:lnTo>
                      <a:pt x="192" y="209"/>
                    </a:lnTo>
                    <a:lnTo>
                      <a:pt x="192" y="206"/>
                    </a:lnTo>
                    <a:lnTo>
                      <a:pt x="192" y="206"/>
                    </a:lnTo>
                    <a:close/>
                    <a:moveTo>
                      <a:pt x="111" y="198"/>
                    </a:moveTo>
                    <a:lnTo>
                      <a:pt x="111" y="198"/>
                    </a:lnTo>
                    <a:lnTo>
                      <a:pt x="103" y="201"/>
                    </a:lnTo>
                    <a:lnTo>
                      <a:pt x="95" y="202"/>
                    </a:lnTo>
                    <a:lnTo>
                      <a:pt x="87" y="203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67" y="203"/>
                    </a:lnTo>
                    <a:lnTo>
                      <a:pt x="59" y="202"/>
                    </a:lnTo>
                    <a:lnTo>
                      <a:pt x="52" y="200"/>
                    </a:lnTo>
                    <a:lnTo>
                      <a:pt x="45" y="197"/>
                    </a:lnTo>
                    <a:lnTo>
                      <a:pt x="45" y="197"/>
                    </a:lnTo>
                    <a:lnTo>
                      <a:pt x="38" y="192"/>
                    </a:lnTo>
                    <a:lnTo>
                      <a:pt x="34" y="187"/>
                    </a:lnTo>
                    <a:lnTo>
                      <a:pt x="29" y="182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22" y="170"/>
                    </a:lnTo>
                    <a:lnTo>
                      <a:pt x="21" y="163"/>
                    </a:lnTo>
                    <a:lnTo>
                      <a:pt x="20" y="156"/>
                    </a:lnTo>
                    <a:lnTo>
                      <a:pt x="19" y="149"/>
                    </a:lnTo>
                    <a:lnTo>
                      <a:pt x="19" y="149"/>
                    </a:lnTo>
                    <a:lnTo>
                      <a:pt x="20" y="141"/>
                    </a:lnTo>
                    <a:lnTo>
                      <a:pt x="21" y="134"/>
                    </a:lnTo>
                    <a:lnTo>
                      <a:pt x="25" y="126"/>
                    </a:lnTo>
                    <a:lnTo>
                      <a:pt x="29" y="119"/>
                    </a:lnTo>
                    <a:lnTo>
                      <a:pt x="29" y="119"/>
                    </a:lnTo>
                    <a:lnTo>
                      <a:pt x="34" y="114"/>
                    </a:lnTo>
                    <a:lnTo>
                      <a:pt x="40" y="110"/>
                    </a:lnTo>
                    <a:lnTo>
                      <a:pt x="48" y="105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72" y="121"/>
                    </a:lnTo>
                    <a:lnTo>
                      <a:pt x="72" y="121"/>
                    </a:lnTo>
                    <a:lnTo>
                      <a:pt x="90" y="141"/>
                    </a:lnTo>
                    <a:lnTo>
                      <a:pt x="108" y="158"/>
                    </a:lnTo>
                    <a:lnTo>
                      <a:pt x="108" y="158"/>
                    </a:lnTo>
                    <a:lnTo>
                      <a:pt x="134" y="182"/>
                    </a:lnTo>
                    <a:lnTo>
                      <a:pt x="134" y="182"/>
                    </a:lnTo>
                    <a:lnTo>
                      <a:pt x="124" y="191"/>
                    </a:lnTo>
                    <a:lnTo>
                      <a:pt x="111" y="198"/>
                    </a:lnTo>
                    <a:lnTo>
                      <a:pt x="111" y="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0" name="Freeform 17"/>
              <p:cNvSpPr>
                <a:spLocks noEditPoints="1"/>
              </p:cNvSpPr>
              <p:nvPr/>
            </p:nvSpPr>
            <p:spPr bwMode="auto">
              <a:xfrm>
                <a:off x="1841501" y="1406525"/>
                <a:ext cx="20638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6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6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1" name="Freeform 18"/>
              <p:cNvSpPr>
                <a:spLocks/>
              </p:cNvSpPr>
              <p:nvPr/>
            </p:nvSpPr>
            <p:spPr bwMode="auto">
              <a:xfrm>
                <a:off x="1874838" y="1435100"/>
                <a:ext cx="76200" cy="90488"/>
              </a:xfrm>
              <a:custGeom>
                <a:avLst/>
                <a:gdLst>
                  <a:gd name="T0" fmla="*/ 89 w 144"/>
                  <a:gd name="T1" fmla="*/ 0 h 169"/>
                  <a:gd name="T2" fmla="*/ 108 w 144"/>
                  <a:gd name="T3" fmla="*/ 2 h 169"/>
                  <a:gd name="T4" fmla="*/ 124 w 144"/>
                  <a:gd name="T5" fmla="*/ 9 h 169"/>
                  <a:gd name="T6" fmla="*/ 129 w 144"/>
                  <a:gd name="T7" fmla="*/ 15 h 169"/>
                  <a:gd name="T8" fmla="*/ 137 w 144"/>
                  <a:gd name="T9" fmla="*/ 28 h 169"/>
                  <a:gd name="T10" fmla="*/ 140 w 144"/>
                  <a:gd name="T11" fmla="*/ 35 h 169"/>
                  <a:gd name="T12" fmla="*/ 144 w 144"/>
                  <a:gd name="T13" fmla="*/ 70 h 169"/>
                  <a:gd name="T14" fmla="*/ 144 w 144"/>
                  <a:gd name="T15" fmla="*/ 149 h 169"/>
                  <a:gd name="T16" fmla="*/ 143 w 144"/>
                  <a:gd name="T17" fmla="*/ 157 h 169"/>
                  <a:gd name="T18" fmla="*/ 139 w 144"/>
                  <a:gd name="T19" fmla="*/ 163 h 169"/>
                  <a:gd name="T20" fmla="*/ 136 w 144"/>
                  <a:gd name="T21" fmla="*/ 165 h 169"/>
                  <a:gd name="T22" fmla="*/ 129 w 144"/>
                  <a:gd name="T23" fmla="*/ 168 h 169"/>
                  <a:gd name="T24" fmla="*/ 126 w 144"/>
                  <a:gd name="T25" fmla="*/ 169 h 169"/>
                  <a:gd name="T26" fmla="*/ 119 w 144"/>
                  <a:gd name="T27" fmla="*/ 166 h 169"/>
                  <a:gd name="T28" fmla="*/ 112 w 144"/>
                  <a:gd name="T29" fmla="*/ 163 h 169"/>
                  <a:gd name="T30" fmla="*/ 110 w 144"/>
                  <a:gd name="T31" fmla="*/ 159 h 169"/>
                  <a:gd name="T32" fmla="*/ 107 w 144"/>
                  <a:gd name="T33" fmla="*/ 154 h 169"/>
                  <a:gd name="T34" fmla="*/ 107 w 144"/>
                  <a:gd name="T35" fmla="*/ 70 h 169"/>
                  <a:gd name="T36" fmla="*/ 106 w 144"/>
                  <a:gd name="T37" fmla="*/ 60 h 169"/>
                  <a:gd name="T38" fmla="*/ 105 w 144"/>
                  <a:gd name="T39" fmla="*/ 52 h 169"/>
                  <a:gd name="T40" fmla="*/ 96 w 144"/>
                  <a:gd name="T41" fmla="*/ 39 h 169"/>
                  <a:gd name="T42" fmla="*/ 91 w 144"/>
                  <a:gd name="T43" fmla="*/ 37 h 169"/>
                  <a:gd name="T44" fmla="*/ 82 w 144"/>
                  <a:gd name="T45" fmla="*/ 35 h 169"/>
                  <a:gd name="T46" fmla="*/ 76 w 144"/>
                  <a:gd name="T47" fmla="*/ 33 h 169"/>
                  <a:gd name="T48" fmla="*/ 60 w 144"/>
                  <a:gd name="T49" fmla="*/ 37 h 169"/>
                  <a:gd name="T50" fmla="*/ 55 w 144"/>
                  <a:gd name="T51" fmla="*/ 39 h 169"/>
                  <a:gd name="T52" fmla="*/ 41 w 144"/>
                  <a:gd name="T53" fmla="*/ 52 h 169"/>
                  <a:gd name="T54" fmla="*/ 39 w 144"/>
                  <a:gd name="T55" fmla="*/ 60 h 169"/>
                  <a:gd name="T56" fmla="*/ 38 w 144"/>
                  <a:gd name="T57" fmla="*/ 149 h 169"/>
                  <a:gd name="T58" fmla="*/ 37 w 144"/>
                  <a:gd name="T59" fmla="*/ 154 h 169"/>
                  <a:gd name="T60" fmla="*/ 35 w 144"/>
                  <a:gd name="T61" fmla="*/ 159 h 169"/>
                  <a:gd name="T62" fmla="*/ 32 w 144"/>
                  <a:gd name="T63" fmla="*/ 163 h 169"/>
                  <a:gd name="T64" fmla="*/ 26 w 144"/>
                  <a:gd name="T65" fmla="*/ 166 h 169"/>
                  <a:gd name="T66" fmla="*/ 20 w 144"/>
                  <a:gd name="T67" fmla="*/ 169 h 169"/>
                  <a:gd name="T68" fmla="*/ 15 w 144"/>
                  <a:gd name="T69" fmla="*/ 168 h 169"/>
                  <a:gd name="T70" fmla="*/ 8 w 144"/>
                  <a:gd name="T71" fmla="*/ 165 h 169"/>
                  <a:gd name="T72" fmla="*/ 6 w 144"/>
                  <a:gd name="T73" fmla="*/ 163 h 169"/>
                  <a:gd name="T74" fmla="*/ 2 w 144"/>
                  <a:gd name="T75" fmla="*/ 157 h 169"/>
                  <a:gd name="T76" fmla="*/ 0 w 144"/>
                  <a:gd name="T77" fmla="*/ 149 h 169"/>
                  <a:gd name="T78" fmla="*/ 0 w 144"/>
                  <a:gd name="T79" fmla="*/ 22 h 169"/>
                  <a:gd name="T80" fmla="*/ 2 w 144"/>
                  <a:gd name="T81" fmla="*/ 15 h 169"/>
                  <a:gd name="T82" fmla="*/ 6 w 144"/>
                  <a:gd name="T83" fmla="*/ 8 h 169"/>
                  <a:gd name="T84" fmla="*/ 8 w 144"/>
                  <a:gd name="T85" fmla="*/ 6 h 169"/>
                  <a:gd name="T86" fmla="*/ 15 w 144"/>
                  <a:gd name="T87" fmla="*/ 3 h 169"/>
                  <a:gd name="T88" fmla="*/ 20 w 144"/>
                  <a:gd name="T89" fmla="*/ 3 h 169"/>
                  <a:gd name="T90" fmla="*/ 26 w 144"/>
                  <a:gd name="T91" fmla="*/ 4 h 169"/>
                  <a:gd name="T92" fmla="*/ 32 w 144"/>
                  <a:gd name="T93" fmla="*/ 8 h 169"/>
                  <a:gd name="T94" fmla="*/ 35 w 144"/>
                  <a:gd name="T95" fmla="*/ 11 h 169"/>
                  <a:gd name="T96" fmla="*/ 37 w 144"/>
                  <a:gd name="T97" fmla="*/ 18 h 169"/>
                  <a:gd name="T98" fmla="*/ 38 w 144"/>
                  <a:gd name="T99" fmla="*/ 26 h 169"/>
                  <a:gd name="T100" fmla="*/ 40 w 144"/>
                  <a:gd name="T101" fmla="*/ 23 h 169"/>
                  <a:gd name="T102" fmla="*/ 46 w 144"/>
                  <a:gd name="T103" fmla="*/ 17 h 169"/>
                  <a:gd name="T104" fmla="*/ 53 w 144"/>
                  <a:gd name="T105" fmla="*/ 11 h 169"/>
                  <a:gd name="T106" fmla="*/ 69 w 144"/>
                  <a:gd name="T107" fmla="*/ 3 h 169"/>
                  <a:gd name="T108" fmla="*/ 78 w 144"/>
                  <a:gd name="T109" fmla="*/ 1 h 169"/>
                  <a:gd name="T110" fmla="*/ 89 w 144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4" h="169">
                    <a:moveTo>
                      <a:pt x="89" y="0"/>
                    </a:moveTo>
                    <a:lnTo>
                      <a:pt x="89" y="0"/>
                    </a:lnTo>
                    <a:lnTo>
                      <a:pt x="99" y="0"/>
                    </a:lnTo>
                    <a:lnTo>
                      <a:pt x="108" y="2"/>
                    </a:lnTo>
                    <a:lnTo>
                      <a:pt x="117" y="6"/>
                    </a:lnTo>
                    <a:lnTo>
                      <a:pt x="124" y="9"/>
                    </a:lnTo>
                    <a:lnTo>
                      <a:pt x="124" y="9"/>
                    </a:lnTo>
                    <a:lnTo>
                      <a:pt x="129" y="15"/>
                    </a:lnTo>
                    <a:lnTo>
                      <a:pt x="134" y="21"/>
                    </a:lnTo>
                    <a:lnTo>
                      <a:pt x="137" y="28"/>
                    </a:lnTo>
                    <a:lnTo>
                      <a:pt x="140" y="35"/>
                    </a:lnTo>
                    <a:lnTo>
                      <a:pt x="140" y="35"/>
                    </a:lnTo>
                    <a:lnTo>
                      <a:pt x="143" y="52"/>
                    </a:lnTo>
                    <a:lnTo>
                      <a:pt x="144" y="70"/>
                    </a:lnTo>
                    <a:lnTo>
                      <a:pt x="144" y="149"/>
                    </a:lnTo>
                    <a:lnTo>
                      <a:pt x="144" y="149"/>
                    </a:lnTo>
                    <a:lnTo>
                      <a:pt x="144" y="154"/>
                    </a:lnTo>
                    <a:lnTo>
                      <a:pt x="143" y="157"/>
                    </a:lnTo>
                    <a:lnTo>
                      <a:pt x="141" y="159"/>
                    </a:lnTo>
                    <a:lnTo>
                      <a:pt x="139" y="163"/>
                    </a:lnTo>
                    <a:lnTo>
                      <a:pt x="139" y="163"/>
                    </a:lnTo>
                    <a:lnTo>
                      <a:pt x="136" y="165"/>
                    </a:lnTo>
                    <a:lnTo>
                      <a:pt x="133" y="166"/>
                    </a:lnTo>
                    <a:lnTo>
                      <a:pt x="129" y="168"/>
                    </a:lnTo>
                    <a:lnTo>
                      <a:pt x="126" y="169"/>
                    </a:lnTo>
                    <a:lnTo>
                      <a:pt x="126" y="169"/>
                    </a:lnTo>
                    <a:lnTo>
                      <a:pt x="122" y="168"/>
                    </a:lnTo>
                    <a:lnTo>
                      <a:pt x="119" y="166"/>
                    </a:lnTo>
                    <a:lnTo>
                      <a:pt x="115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10" y="159"/>
                    </a:lnTo>
                    <a:lnTo>
                      <a:pt x="108" y="157"/>
                    </a:lnTo>
                    <a:lnTo>
                      <a:pt x="107" y="154"/>
                    </a:lnTo>
                    <a:lnTo>
                      <a:pt x="107" y="149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106" y="60"/>
                    </a:lnTo>
                    <a:lnTo>
                      <a:pt x="105" y="52"/>
                    </a:lnTo>
                    <a:lnTo>
                      <a:pt x="105" y="52"/>
                    </a:lnTo>
                    <a:lnTo>
                      <a:pt x="100" y="45"/>
                    </a:lnTo>
                    <a:lnTo>
                      <a:pt x="96" y="39"/>
                    </a:lnTo>
                    <a:lnTo>
                      <a:pt x="96" y="39"/>
                    </a:lnTo>
                    <a:lnTo>
                      <a:pt x="91" y="37"/>
                    </a:lnTo>
                    <a:lnTo>
                      <a:pt x="87" y="35"/>
                    </a:lnTo>
                    <a:lnTo>
                      <a:pt x="82" y="3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5" y="39"/>
                    </a:lnTo>
                    <a:lnTo>
                      <a:pt x="55" y="39"/>
                    </a:lnTo>
                    <a:lnTo>
                      <a:pt x="47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9" y="60"/>
                    </a:lnTo>
                    <a:lnTo>
                      <a:pt x="38" y="70"/>
                    </a:lnTo>
                    <a:lnTo>
                      <a:pt x="38" y="149"/>
                    </a:lnTo>
                    <a:lnTo>
                      <a:pt x="38" y="149"/>
                    </a:lnTo>
                    <a:lnTo>
                      <a:pt x="37" y="154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0" y="165"/>
                    </a:lnTo>
                    <a:lnTo>
                      <a:pt x="26" y="166"/>
                    </a:lnTo>
                    <a:lnTo>
                      <a:pt x="23" y="168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15" y="168"/>
                    </a:lnTo>
                    <a:lnTo>
                      <a:pt x="11" y="166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6" y="163"/>
                    </a:lnTo>
                    <a:lnTo>
                      <a:pt x="3" y="159"/>
                    </a:lnTo>
                    <a:lnTo>
                      <a:pt x="2" y="157"/>
                    </a:lnTo>
                    <a:lnTo>
                      <a:pt x="1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5" y="11"/>
                    </a:lnTo>
                    <a:lnTo>
                      <a:pt x="36" y="15"/>
                    </a:lnTo>
                    <a:lnTo>
                      <a:pt x="37" y="18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3" y="11"/>
                    </a:lnTo>
                    <a:lnTo>
                      <a:pt x="53" y="11"/>
                    </a:lnTo>
                    <a:lnTo>
                      <a:pt x="61" y="7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8" y="1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2" name="Freeform 19"/>
              <p:cNvSpPr>
                <a:spLocks/>
              </p:cNvSpPr>
              <p:nvPr/>
            </p:nvSpPr>
            <p:spPr bwMode="auto">
              <a:xfrm>
                <a:off x="1111251" y="1435100"/>
                <a:ext cx="76200" cy="90488"/>
              </a:xfrm>
              <a:custGeom>
                <a:avLst/>
                <a:gdLst>
                  <a:gd name="T0" fmla="*/ 87 w 143"/>
                  <a:gd name="T1" fmla="*/ 0 h 169"/>
                  <a:gd name="T2" fmla="*/ 107 w 143"/>
                  <a:gd name="T3" fmla="*/ 2 h 169"/>
                  <a:gd name="T4" fmla="*/ 122 w 143"/>
                  <a:gd name="T5" fmla="*/ 9 h 169"/>
                  <a:gd name="T6" fmla="*/ 128 w 143"/>
                  <a:gd name="T7" fmla="*/ 15 h 169"/>
                  <a:gd name="T8" fmla="*/ 136 w 143"/>
                  <a:gd name="T9" fmla="*/ 28 h 169"/>
                  <a:gd name="T10" fmla="*/ 138 w 143"/>
                  <a:gd name="T11" fmla="*/ 35 h 169"/>
                  <a:gd name="T12" fmla="*/ 143 w 143"/>
                  <a:gd name="T13" fmla="*/ 70 h 169"/>
                  <a:gd name="T14" fmla="*/ 143 w 143"/>
                  <a:gd name="T15" fmla="*/ 149 h 169"/>
                  <a:gd name="T16" fmla="*/ 142 w 143"/>
                  <a:gd name="T17" fmla="*/ 157 h 169"/>
                  <a:gd name="T18" fmla="*/ 138 w 143"/>
                  <a:gd name="T19" fmla="*/ 163 h 169"/>
                  <a:gd name="T20" fmla="*/ 135 w 143"/>
                  <a:gd name="T21" fmla="*/ 165 h 169"/>
                  <a:gd name="T22" fmla="*/ 128 w 143"/>
                  <a:gd name="T23" fmla="*/ 168 h 169"/>
                  <a:gd name="T24" fmla="*/ 124 w 143"/>
                  <a:gd name="T25" fmla="*/ 169 h 169"/>
                  <a:gd name="T26" fmla="*/ 117 w 143"/>
                  <a:gd name="T27" fmla="*/ 166 h 169"/>
                  <a:gd name="T28" fmla="*/ 112 w 143"/>
                  <a:gd name="T29" fmla="*/ 163 h 169"/>
                  <a:gd name="T30" fmla="*/ 109 w 143"/>
                  <a:gd name="T31" fmla="*/ 159 h 169"/>
                  <a:gd name="T32" fmla="*/ 106 w 143"/>
                  <a:gd name="T33" fmla="*/ 154 h 169"/>
                  <a:gd name="T34" fmla="*/ 106 w 143"/>
                  <a:gd name="T35" fmla="*/ 70 h 169"/>
                  <a:gd name="T36" fmla="*/ 106 w 143"/>
                  <a:gd name="T37" fmla="*/ 60 h 169"/>
                  <a:gd name="T38" fmla="*/ 104 w 143"/>
                  <a:gd name="T39" fmla="*/ 52 h 169"/>
                  <a:gd name="T40" fmla="*/ 94 w 143"/>
                  <a:gd name="T41" fmla="*/ 39 h 169"/>
                  <a:gd name="T42" fmla="*/ 90 w 143"/>
                  <a:gd name="T43" fmla="*/ 37 h 169"/>
                  <a:gd name="T44" fmla="*/ 80 w 143"/>
                  <a:gd name="T45" fmla="*/ 35 h 169"/>
                  <a:gd name="T46" fmla="*/ 75 w 143"/>
                  <a:gd name="T47" fmla="*/ 33 h 169"/>
                  <a:gd name="T48" fmla="*/ 58 w 143"/>
                  <a:gd name="T49" fmla="*/ 37 h 169"/>
                  <a:gd name="T50" fmla="*/ 54 w 143"/>
                  <a:gd name="T51" fmla="*/ 39 h 169"/>
                  <a:gd name="T52" fmla="*/ 41 w 143"/>
                  <a:gd name="T53" fmla="*/ 52 h 169"/>
                  <a:gd name="T54" fmla="*/ 38 w 143"/>
                  <a:gd name="T55" fmla="*/ 60 h 169"/>
                  <a:gd name="T56" fmla="*/ 36 w 143"/>
                  <a:gd name="T57" fmla="*/ 149 h 169"/>
                  <a:gd name="T58" fmla="*/ 35 w 143"/>
                  <a:gd name="T59" fmla="*/ 154 h 169"/>
                  <a:gd name="T60" fmla="*/ 33 w 143"/>
                  <a:gd name="T61" fmla="*/ 159 h 169"/>
                  <a:gd name="T62" fmla="*/ 31 w 143"/>
                  <a:gd name="T63" fmla="*/ 163 h 169"/>
                  <a:gd name="T64" fmla="*/ 25 w 143"/>
                  <a:gd name="T65" fmla="*/ 166 h 169"/>
                  <a:gd name="T66" fmla="*/ 18 w 143"/>
                  <a:gd name="T67" fmla="*/ 169 h 169"/>
                  <a:gd name="T68" fmla="*/ 13 w 143"/>
                  <a:gd name="T69" fmla="*/ 168 h 169"/>
                  <a:gd name="T70" fmla="*/ 8 w 143"/>
                  <a:gd name="T71" fmla="*/ 165 h 169"/>
                  <a:gd name="T72" fmla="*/ 4 w 143"/>
                  <a:gd name="T73" fmla="*/ 163 h 169"/>
                  <a:gd name="T74" fmla="*/ 1 w 143"/>
                  <a:gd name="T75" fmla="*/ 157 h 169"/>
                  <a:gd name="T76" fmla="*/ 0 w 143"/>
                  <a:gd name="T77" fmla="*/ 149 h 169"/>
                  <a:gd name="T78" fmla="*/ 0 w 143"/>
                  <a:gd name="T79" fmla="*/ 22 h 169"/>
                  <a:gd name="T80" fmla="*/ 1 w 143"/>
                  <a:gd name="T81" fmla="*/ 15 h 169"/>
                  <a:gd name="T82" fmla="*/ 4 w 143"/>
                  <a:gd name="T83" fmla="*/ 8 h 169"/>
                  <a:gd name="T84" fmla="*/ 8 w 143"/>
                  <a:gd name="T85" fmla="*/ 6 h 169"/>
                  <a:gd name="T86" fmla="*/ 13 w 143"/>
                  <a:gd name="T87" fmla="*/ 3 h 169"/>
                  <a:gd name="T88" fmla="*/ 18 w 143"/>
                  <a:gd name="T89" fmla="*/ 3 h 169"/>
                  <a:gd name="T90" fmla="*/ 25 w 143"/>
                  <a:gd name="T91" fmla="*/ 4 h 169"/>
                  <a:gd name="T92" fmla="*/ 31 w 143"/>
                  <a:gd name="T93" fmla="*/ 8 h 169"/>
                  <a:gd name="T94" fmla="*/ 33 w 143"/>
                  <a:gd name="T95" fmla="*/ 11 h 169"/>
                  <a:gd name="T96" fmla="*/ 35 w 143"/>
                  <a:gd name="T97" fmla="*/ 18 h 169"/>
                  <a:gd name="T98" fmla="*/ 36 w 143"/>
                  <a:gd name="T99" fmla="*/ 26 h 169"/>
                  <a:gd name="T100" fmla="*/ 40 w 143"/>
                  <a:gd name="T101" fmla="*/ 23 h 169"/>
                  <a:gd name="T102" fmla="*/ 46 w 143"/>
                  <a:gd name="T103" fmla="*/ 17 h 169"/>
                  <a:gd name="T104" fmla="*/ 52 w 143"/>
                  <a:gd name="T105" fmla="*/ 11 h 169"/>
                  <a:gd name="T106" fmla="*/ 68 w 143"/>
                  <a:gd name="T107" fmla="*/ 3 h 169"/>
                  <a:gd name="T108" fmla="*/ 77 w 143"/>
                  <a:gd name="T109" fmla="*/ 1 h 169"/>
                  <a:gd name="T110" fmla="*/ 87 w 143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3" h="169">
                    <a:moveTo>
                      <a:pt x="87" y="0"/>
                    </a:moveTo>
                    <a:lnTo>
                      <a:pt x="87" y="0"/>
                    </a:lnTo>
                    <a:lnTo>
                      <a:pt x="98" y="0"/>
                    </a:lnTo>
                    <a:lnTo>
                      <a:pt x="107" y="2"/>
                    </a:lnTo>
                    <a:lnTo>
                      <a:pt x="115" y="6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8" y="15"/>
                    </a:lnTo>
                    <a:lnTo>
                      <a:pt x="132" y="21"/>
                    </a:lnTo>
                    <a:lnTo>
                      <a:pt x="136" y="28"/>
                    </a:lnTo>
                    <a:lnTo>
                      <a:pt x="138" y="35"/>
                    </a:lnTo>
                    <a:lnTo>
                      <a:pt x="138" y="35"/>
                    </a:lnTo>
                    <a:lnTo>
                      <a:pt x="142" y="52"/>
                    </a:lnTo>
                    <a:lnTo>
                      <a:pt x="143" y="70"/>
                    </a:lnTo>
                    <a:lnTo>
                      <a:pt x="143" y="149"/>
                    </a:lnTo>
                    <a:lnTo>
                      <a:pt x="143" y="149"/>
                    </a:lnTo>
                    <a:lnTo>
                      <a:pt x="143" y="154"/>
                    </a:lnTo>
                    <a:lnTo>
                      <a:pt x="142" y="157"/>
                    </a:lnTo>
                    <a:lnTo>
                      <a:pt x="141" y="159"/>
                    </a:lnTo>
                    <a:lnTo>
                      <a:pt x="138" y="163"/>
                    </a:lnTo>
                    <a:lnTo>
                      <a:pt x="138" y="163"/>
                    </a:lnTo>
                    <a:lnTo>
                      <a:pt x="135" y="165"/>
                    </a:lnTo>
                    <a:lnTo>
                      <a:pt x="131" y="166"/>
                    </a:lnTo>
                    <a:lnTo>
                      <a:pt x="128" y="168"/>
                    </a:lnTo>
                    <a:lnTo>
                      <a:pt x="124" y="169"/>
                    </a:lnTo>
                    <a:lnTo>
                      <a:pt x="124" y="169"/>
                    </a:lnTo>
                    <a:lnTo>
                      <a:pt x="121" y="168"/>
                    </a:lnTo>
                    <a:lnTo>
                      <a:pt x="117" y="166"/>
                    </a:lnTo>
                    <a:lnTo>
                      <a:pt x="114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09" y="159"/>
                    </a:lnTo>
                    <a:lnTo>
                      <a:pt x="107" y="157"/>
                    </a:lnTo>
                    <a:lnTo>
                      <a:pt x="106" y="154"/>
                    </a:lnTo>
                    <a:lnTo>
                      <a:pt x="106" y="149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4" y="52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0" y="37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3"/>
                    </a:lnTo>
                    <a:lnTo>
                      <a:pt x="75" y="33"/>
                    </a:lnTo>
                    <a:lnTo>
                      <a:pt x="63" y="35"/>
                    </a:lnTo>
                    <a:lnTo>
                      <a:pt x="58" y="37"/>
                    </a:lnTo>
                    <a:lnTo>
                      <a:pt x="54" y="39"/>
                    </a:lnTo>
                    <a:lnTo>
                      <a:pt x="54" y="39"/>
                    </a:lnTo>
                    <a:lnTo>
                      <a:pt x="46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8" y="60"/>
                    </a:lnTo>
                    <a:lnTo>
                      <a:pt x="36" y="70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5" y="154"/>
                    </a:lnTo>
                    <a:lnTo>
                      <a:pt x="35" y="157"/>
                    </a:lnTo>
                    <a:lnTo>
                      <a:pt x="33" y="159"/>
                    </a:lnTo>
                    <a:lnTo>
                      <a:pt x="31" y="163"/>
                    </a:lnTo>
                    <a:lnTo>
                      <a:pt x="31" y="163"/>
                    </a:lnTo>
                    <a:lnTo>
                      <a:pt x="28" y="165"/>
                    </a:lnTo>
                    <a:lnTo>
                      <a:pt x="25" y="166"/>
                    </a:lnTo>
                    <a:lnTo>
                      <a:pt x="21" y="168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8" y="165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59"/>
                    </a:lnTo>
                    <a:lnTo>
                      <a:pt x="1" y="157"/>
                    </a:lnTo>
                    <a:lnTo>
                      <a:pt x="0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5"/>
                    </a:lnTo>
                    <a:lnTo>
                      <a:pt x="35" y="18"/>
                    </a:lnTo>
                    <a:lnTo>
                      <a:pt x="36" y="22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2" y="11"/>
                    </a:lnTo>
                    <a:lnTo>
                      <a:pt x="52" y="11"/>
                    </a:lnTo>
                    <a:lnTo>
                      <a:pt x="60" y="7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3" name="Freeform 20"/>
              <p:cNvSpPr>
                <a:spLocks/>
              </p:cNvSpPr>
              <p:nvPr/>
            </p:nvSpPr>
            <p:spPr bwMode="auto">
              <a:xfrm>
                <a:off x="1958976" y="1435100"/>
                <a:ext cx="69850" cy="90488"/>
              </a:xfrm>
              <a:custGeom>
                <a:avLst/>
                <a:gdLst>
                  <a:gd name="T0" fmla="*/ 1 w 131"/>
                  <a:gd name="T1" fmla="*/ 137 h 171"/>
                  <a:gd name="T2" fmla="*/ 1 w 131"/>
                  <a:gd name="T3" fmla="*/ 128 h 171"/>
                  <a:gd name="T4" fmla="*/ 8 w 131"/>
                  <a:gd name="T5" fmla="*/ 120 h 171"/>
                  <a:gd name="T6" fmla="*/ 19 w 131"/>
                  <a:gd name="T7" fmla="*/ 117 h 171"/>
                  <a:gd name="T8" fmla="*/ 30 w 131"/>
                  <a:gd name="T9" fmla="*/ 122 h 171"/>
                  <a:gd name="T10" fmla="*/ 49 w 131"/>
                  <a:gd name="T11" fmla="*/ 136 h 171"/>
                  <a:gd name="T12" fmla="*/ 60 w 131"/>
                  <a:gd name="T13" fmla="*/ 141 h 171"/>
                  <a:gd name="T14" fmla="*/ 84 w 131"/>
                  <a:gd name="T15" fmla="*/ 140 h 171"/>
                  <a:gd name="T16" fmla="*/ 94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8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3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8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6 w 131"/>
                  <a:gd name="T51" fmla="*/ 28 h 171"/>
                  <a:gd name="T52" fmla="*/ 127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1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3 w 131"/>
                  <a:gd name="T69" fmla="*/ 47 h 171"/>
                  <a:gd name="T70" fmla="*/ 48 w 131"/>
                  <a:gd name="T71" fmla="*/ 59 h 171"/>
                  <a:gd name="T72" fmla="*/ 60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9 w 131"/>
                  <a:gd name="T81" fmla="*/ 104 h 171"/>
                  <a:gd name="T82" fmla="*/ 131 w 131"/>
                  <a:gd name="T83" fmla="*/ 121 h 171"/>
                  <a:gd name="T84" fmla="*/ 126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4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4" y="142"/>
                    </a:moveTo>
                    <a:lnTo>
                      <a:pt x="4" y="142"/>
                    </a:lnTo>
                    <a:lnTo>
                      <a:pt x="1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4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40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5" y="139"/>
                    </a:lnTo>
                    <a:lnTo>
                      <a:pt x="60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9" y="139"/>
                    </a:lnTo>
                    <a:lnTo>
                      <a:pt x="94" y="135"/>
                    </a:lnTo>
                    <a:lnTo>
                      <a:pt x="94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8" y="109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9" y="80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8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8" y="9"/>
                    </a:lnTo>
                    <a:lnTo>
                      <a:pt x="108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6" y="28"/>
                    </a:lnTo>
                    <a:lnTo>
                      <a:pt x="127" y="35"/>
                    </a:lnTo>
                    <a:lnTo>
                      <a:pt x="127" y="35"/>
                    </a:lnTo>
                    <a:lnTo>
                      <a:pt x="127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5" y="47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5" y="38"/>
                    </a:lnTo>
                    <a:lnTo>
                      <a:pt x="44" y="40"/>
                    </a:lnTo>
                    <a:lnTo>
                      <a:pt x="43" y="47"/>
                    </a:lnTo>
                    <a:lnTo>
                      <a:pt x="43" y="47"/>
                    </a:lnTo>
                    <a:lnTo>
                      <a:pt x="44" y="53"/>
                    </a:lnTo>
                    <a:lnTo>
                      <a:pt x="48" y="59"/>
                    </a:lnTo>
                    <a:lnTo>
                      <a:pt x="48" y="59"/>
                    </a:lnTo>
                    <a:lnTo>
                      <a:pt x="52" y="62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4" y="85"/>
                    </a:lnTo>
                    <a:lnTo>
                      <a:pt x="114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9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1" y="129"/>
                    </a:lnTo>
                    <a:lnTo>
                      <a:pt x="129" y="136"/>
                    </a:lnTo>
                    <a:lnTo>
                      <a:pt x="126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5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8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2" y="171"/>
                    </a:lnTo>
                    <a:lnTo>
                      <a:pt x="52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8" y="156"/>
                    </a:lnTo>
                    <a:lnTo>
                      <a:pt x="10" y="150"/>
                    </a:lnTo>
                    <a:lnTo>
                      <a:pt x="4" y="142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4" name="Freeform 21"/>
              <p:cNvSpPr>
                <a:spLocks noEditPoints="1"/>
              </p:cNvSpPr>
              <p:nvPr/>
            </p:nvSpPr>
            <p:spPr bwMode="auto">
              <a:xfrm>
                <a:off x="2036763" y="1406525"/>
                <a:ext cx="20638" cy="119063"/>
              </a:xfrm>
              <a:custGeom>
                <a:avLst/>
                <a:gdLst>
                  <a:gd name="T0" fmla="*/ 20 w 39"/>
                  <a:gd name="T1" fmla="*/ 37 h 224"/>
                  <a:gd name="T2" fmla="*/ 7 w 39"/>
                  <a:gd name="T3" fmla="*/ 36 h 224"/>
                  <a:gd name="T4" fmla="*/ 5 w 39"/>
                  <a:gd name="T5" fmla="*/ 34 h 224"/>
                  <a:gd name="T6" fmla="*/ 1 w 39"/>
                  <a:gd name="T7" fmla="*/ 29 h 224"/>
                  <a:gd name="T8" fmla="*/ 0 w 39"/>
                  <a:gd name="T9" fmla="*/ 17 h 224"/>
                  <a:gd name="T10" fmla="*/ 1 w 39"/>
                  <a:gd name="T11" fmla="*/ 12 h 224"/>
                  <a:gd name="T12" fmla="*/ 3 w 39"/>
                  <a:gd name="T13" fmla="*/ 6 h 224"/>
                  <a:gd name="T14" fmla="*/ 6 w 39"/>
                  <a:gd name="T15" fmla="*/ 4 h 224"/>
                  <a:gd name="T16" fmla="*/ 20 w 39"/>
                  <a:gd name="T17" fmla="*/ 0 h 224"/>
                  <a:gd name="T18" fmla="*/ 29 w 39"/>
                  <a:gd name="T19" fmla="*/ 2 h 224"/>
                  <a:gd name="T20" fmla="*/ 35 w 39"/>
                  <a:gd name="T21" fmla="*/ 4 h 224"/>
                  <a:gd name="T22" fmla="*/ 37 w 39"/>
                  <a:gd name="T23" fmla="*/ 6 h 224"/>
                  <a:gd name="T24" fmla="*/ 39 w 39"/>
                  <a:gd name="T25" fmla="*/ 17 h 224"/>
                  <a:gd name="T26" fmla="*/ 39 w 39"/>
                  <a:gd name="T27" fmla="*/ 22 h 224"/>
                  <a:gd name="T28" fmla="*/ 37 w 39"/>
                  <a:gd name="T29" fmla="*/ 33 h 224"/>
                  <a:gd name="T30" fmla="*/ 35 w 39"/>
                  <a:gd name="T31" fmla="*/ 34 h 224"/>
                  <a:gd name="T32" fmla="*/ 20 w 39"/>
                  <a:gd name="T33" fmla="*/ 37 h 224"/>
                  <a:gd name="T34" fmla="*/ 38 w 39"/>
                  <a:gd name="T35" fmla="*/ 204 h 224"/>
                  <a:gd name="T36" fmla="*/ 38 w 39"/>
                  <a:gd name="T37" fmla="*/ 209 h 224"/>
                  <a:gd name="T38" fmla="*/ 36 w 39"/>
                  <a:gd name="T39" fmla="*/ 214 h 224"/>
                  <a:gd name="T40" fmla="*/ 33 w 39"/>
                  <a:gd name="T41" fmla="*/ 218 h 224"/>
                  <a:gd name="T42" fmla="*/ 28 w 39"/>
                  <a:gd name="T43" fmla="*/ 221 h 224"/>
                  <a:gd name="T44" fmla="*/ 20 w 39"/>
                  <a:gd name="T45" fmla="*/ 224 h 224"/>
                  <a:gd name="T46" fmla="*/ 16 w 39"/>
                  <a:gd name="T47" fmla="*/ 223 h 224"/>
                  <a:gd name="T48" fmla="*/ 9 w 39"/>
                  <a:gd name="T49" fmla="*/ 220 h 224"/>
                  <a:gd name="T50" fmla="*/ 7 w 39"/>
                  <a:gd name="T51" fmla="*/ 218 h 224"/>
                  <a:gd name="T52" fmla="*/ 2 w 39"/>
                  <a:gd name="T53" fmla="*/ 212 h 224"/>
                  <a:gd name="T54" fmla="*/ 1 w 39"/>
                  <a:gd name="T55" fmla="*/ 204 h 224"/>
                  <a:gd name="T56" fmla="*/ 1 w 39"/>
                  <a:gd name="T57" fmla="*/ 77 h 224"/>
                  <a:gd name="T58" fmla="*/ 2 w 39"/>
                  <a:gd name="T59" fmla="*/ 70 h 224"/>
                  <a:gd name="T60" fmla="*/ 7 w 39"/>
                  <a:gd name="T61" fmla="*/ 63 h 224"/>
                  <a:gd name="T62" fmla="*/ 9 w 39"/>
                  <a:gd name="T63" fmla="*/ 61 h 224"/>
                  <a:gd name="T64" fmla="*/ 16 w 39"/>
                  <a:gd name="T65" fmla="*/ 58 h 224"/>
                  <a:gd name="T66" fmla="*/ 20 w 39"/>
                  <a:gd name="T67" fmla="*/ 58 h 224"/>
                  <a:gd name="T68" fmla="*/ 28 w 39"/>
                  <a:gd name="T69" fmla="*/ 59 h 224"/>
                  <a:gd name="T70" fmla="*/ 33 w 39"/>
                  <a:gd name="T71" fmla="*/ 63 h 224"/>
                  <a:gd name="T72" fmla="*/ 36 w 39"/>
                  <a:gd name="T73" fmla="*/ 66 h 224"/>
                  <a:gd name="T74" fmla="*/ 38 w 39"/>
                  <a:gd name="T75" fmla="*/ 73 h 224"/>
                  <a:gd name="T76" fmla="*/ 38 w 39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0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39" y="17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4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9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2" y="212"/>
                    </a:lnTo>
                    <a:lnTo>
                      <a:pt x="2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2" y="73"/>
                    </a:lnTo>
                    <a:lnTo>
                      <a:pt x="2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3" y="63"/>
                    </a:lnTo>
                    <a:lnTo>
                      <a:pt x="33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5" name="Freeform 22"/>
              <p:cNvSpPr>
                <a:spLocks noEditPoints="1"/>
              </p:cNvSpPr>
              <p:nvPr/>
            </p:nvSpPr>
            <p:spPr bwMode="auto">
              <a:xfrm>
                <a:off x="2065338" y="1435100"/>
                <a:ext cx="87313" cy="122238"/>
              </a:xfrm>
              <a:custGeom>
                <a:avLst/>
                <a:gdLst>
                  <a:gd name="T0" fmla="*/ 101 w 165"/>
                  <a:gd name="T1" fmla="*/ 3 h 230"/>
                  <a:gd name="T2" fmla="*/ 119 w 165"/>
                  <a:gd name="T3" fmla="*/ 14 h 230"/>
                  <a:gd name="T4" fmla="*/ 129 w 165"/>
                  <a:gd name="T5" fmla="*/ 18 h 230"/>
                  <a:gd name="T6" fmla="*/ 133 w 165"/>
                  <a:gd name="T7" fmla="*/ 6 h 230"/>
                  <a:gd name="T8" fmla="*/ 144 w 165"/>
                  <a:gd name="T9" fmla="*/ 0 h 230"/>
                  <a:gd name="T10" fmla="*/ 154 w 165"/>
                  <a:gd name="T11" fmla="*/ 1 h 230"/>
                  <a:gd name="T12" fmla="*/ 162 w 165"/>
                  <a:gd name="T13" fmla="*/ 8 h 230"/>
                  <a:gd name="T14" fmla="*/ 165 w 165"/>
                  <a:gd name="T15" fmla="*/ 156 h 230"/>
                  <a:gd name="T16" fmla="*/ 159 w 165"/>
                  <a:gd name="T17" fmla="*/ 191 h 230"/>
                  <a:gd name="T18" fmla="*/ 140 w 165"/>
                  <a:gd name="T19" fmla="*/ 213 h 230"/>
                  <a:gd name="T20" fmla="*/ 113 w 165"/>
                  <a:gd name="T21" fmla="*/ 225 h 230"/>
                  <a:gd name="T22" fmla="*/ 83 w 165"/>
                  <a:gd name="T23" fmla="*/ 230 h 230"/>
                  <a:gd name="T24" fmla="*/ 48 w 165"/>
                  <a:gd name="T25" fmla="*/ 224 h 230"/>
                  <a:gd name="T26" fmla="*/ 23 w 165"/>
                  <a:gd name="T27" fmla="*/ 214 h 230"/>
                  <a:gd name="T28" fmla="*/ 20 w 165"/>
                  <a:gd name="T29" fmla="*/ 205 h 230"/>
                  <a:gd name="T30" fmla="*/ 23 w 165"/>
                  <a:gd name="T31" fmla="*/ 191 h 230"/>
                  <a:gd name="T32" fmla="*/ 33 w 165"/>
                  <a:gd name="T33" fmla="*/ 185 h 230"/>
                  <a:gd name="T34" fmla="*/ 42 w 165"/>
                  <a:gd name="T35" fmla="*/ 185 h 230"/>
                  <a:gd name="T36" fmla="*/ 68 w 165"/>
                  <a:gd name="T37" fmla="*/ 194 h 230"/>
                  <a:gd name="T38" fmla="*/ 94 w 165"/>
                  <a:gd name="T39" fmla="*/ 195 h 230"/>
                  <a:gd name="T40" fmla="*/ 117 w 165"/>
                  <a:gd name="T41" fmla="*/ 187 h 230"/>
                  <a:gd name="T42" fmla="*/ 129 w 165"/>
                  <a:gd name="T43" fmla="*/ 161 h 230"/>
                  <a:gd name="T44" fmla="*/ 124 w 165"/>
                  <a:gd name="T45" fmla="*/ 151 h 230"/>
                  <a:gd name="T46" fmla="*/ 100 w 165"/>
                  <a:gd name="T47" fmla="*/ 168 h 230"/>
                  <a:gd name="T48" fmla="*/ 79 w 165"/>
                  <a:gd name="T49" fmla="*/ 171 h 230"/>
                  <a:gd name="T50" fmla="*/ 38 w 165"/>
                  <a:gd name="T51" fmla="*/ 161 h 230"/>
                  <a:gd name="T52" fmla="*/ 16 w 165"/>
                  <a:gd name="T53" fmla="*/ 139 h 230"/>
                  <a:gd name="T54" fmla="*/ 4 w 165"/>
                  <a:gd name="T55" fmla="*/ 110 h 230"/>
                  <a:gd name="T56" fmla="*/ 1 w 165"/>
                  <a:gd name="T57" fmla="*/ 74 h 230"/>
                  <a:gd name="T58" fmla="*/ 11 w 165"/>
                  <a:gd name="T59" fmla="*/ 41 h 230"/>
                  <a:gd name="T60" fmla="*/ 38 w 165"/>
                  <a:gd name="T61" fmla="*/ 10 h 230"/>
                  <a:gd name="T62" fmla="*/ 66 w 165"/>
                  <a:gd name="T63" fmla="*/ 1 h 230"/>
                  <a:gd name="T64" fmla="*/ 83 w 165"/>
                  <a:gd name="T65" fmla="*/ 33 h 230"/>
                  <a:gd name="T66" fmla="*/ 58 w 165"/>
                  <a:gd name="T67" fmla="*/ 40 h 230"/>
                  <a:gd name="T68" fmla="*/ 45 w 165"/>
                  <a:gd name="T69" fmla="*/ 53 h 230"/>
                  <a:gd name="T70" fmla="*/ 37 w 165"/>
                  <a:gd name="T71" fmla="*/ 72 h 230"/>
                  <a:gd name="T72" fmla="*/ 37 w 165"/>
                  <a:gd name="T73" fmla="*/ 92 h 230"/>
                  <a:gd name="T74" fmla="*/ 42 w 165"/>
                  <a:gd name="T75" fmla="*/ 112 h 230"/>
                  <a:gd name="T76" fmla="*/ 58 w 165"/>
                  <a:gd name="T77" fmla="*/ 131 h 230"/>
                  <a:gd name="T78" fmla="*/ 77 w 165"/>
                  <a:gd name="T79" fmla="*/ 136 h 230"/>
                  <a:gd name="T80" fmla="*/ 96 w 165"/>
                  <a:gd name="T81" fmla="*/ 135 h 230"/>
                  <a:gd name="T82" fmla="*/ 112 w 165"/>
                  <a:gd name="T83" fmla="*/ 127 h 230"/>
                  <a:gd name="T84" fmla="*/ 124 w 165"/>
                  <a:gd name="T85" fmla="*/ 112 h 230"/>
                  <a:gd name="T86" fmla="*/ 130 w 165"/>
                  <a:gd name="T87" fmla="*/ 85 h 230"/>
                  <a:gd name="T88" fmla="*/ 126 w 165"/>
                  <a:gd name="T89" fmla="*/ 65 h 230"/>
                  <a:gd name="T90" fmla="*/ 117 w 165"/>
                  <a:gd name="T91" fmla="*/ 48 h 230"/>
                  <a:gd name="T92" fmla="*/ 102 w 165"/>
                  <a:gd name="T93" fmla="*/ 38 h 230"/>
                  <a:gd name="T94" fmla="*/ 83 w 165"/>
                  <a:gd name="T95" fmla="*/ 3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5" h="230">
                    <a:moveTo>
                      <a:pt x="77" y="0"/>
                    </a:moveTo>
                    <a:lnTo>
                      <a:pt x="77" y="0"/>
                    </a:lnTo>
                    <a:lnTo>
                      <a:pt x="89" y="1"/>
                    </a:lnTo>
                    <a:lnTo>
                      <a:pt x="101" y="3"/>
                    </a:lnTo>
                    <a:lnTo>
                      <a:pt x="101" y="3"/>
                    </a:lnTo>
                    <a:lnTo>
                      <a:pt x="111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9" y="15"/>
                    </a:lnTo>
                    <a:lnTo>
                      <a:pt x="130" y="11"/>
                    </a:lnTo>
                    <a:lnTo>
                      <a:pt x="131" y="8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40" y="1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50" y="0"/>
                    </a:lnTo>
                    <a:lnTo>
                      <a:pt x="154" y="1"/>
                    </a:lnTo>
                    <a:lnTo>
                      <a:pt x="157" y="3"/>
                    </a:lnTo>
                    <a:lnTo>
                      <a:pt x="160" y="4"/>
                    </a:lnTo>
                    <a:lnTo>
                      <a:pt x="160" y="4"/>
                    </a:lnTo>
                    <a:lnTo>
                      <a:pt x="162" y="8"/>
                    </a:lnTo>
                    <a:lnTo>
                      <a:pt x="164" y="11"/>
                    </a:lnTo>
                    <a:lnTo>
                      <a:pt x="165" y="15"/>
                    </a:lnTo>
                    <a:lnTo>
                      <a:pt x="165" y="18"/>
                    </a:lnTo>
                    <a:lnTo>
                      <a:pt x="165" y="156"/>
                    </a:lnTo>
                    <a:lnTo>
                      <a:pt x="165" y="156"/>
                    </a:lnTo>
                    <a:lnTo>
                      <a:pt x="164" y="169"/>
                    </a:lnTo>
                    <a:lnTo>
                      <a:pt x="162" y="180"/>
                    </a:lnTo>
                    <a:lnTo>
                      <a:pt x="159" y="191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47" y="207"/>
                    </a:lnTo>
                    <a:lnTo>
                      <a:pt x="140" y="213"/>
                    </a:lnTo>
                    <a:lnTo>
                      <a:pt x="132" y="218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13" y="225"/>
                    </a:lnTo>
                    <a:lnTo>
                      <a:pt x="104" y="228"/>
                    </a:lnTo>
                    <a:lnTo>
                      <a:pt x="94" y="230"/>
                    </a:lnTo>
                    <a:lnTo>
                      <a:pt x="83" y="230"/>
                    </a:lnTo>
                    <a:lnTo>
                      <a:pt x="83" y="230"/>
                    </a:lnTo>
                    <a:lnTo>
                      <a:pt x="67" y="229"/>
                    </a:lnTo>
                    <a:lnTo>
                      <a:pt x="67" y="229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35" y="221"/>
                    </a:lnTo>
                    <a:lnTo>
                      <a:pt x="35" y="221"/>
                    </a:lnTo>
                    <a:lnTo>
                      <a:pt x="27" y="216"/>
                    </a:lnTo>
                    <a:lnTo>
                      <a:pt x="23" y="214"/>
                    </a:lnTo>
                    <a:lnTo>
                      <a:pt x="22" y="210"/>
                    </a:lnTo>
                    <a:lnTo>
                      <a:pt x="22" y="210"/>
                    </a:lnTo>
                    <a:lnTo>
                      <a:pt x="20" y="208"/>
                    </a:lnTo>
                    <a:lnTo>
                      <a:pt x="20" y="205"/>
                    </a:lnTo>
                    <a:lnTo>
                      <a:pt x="20" y="201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3" y="191"/>
                    </a:lnTo>
                    <a:lnTo>
                      <a:pt x="27" y="187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3" y="185"/>
                    </a:lnTo>
                    <a:lnTo>
                      <a:pt x="36" y="184"/>
                    </a:lnTo>
                    <a:lnTo>
                      <a:pt x="38" y="184"/>
                    </a:lnTo>
                    <a:lnTo>
                      <a:pt x="42" y="185"/>
                    </a:lnTo>
                    <a:lnTo>
                      <a:pt x="42" y="185"/>
                    </a:lnTo>
                    <a:lnTo>
                      <a:pt x="52" y="188"/>
                    </a:lnTo>
                    <a:lnTo>
                      <a:pt x="52" y="188"/>
                    </a:lnTo>
                    <a:lnTo>
                      <a:pt x="68" y="194"/>
                    </a:lnTo>
                    <a:lnTo>
                      <a:pt x="68" y="194"/>
                    </a:lnTo>
                    <a:lnTo>
                      <a:pt x="77" y="195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94" y="195"/>
                    </a:lnTo>
                    <a:lnTo>
                      <a:pt x="103" y="194"/>
                    </a:lnTo>
                    <a:lnTo>
                      <a:pt x="111" y="191"/>
                    </a:lnTo>
                    <a:lnTo>
                      <a:pt x="117" y="187"/>
                    </a:lnTo>
                    <a:lnTo>
                      <a:pt x="117" y="187"/>
                    </a:lnTo>
                    <a:lnTo>
                      <a:pt x="122" y="181"/>
                    </a:lnTo>
                    <a:lnTo>
                      <a:pt x="125" y="176"/>
                    </a:lnTo>
                    <a:lnTo>
                      <a:pt x="127" y="169"/>
                    </a:lnTo>
                    <a:lnTo>
                      <a:pt x="129" y="161"/>
                    </a:lnTo>
                    <a:lnTo>
                      <a:pt x="129" y="146"/>
                    </a:lnTo>
                    <a:lnTo>
                      <a:pt x="127" y="147"/>
                    </a:lnTo>
                    <a:lnTo>
                      <a:pt x="127" y="147"/>
                    </a:lnTo>
                    <a:lnTo>
                      <a:pt x="124" y="151"/>
                    </a:lnTo>
                    <a:lnTo>
                      <a:pt x="117" y="158"/>
                    </a:lnTo>
                    <a:lnTo>
                      <a:pt x="117" y="158"/>
                    </a:lnTo>
                    <a:lnTo>
                      <a:pt x="109" y="163"/>
                    </a:lnTo>
                    <a:lnTo>
                      <a:pt x="100" y="168"/>
                    </a:lnTo>
                    <a:lnTo>
                      <a:pt x="100" y="168"/>
                    </a:lnTo>
                    <a:lnTo>
                      <a:pt x="89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7" y="171"/>
                    </a:lnTo>
                    <a:lnTo>
                      <a:pt x="58" y="169"/>
                    </a:lnTo>
                    <a:lnTo>
                      <a:pt x="48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30" y="155"/>
                    </a:lnTo>
                    <a:lnTo>
                      <a:pt x="23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4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4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0" y="17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8" y="6"/>
                    </a:lnTo>
                    <a:lnTo>
                      <a:pt x="57" y="2"/>
                    </a:lnTo>
                    <a:lnTo>
                      <a:pt x="66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83" y="33"/>
                    </a:moveTo>
                    <a:lnTo>
                      <a:pt x="83" y="33"/>
                    </a:lnTo>
                    <a:lnTo>
                      <a:pt x="77" y="35"/>
                    </a:lnTo>
                    <a:lnTo>
                      <a:pt x="70" y="36"/>
                    </a:lnTo>
                    <a:lnTo>
                      <a:pt x="64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3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7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7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3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4" y="134"/>
                    </a:lnTo>
                    <a:lnTo>
                      <a:pt x="70" y="135"/>
                    </a:lnTo>
                    <a:lnTo>
                      <a:pt x="77" y="136"/>
                    </a:lnTo>
                    <a:lnTo>
                      <a:pt x="83" y="137"/>
                    </a:lnTo>
                    <a:lnTo>
                      <a:pt x="83" y="137"/>
                    </a:lnTo>
                    <a:lnTo>
                      <a:pt x="89" y="136"/>
                    </a:lnTo>
                    <a:lnTo>
                      <a:pt x="96" y="135"/>
                    </a:lnTo>
                    <a:lnTo>
                      <a:pt x="102" y="134"/>
                    </a:lnTo>
                    <a:lnTo>
                      <a:pt x="108" y="131"/>
                    </a:lnTo>
                    <a:lnTo>
                      <a:pt x="108" y="131"/>
                    </a:lnTo>
                    <a:lnTo>
                      <a:pt x="112" y="127"/>
                    </a:lnTo>
                    <a:lnTo>
                      <a:pt x="117" y="122"/>
                    </a:lnTo>
                    <a:lnTo>
                      <a:pt x="120" y="118"/>
                    </a:lnTo>
                    <a:lnTo>
                      <a:pt x="124" y="112"/>
                    </a:lnTo>
                    <a:lnTo>
                      <a:pt x="124" y="112"/>
                    </a:lnTo>
                    <a:lnTo>
                      <a:pt x="126" y="106"/>
                    </a:lnTo>
                    <a:lnTo>
                      <a:pt x="129" y="99"/>
                    </a:lnTo>
                    <a:lnTo>
                      <a:pt x="130" y="92"/>
                    </a:lnTo>
                    <a:lnTo>
                      <a:pt x="130" y="85"/>
                    </a:lnTo>
                    <a:lnTo>
                      <a:pt x="130" y="85"/>
                    </a:lnTo>
                    <a:lnTo>
                      <a:pt x="130" y="78"/>
                    </a:lnTo>
                    <a:lnTo>
                      <a:pt x="129" y="72"/>
                    </a:lnTo>
                    <a:lnTo>
                      <a:pt x="126" y="65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0" y="53"/>
                    </a:lnTo>
                    <a:lnTo>
                      <a:pt x="117" y="48"/>
                    </a:lnTo>
                    <a:lnTo>
                      <a:pt x="112" y="44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02" y="38"/>
                    </a:lnTo>
                    <a:lnTo>
                      <a:pt x="96" y="36"/>
                    </a:lnTo>
                    <a:lnTo>
                      <a:pt x="89" y="35"/>
                    </a:lnTo>
                    <a:lnTo>
                      <a:pt x="83" y="33"/>
                    </a:lnTo>
                    <a:lnTo>
                      <a:pt x="83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6" name="Freeform 23"/>
              <p:cNvSpPr>
                <a:spLocks/>
              </p:cNvSpPr>
              <p:nvPr/>
            </p:nvSpPr>
            <p:spPr bwMode="auto">
              <a:xfrm>
                <a:off x="2166938" y="1403350"/>
                <a:ext cx="74613" cy="122238"/>
              </a:xfrm>
              <a:custGeom>
                <a:avLst/>
                <a:gdLst>
                  <a:gd name="T0" fmla="*/ 87 w 141"/>
                  <a:gd name="T1" fmla="*/ 60 h 229"/>
                  <a:gd name="T2" fmla="*/ 107 w 141"/>
                  <a:gd name="T3" fmla="*/ 62 h 229"/>
                  <a:gd name="T4" fmla="*/ 120 w 141"/>
                  <a:gd name="T5" fmla="*/ 69 h 229"/>
                  <a:gd name="T6" fmla="*/ 126 w 141"/>
                  <a:gd name="T7" fmla="*/ 75 h 229"/>
                  <a:gd name="T8" fmla="*/ 134 w 141"/>
                  <a:gd name="T9" fmla="*/ 88 h 229"/>
                  <a:gd name="T10" fmla="*/ 137 w 141"/>
                  <a:gd name="T11" fmla="*/ 95 h 229"/>
                  <a:gd name="T12" fmla="*/ 141 w 141"/>
                  <a:gd name="T13" fmla="*/ 130 h 229"/>
                  <a:gd name="T14" fmla="*/ 141 w 141"/>
                  <a:gd name="T15" fmla="*/ 209 h 229"/>
                  <a:gd name="T16" fmla="*/ 140 w 141"/>
                  <a:gd name="T17" fmla="*/ 217 h 229"/>
                  <a:gd name="T18" fmla="*/ 135 w 141"/>
                  <a:gd name="T19" fmla="*/ 223 h 229"/>
                  <a:gd name="T20" fmla="*/ 133 w 141"/>
                  <a:gd name="T21" fmla="*/ 225 h 229"/>
                  <a:gd name="T22" fmla="*/ 126 w 141"/>
                  <a:gd name="T23" fmla="*/ 228 h 229"/>
                  <a:gd name="T24" fmla="*/ 123 w 141"/>
                  <a:gd name="T25" fmla="*/ 229 h 229"/>
                  <a:gd name="T26" fmla="*/ 115 w 141"/>
                  <a:gd name="T27" fmla="*/ 226 h 229"/>
                  <a:gd name="T28" fmla="*/ 109 w 141"/>
                  <a:gd name="T29" fmla="*/ 223 h 229"/>
                  <a:gd name="T30" fmla="*/ 107 w 141"/>
                  <a:gd name="T31" fmla="*/ 219 h 229"/>
                  <a:gd name="T32" fmla="*/ 104 w 141"/>
                  <a:gd name="T33" fmla="*/ 214 h 229"/>
                  <a:gd name="T34" fmla="*/ 104 w 141"/>
                  <a:gd name="T35" fmla="*/ 130 h 229"/>
                  <a:gd name="T36" fmla="*/ 103 w 141"/>
                  <a:gd name="T37" fmla="*/ 120 h 229"/>
                  <a:gd name="T38" fmla="*/ 102 w 141"/>
                  <a:gd name="T39" fmla="*/ 112 h 229"/>
                  <a:gd name="T40" fmla="*/ 93 w 141"/>
                  <a:gd name="T41" fmla="*/ 99 h 229"/>
                  <a:gd name="T42" fmla="*/ 89 w 141"/>
                  <a:gd name="T43" fmla="*/ 97 h 229"/>
                  <a:gd name="T44" fmla="*/ 80 w 141"/>
                  <a:gd name="T45" fmla="*/ 95 h 229"/>
                  <a:gd name="T46" fmla="*/ 74 w 141"/>
                  <a:gd name="T47" fmla="*/ 93 h 229"/>
                  <a:gd name="T48" fmla="*/ 58 w 141"/>
                  <a:gd name="T49" fmla="*/ 97 h 229"/>
                  <a:gd name="T50" fmla="*/ 53 w 141"/>
                  <a:gd name="T51" fmla="*/ 99 h 229"/>
                  <a:gd name="T52" fmla="*/ 42 w 141"/>
                  <a:gd name="T53" fmla="*/ 112 h 229"/>
                  <a:gd name="T54" fmla="*/ 38 w 141"/>
                  <a:gd name="T55" fmla="*/ 120 h 229"/>
                  <a:gd name="T56" fmla="*/ 37 w 141"/>
                  <a:gd name="T57" fmla="*/ 209 h 229"/>
                  <a:gd name="T58" fmla="*/ 37 w 141"/>
                  <a:gd name="T59" fmla="*/ 214 h 229"/>
                  <a:gd name="T60" fmla="*/ 34 w 141"/>
                  <a:gd name="T61" fmla="*/ 219 h 229"/>
                  <a:gd name="T62" fmla="*/ 31 w 141"/>
                  <a:gd name="T63" fmla="*/ 223 h 229"/>
                  <a:gd name="T64" fmla="*/ 26 w 141"/>
                  <a:gd name="T65" fmla="*/ 226 h 229"/>
                  <a:gd name="T66" fmla="*/ 19 w 141"/>
                  <a:gd name="T67" fmla="*/ 229 h 229"/>
                  <a:gd name="T68" fmla="*/ 15 w 141"/>
                  <a:gd name="T69" fmla="*/ 228 h 229"/>
                  <a:gd name="T70" fmla="*/ 8 w 141"/>
                  <a:gd name="T71" fmla="*/ 225 h 229"/>
                  <a:gd name="T72" fmla="*/ 5 w 141"/>
                  <a:gd name="T73" fmla="*/ 223 h 229"/>
                  <a:gd name="T74" fmla="*/ 1 w 141"/>
                  <a:gd name="T75" fmla="*/ 217 h 229"/>
                  <a:gd name="T76" fmla="*/ 0 w 141"/>
                  <a:gd name="T77" fmla="*/ 209 h 229"/>
                  <a:gd name="T78" fmla="*/ 0 w 141"/>
                  <a:gd name="T79" fmla="*/ 18 h 229"/>
                  <a:gd name="T80" fmla="*/ 1 w 141"/>
                  <a:gd name="T81" fmla="*/ 11 h 229"/>
                  <a:gd name="T82" fmla="*/ 5 w 141"/>
                  <a:gd name="T83" fmla="*/ 5 h 229"/>
                  <a:gd name="T84" fmla="*/ 8 w 141"/>
                  <a:gd name="T85" fmla="*/ 2 h 229"/>
                  <a:gd name="T86" fmla="*/ 15 w 141"/>
                  <a:gd name="T87" fmla="*/ 0 h 229"/>
                  <a:gd name="T88" fmla="*/ 19 w 141"/>
                  <a:gd name="T89" fmla="*/ 0 h 229"/>
                  <a:gd name="T90" fmla="*/ 26 w 141"/>
                  <a:gd name="T91" fmla="*/ 1 h 229"/>
                  <a:gd name="T92" fmla="*/ 31 w 141"/>
                  <a:gd name="T93" fmla="*/ 5 h 229"/>
                  <a:gd name="T94" fmla="*/ 34 w 141"/>
                  <a:gd name="T95" fmla="*/ 8 h 229"/>
                  <a:gd name="T96" fmla="*/ 37 w 141"/>
                  <a:gd name="T97" fmla="*/ 15 h 229"/>
                  <a:gd name="T98" fmla="*/ 37 w 141"/>
                  <a:gd name="T99" fmla="*/ 86 h 229"/>
                  <a:gd name="T100" fmla="*/ 41 w 141"/>
                  <a:gd name="T101" fmla="*/ 83 h 229"/>
                  <a:gd name="T102" fmla="*/ 45 w 141"/>
                  <a:gd name="T103" fmla="*/ 77 h 229"/>
                  <a:gd name="T104" fmla="*/ 52 w 141"/>
                  <a:gd name="T105" fmla="*/ 71 h 229"/>
                  <a:gd name="T106" fmla="*/ 68 w 141"/>
                  <a:gd name="T107" fmla="*/ 63 h 229"/>
                  <a:gd name="T108" fmla="*/ 78 w 141"/>
                  <a:gd name="T109" fmla="*/ 61 h 229"/>
                  <a:gd name="T110" fmla="*/ 87 w 141"/>
                  <a:gd name="T111" fmla="*/ 6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1" h="229">
                    <a:moveTo>
                      <a:pt x="87" y="60"/>
                    </a:moveTo>
                    <a:lnTo>
                      <a:pt x="87" y="60"/>
                    </a:lnTo>
                    <a:lnTo>
                      <a:pt x="97" y="60"/>
                    </a:lnTo>
                    <a:lnTo>
                      <a:pt x="107" y="62"/>
                    </a:lnTo>
                    <a:lnTo>
                      <a:pt x="115" y="66"/>
                    </a:lnTo>
                    <a:lnTo>
                      <a:pt x="120" y="69"/>
                    </a:lnTo>
                    <a:lnTo>
                      <a:pt x="120" y="69"/>
                    </a:lnTo>
                    <a:lnTo>
                      <a:pt x="126" y="75"/>
                    </a:lnTo>
                    <a:lnTo>
                      <a:pt x="131" y="81"/>
                    </a:lnTo>
                    <a:lnTo>
                      <a:pt x="134" y="88"/>
                    </a:lnTo>
                    <a:lnTo>
                      <a:pt x="137" y="95"/>
                    </a:lnTo>
                    <a:lnTo>
                      <a:pt x="137" y="95"/>
                    </a:lnTo>
                    <a:lnTo>
                      <a:pt x="140" y="112"/>
                    </a:lnTo>
                    <a:lnTo>
                      <a:pt x="141" y="130"/>
                    </a:lnTo>
                    <a:lnTo>
                      <a:pt x="141" y="209"/>
                    </a:lnTo>
                    <a:lnTo>
                      <a:pt x="141" y="209"/>
                    </a:lnTo>
                    <a:lnTo>
                      <a:pt x="140" y="214"/>
                    </a:lnTo>
                    <a:lnTo>
                      <a:pt x="140" y="217"/>
                    </a:lnTo>
                    <a:lnTo>
                      <a:pt x="138" y="219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3" y="225"/>
                    </a:lnTo>
                    <a:lnTo>
                      <a:pt x="130" y="226"/>
                    </a:lnTo>
                    <a:lnTo>
                      <a:pt x="126" y="228"/>
                    </a:lnTo>
                    <a:lnTo>
                      <a:pt x="123" y="229"/>
                    </a:lnTo>
                    <a:lnTo>
                      <a:pt x="123" y="229"/>
                    </a:lnTo>
                    <a:lnTo>
                      <a:pt x="118" y="228"/>
                    </a:lnTo>
                    <a:lnTo>
                      <a:pt x="115" y="226"/>
                    </a:lnTo>
                    <a:lnTo>
                      <a:pt x="112" y="225"/>
                    </a:lnTo>
                    <a:lnTo>
                      <a:pt x="109" y="223"/>
                    </a:lnTo>
                    <a:lnTo>
                      <a:pt x="109" y="223"/>
                    </a:lnTo>
                    <a:lnTo>
                      <a:pt x="107" y="219"/>
                    </a:lnTo>
                    <a:lnTo>
                      <a:pt x="105" y="217"/>
                    </a:lnTo>
                    <a:lnTo>
                      <a:pt x="104" y="214"/>
                    </a:lnTo>
                    <a:lnTo>
                      <a:pt x="104" y="209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3" y="12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98" y="105"/>
                    </a:lnTo>
                    <a:lnTo>
                      <a:pt x="93" y="99"/>
                    </a:lnTo>
                    <a:lnTo>
                      <a:pt x="93" y="99"/>
                    </a:lnTo>
                    <a:lnTo>
                      <a:pt x="89" y="97"/>
                    </a:lnTo>
                    <a:lnTo>
                      <a:pt x="85" y="95"/>
                    </a:lnTo>
                    <a:lnTo>
                      <a:pt x="80" y="95"/>
                    </a:lnTo>
                    <a:lnTo>
                      <a:pt x="74" y="93"/>
                    </a:lnTo>
                    <a:lnTo>
                      <a:pt x="74" y="93"/>
                    </a:lnTo>
                    <a:lnTo>
                      <a:pt x="63" y="95"/>
                    </a:lnTo>
                    <a:lnTo>
                      <a:pt x="58" y="97"/>
                    </a:lnTo>
                    <a:lnTo>
                      <a:pt x="53" y="99"/>
                    </a:lnTo>
                    <a:lnTo>
                      <a:pt x="53" y="99"/>
                    </a:lnTo>
                    <a:lnTo>
                      <a:pt x="46" y="105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38" y="120"/>
                    </a:lnTo>
                    <a:lnTo>
                      <a:pt x="37" y="130"/>
                    </a:lnTo>
                    <a:lnTo>
                      <a:pt x="37" y="209"/>
                    </a:lnTo>
                    <a:lnTo>
                      <a:pt x="37" y="209"/>
                    </a:lnTo>
                    <a:lnTo>
                      <a:pt x="37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5" y="228"/>
                    </a:lnTo>
                    <a:lnTo>
                      <a:pt x="12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5"/>
                    </a:lnTo>
                    <a:lnTo>
                      <a:pt x="37" y="18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5" y="77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60" y="67"/>
                    </a:lnTo>
                    <a:lnTo>
                      <a:pt x="68" y="63"/>
                    </a:lnTo>
                    <a:lnTo>
                      <a:pt x="68" y="63"/>
                    </a:lnTo>
                    <a:lnTo>
                      <a:pt x="78" y="61"/>
                    </a:lnTo>
                    <a:lnTo>
                      <a:pt x="87" y="60"/>
                    </a:lnTo>
                    <a:lnTo>
                      <a:pt x="87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7" name="Freeform 24"/>
              <p:cNvSpPr>
                <a:spLocks/>
              </p:cNvSpPr>
              <p:nvPr/>
            </p:nvSpPr>
            <p:spPr bwMode="auto">
              <a:xfrm>
                <a:off x="2247901" y="1417638"/>
                <a:ext cx="57150" cy="107950"/>
              </a:xfrm>
              <a:custGeom>
                <a:avLst/>
                <a:gdLst>
                  <a:gd name="T0" fmla="*/ 96 w 108"/>
                  <a:gd name="T1" fmla="*/ 166 h 202"/>
                  <a:gd name="T2" fmla="*/ 89 w 108"/>
                  <a:gd name="T3" fmla="*/ 168 h 202"/>
                  <a:gd name="T4" fmla="*/ 85 w 108"/>
                  <a:gd name="T5" fmla="*/ 168 h 202"/>
                  <a:gd name="T6" fmla="*/ 82 w 108"/>
                  <a:gd name="T7" fmla="*/ 169 h 202"/>
                  <a:gd name="T8" fmla="*/ 75 w 108"/>
                  <a:gd name="T9" fmla="*/ 168 h 202"/>
                  <a:gd name="T10" fmla="*/ 70 w 108"/>
                  <a:gd name="T11" fmla="*/ 164 h 202"/>
                  <a:gd name="T12" fmla="*/ 69 w 108"/>
                  <a:gd name="T13" fmla="*/ 160 h 202"/>
                  <a:gd name="T14" fmla="*/ 69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8 w 108"/>
                  <a:gd name="T27" fmla="*/ 40 h 202"/>
                  <a:gd name="T28" fmla="*/ 69 w 108"/>
                  <a:gd name="T29" fmla="*/ 39 h 202"/>
                  <a:gd name="T30" fmla="*/ 69 w 108"/>
                  <a:gd name="T31" fmla="*/ 19 h 202"/>
                  <a:gd name="T32" fmla="*/ 66 w 108"/>
                  <a:gd name="T33" fmla="*/ 9 h 202"/>
                  <a:gd name="T34" fmla="*/ 63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0 w 108"/>
                  <a:gd name="T43" fmla="*/ 4 h 202"/>
                  <a:gd name="T44" fmla="*/ 37 w 108"/>
                  <a:gd name="T45" fmla="*/ 6 h 202"/>
                  <a:gd name="T46" fmla="*/ 33 w 108"/>
                  <a:gd name="T47" fmla="*/ 12 h 202"/>
                  <a:gd name="T48" fmla="*/ 32 w 108"/>
                  <a:gd name="T49" fmla="*/ 19 h 202"/>
                  <a:gd name="T50" fmla="*/ 17 w 108"/>
                  <a:gd name="T51" fmla="*/ 39 h 202"/>
                  <a:gd name="T52" fmla="*/ 11 w 108"/>
                  <a:gd name="T53" fmla="*/ 40 h 202"/>
                  <a:gd name="T54" fmla="*/ 6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6 w 108"/>
                  <a:gd name="T61" fmla="*/ 68 h 202"/>
                  <a:gd name="T62" fmla="*/ 17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7 w 108"/>
                  <a:gd name="T69" fmla="*/ 182 h 202"/>
                  <a:gd name="T70" fmla="*/ 41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7 w 108"/>
                  <a:gd name="T77" fmla="*/ 202 h 202"/>
                  <a:gd name="T78" fmla="*/ 83 w 108"/>
                  <a:gd name="T79" fmla="*/ 201 h 202"/>
                  <a:gd name="T80" fmla="*/ 92 w 108"/>
                  <a:gd name="T81" fmla="*/ 198 h 202"/>
                  <a:gd name="T82" fmla="*/ 97 w 108"/>
                  <a:gd name="T83" fmla="*/ 196 h 202"/>
                  <a:gd name="T84" fmla="*/ 105 w 108"/>
                  <a:gd name="T85" fmla="*/ 189 h 202"/>
                  <a:gd name="T86" fmla="*/ 107 w 108"/>
                  <a:gd name="T87" fmla="*/ 181 h 202"/>
                  <a:gd name="T88" fmla="*/ 106 w 108"/>
                  <a:gd name="T89" fmla="*/ 175 h 202"/>
                  <a:gd name="T90" fmla="*/ 104 w 108"/>
                  <a:gd name="T91" fmla="*/ 170 h 202"/>
                  <a:gd name="T92" fmla="*/ 96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6" y="166"/>
                    </a:moveTo>
                    <a:lnTo>
                      <a:pt x="96" y="166"/>
                    </a:lnTo>
                    <a:lnTo>
                      <a:pt x="91" y="167"/>
                    </a:lnTo>
                    <a:lnTo>
                      <a:pt x="89" y="168"/>
                    </a:lnTo>
                    <a:lnTo>
                      <a:pt x="89" y="168"/>
                    </a:lnTo>
                    <a:lnTo>
                      <a:pt x="85" y="168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0" y="164"/>
                    </a:lnTo>
                    <a:lnTo>
                      <a:pt x="70" y="164"/>
                    </a:lnTo>
                    <a:lnTo>
                      <a:pt x="69" y="160"/>
                    </a:lnTo>
                    <a:lnTo>
                      <a:pt x="69" y="157"/>
                    </a:lnTo>
                    <a:lnTo>
                      <a:pt x="69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8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8" y="40"/>
                    </a:lnTo>
                    <a:lnTo>
                      <a:pt x="91" y="39"/>
                    </a:lnTo>
                    <a:lnTo>
                      <a:pt x="69" y="3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2"/>
                    </a:lnTo>
                    <a:lnTo>
                      <a:pt x="66" y="9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1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0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4" y="9"/>
                    </a:lnTo>
                    <a:lnTo>
                      <a:pt x="33" y="12"/>
                    </a:lnTo>
                    <a:lnTo>
                      <a:pt x="32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1" y="40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11" y="72"/>
                    </a:lnTo>
                    <a:lnTo>
                      <a:pt x="17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4" y="177"/>
                    </a:lnTo>
                    <a:lnTo>
                      <a:pt x="37" y="182"/>
                    </a:lnTo>
                    <a:lnTo>
                      <a:pt x="37" y="182"/>
                    </a:lnTo>
                    <a:lnTo>
                      <a:pt x="41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5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83" y="201"/>
                    </a:lnTo>
                    <a:lnTo>
                      <a:pt x="88" y="199"/>
                    </a:lnTo>
                    <a:lnTo>
                      <a:pt x="92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1" y="192"/>
                    </a:lnTo>
                    <a:lnTo>
                      <a:pt x="105" y="189"/>
                    </a:lnTo>
                    <a:lnTo>
                      <a:pt x="106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6" y="175"/>
                    </a:lnTo>
                    <a:lnTo>
                      <a:pt x="104" y="170"/>
                    </a:lnTo>
                    <a:lnTo>
                      <a:pt x="104" y="170"/>
                    </a:lnTo>
                    <a:lnTo>
                      <a:pt x="99" y="167"/>
                    </a:lnTo>
                    <a:lnTo>
                      <a:pt x="96" y="166"/>
                    </a:lnTo>
                    <a:lnTo>
                      <a:pt x="96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8" name="Freeform 25"/>
              <p:cNvSpPr>
                <a:spLocks/>
              </p:cNvSpPr>
              <p:nvPr/>
            </p:nvSpPr>
            <p:spPr bwMode="auto">
              <a:xfrm>
                <a:off x="2312988" y="1435100"/>
                <a:ext cx="69850" cy="90488"/>
              </a:xfrm>
              <a:custGeom>
                <a:avLst/>
                <a:gdLst>
                  <a:gd name="T0" fmla="*/ 2 w 131"/>
                  <a:gd name="T1" fmla="*/ 137 h 171"/>
                  <a:gd name="T2" fmla="*/ 2 w 131"/>
                  <a:gd name="T3" fmla="*/ 128 h 171"/>
                  <a:gd name="T4" fmla="*/ 9 w 131"/>
                  <a:gd name="T5" fmla="*/ 120 h 171"/>
                  <a:gd name="T6" fmla="*/ 19 w 131"/>
                  <a:gd name="T7" fmla="*/ 117 h 171"/>
                  <a:gd name="T8" fmla="*/ 29 w 131"/>
                  <a:gd name="T9" fmla="*/ 122 h 171"/>
                  <a:gd name="T10" fmla="*/ 49 w 131"/>
                  <a:gd name="T11" fmla="*/ 136 h 171"/>
                  <a:gd name="T12" fmla="*/ 59 w 131"/>
                  <a:gd name="T13" fmla="*/ 141 h 171"/>
                  <a:gd name="T14" fmla="*/ 84 w 131"/>
                  <a:gd name="T15" fmla="*/ 140 h 171"/>
                  <a:gd name="T16" fmla="*/ 93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7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2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9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5 w 131"/>
                  <a:gd name="T51" fmla="*/ 28 h 171"/>
                  <a:gd name="T52" fmla="*/ 126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0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2 w 131"/>
                  <a:gd name="T69" fmla="*/ 47 h 171"/>
                  <a:gd name="T70" fmla="*/ 47 w 131"/>
                  <a:gd name="T71" fmla="*/ 59 h 171"/>
                  <a:gd name="T72" fmla="*/ 59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8 w 131"/>
                  <a:gd name="T81" fmla="*/ 104 h 171"/>
                  <a:gd name="T82" fmla="*/ 131 w 131"/>
                  <a:gd name="T83" fmla="*/ 121 h 171"/>
                  <a:gd name="T84" fmla="*/ 125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3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3" y="142"/>
                    </a:moveTo>
                    <a:lnTo>
                      <a:pt x="3" y="142"/>
                    </a:lnTo>
                    <a:lnTo>
                      <a:pt x="2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2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9" y="120"/>
                    </a:lnTo>
                    <a:lnTo>
                      <a:pt x="9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9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4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8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67"/>
                    </a:lnTo>
                    <a:lnTo>
                      <a:pt x="9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9" y="6"/>
                    </a:lnTo>
                    <a:lnTo>
                      <a:pt x="39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7" y="9"/>
                    </a:lnTo>
                    <a:lnTo>
                      <a:pt x="107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8" y="35"/>
                    </a:lnTo>
                    <a:lnTo>
                      <a:pt x="128" y="35"/>
                    </a:lnTo>
                    <a:lnTo>
                      <a:pt x="126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8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0" y="129"/>
                    </a:lnTo>
                    <a:lnTo>
                      <a:pt x="129" y="136"/>
                    </a:lnTo>
                    <a:lnTo>
                      <a:pt x="125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4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7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1" y="171"/>
                    </a:lnTo>
                    <a:lnTo>
                      <a:pt x="51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7" y="156"/>
                    </a:lnTo>
                    <a:lnTo>
                      <a:pt x="10" y="150"/>
                    </a:lnTo>
                    <a:lnTo>
                      <a:pt x="3" y="142"/>
                    </a:lnTo>
                    <a:lnTo>
                      <a:pt x="3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1492251" y="920750"/>
              <a:ext cx="403225" cy="404813"/>
              <a:chOff x="1492251" y="920750"/>
              <a:chExt cx="403225" cy="404813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 bwMode="auto">
              <a:xfrm>
                <a:off x="1731963" y="1069975"/>
                <a:ext cx="19050" cy="104775"/>
              </a:xfrm>
              <a:custGeom>
                <a:avLst/>
                <a:gdLst>
                  <a:gd name="T0" fmla="*/ 19 w 38"/>
                  <a:gd name="T1" fmla="*/ 198 h 198"/>
                  <a:gd name="T2" fmla="*/ 19 w 38"/>
                  <a:gd name="T3" fmla="*/ 198 h 198"/>
                  <a:gd name="T4" fmla="*/ 19 w 38"/>
                  <a:gd name="T5" fmla="*/ 198 h 198"/>
                  <a:gd name="T6" fmla="*/ 15 w 38"/>
                  <a:gd name="T7" fmla="*/ 198 h 198"/>
                  <a:gd name="T8" fmla="*/ 12 w 38"/>
                  <a:gd name="T9" fmla="*/ 197 h 198"/>
                  <a:gd name="T10" fmla="*/ 8 w 38"/>
                  <a:gd name="T11" fmla="*/ 196 h 198"/>
                  <a:gd name="T12" fmla="*/ 6 w 38"/>
                  <a:gd name="T13" fmla="*/ 194 h 198"/>
                  <a:gd name="T14" fmla="*/ 4 w 38"/>
                  <a:gd name="T15" fmla="*/ 190 h 198"/>
                  <a:gd name="T16" fmla="*/ 1 w 38"/>
                  <a:gd name="T17" fmla="*/ 187 h 198"/>
                  <a:gd name="T18" fmla="*/ 0 w 38"/>
                  <a:gd name="T19" fmla="*/ 183 h 198"/>
                  <a:gd name="T20" fmla="*/ 0 w 38"/>
                  <a:gd name="T21" fmla="*/ 180 h 198"/>
                  <a:gd name="T22" fmla="*/ 0 w 38"/>
                  <a:gd name="T23" fmla="*/ 20 h 198"/>
                  <a:gd name="T24" fmla="*/ 0 w 38"/>
                  <a:gd name="T25" fmla="*/ 20 h 198"/>
                  <a:gd name="T26" fmla="*/ 0 w 38"/>
                  <a:gd name="T27" fmla="*/ 17 h 198"/>
                  <a:gd name="T28" fmla="*/ 1 w 38"/>
                  <a:gd name="T29" fmla="*/ 12 h 198"/>
                  <a:gd name="T30" fmla="*/ 4 w 38"/>
                  <a:gd name="T31" fmla="*/ 10 h 198"/>
                  <a:gd name="T32" fmla="*/ 6 w 38"/>
                  <a:gd name="T33" fmla="*/ 6 h 198"/>
                  <a:gd name="T34" fmla="*/ 8 w 38"/>
                  <a:gd name="T35" fmla="*/ 4 h 198"/>
                  <a:gd name="T36" fmla="*/ 12 w 38"/>
                  <a:gd name="T37" fmla="*/ 2 h 198"/>
                  <a:gd name="T38" fmla="*/ 15 w 38"/>
                  <a:gd name="T39" fmla="*/ 0 h 198"/>
                  <a:gd name="T40" fmla="*/ 19 w 38"/>
                  <a:gd name="T41" fmla="*/ 0 h 198"/>
                  <a:gd name="T42" fmla="*/ 19 w 38"/>
                  <a:gd name="T43" fmla="*/ 0 h 198"/>
                  <a:gd name="T44" fmla="*/ 19 w 38"/>
                  <a:gd name="T45" fmla="*/ 0 h 198"/>
                  <a:gd name="T46" fmla="*/ 23 w 38"/>
                  <a:gd name="T47" fmla="*/ 0 h 198"/>
                  <a:gd name="T48" fmla="*/ 27 w 38"/>
                  <a:gd name="T49" fmla="*/ 2 h 198"/>
                  <a:gd name="T50" fmla="*/ 30 w 38"/>
                  <a:gd name="T51" fmla="*/ 4 h 198"/>
                  <a:gd name="T52" fmla="*/ 33 w 38"/>
                  <a:gd name="T53" fmla="*/ 6 h 198"/>
                  <a:gd name="T54" fmla="*/ 35 w 38"/>
                  <a:gd name="T55" fmla="*/ 10 h 198"/>
                  <a:gd name="T56" fmla="*/ 37 w 38"/>
                  <a:gd name="T57" fmla="*/ 12 h 198"/>
                  <a:gd name="T58" fmla="*/ 38 w 38"/>
                  <a:gd name="T59" fmla="*/ 17 h 198"/>
                  <a:gd name="T60" fmla="*/ 38 w 38"/>
                  <a:gd name="T61" fmla="*/ 20 h 198"/>
                  <a:gd name="T62" fmla="*/ 38 w 38"/>
                  <a:gd name="T63" fmla="*/ 180 h 198"/>
                  <a:gd name="T64" fmla="*/ 38 w 38"/>
                  <a:gd name="T65" fmla="*/ 180 h 198"/>
                  <a:gd name="T66" fmla="*/ 38 w 38"/>
                  <a:gd name="T67" fmla="*/ 183 h 198"/>
                  <a:gd name="T68" fmla="*/ 37 w 38"/>
                  <a:gd name="T69" fmla="*/ 187 h 198"/>
                  <a:gd name="T70" fmla="*/ 35 w 38"/>
                  <a:gd name="T71" fmla="*/ 190 h 198"/>
                  <a:gd name="T72" fmla="*/ 33 w 38"/>
                  <a:gd name="T73" fmla="*/ 194 h 198"/>
                  <a:gd name="T74" fmla="*/ 30 w 38"/>
                  <a:gd name="T75" fmla="*/ 196 h 198"/>
                  <a:gd name="T76" fmla="*/ 27 w 38"/>
                  <a:gd name="T77" fmla="*/ 197 h 198"/>
                  <a:gd name="T78" fmla="*/ 23 w 38"/>
                  <a:gd name="T79" fmla="*/ 198 h 198"/>
                  <a:gd name="T80" fmla="*/ 19 w 38"/>
                  <a:gd name="T81" fmla="*/ 198 h 198"/>
                  <a:gd name="T82" fmla="*/ 19 w 38"/>
                  <a:gd name="T8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98">
                    <a:moveTo>
                      <a:pt x="19" y="198"/>
                    </a:moveTo>
                    <a:lnTo>
                      <a:pt x="19" y="198"/>
                    </a:lnTo>
                    <a:lnTo>
                      <a:pt x="19" y="198"/>
                    </a:lnTo>
                    <a:lnTo>
                      <a:pt x="15" y="198"/>
                    </a:lnTo>
                    <a:lnTo>
                      <a:pt x="12" y="197"/>
                    </a:lnTo>
                    <a:lnTo>
                      <a:pt x="8" y="196"/>
                    </a:lnTo>
                    <a:lnTo>
                      <a:pt x="6" y="194"/>
                    </a:lnTo>
                    <a:lnTo>
                      <a:pt x="4" y="190"/>
                    </a:lnTo>
                    <a:lnTo>
                      <a:pt x="1" y="187"/>
                    </a:lnTo>
                    <a:lnTo>
                      <a:pt x="0" y="183"/>
                    </a:lnTo>
                    <a:lnTo>
                      <a:pt x="0" y="18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0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7" y="12"/>
                    </a:lnTo>
                    <a:lnTo>
                      <a:pt x="38" y="17"/>
                    </a:lnTo>
                    <a:lnTo>
                      <a:pt x="38" y="20"/>
                    </a:lnTo>
                    <a:lnTo>
                      <a:pt x="38" y="180"/>
                    </a:lnTo>
                    <a:lnTo>
                      <a:pt x="38" y="180"/>
                    </a:lnTo>
                    <a:lnTo>
                      <a:pt x="38" y="183"/>
                    </a:lnTo>
                    <a:lnTo>
                      <a:pt x="37" y="187"/>
                    </a:lnTo>
                    <a:lnTo>
                      <a:pt x="35" y="190"/>
                    </a:lnTo>
                    <a:lnTo>
                      <a:pt x="33" y="194"/>
                    </a:lnTo>
                    <a:lnTo>
                      <a:pt x="30" y="196"/>
                    </a:lnTo>
                    <a:lnTo>
                      <a:pt x="27" y="197"/>
                    </a:lnTo>
                    <a:lnTo>
                      <a:pt x="23" y="198"/>
                    </a:lnTo>
                    <a:lnTo>
                      <a:pt x="19" y="198"/>
                    </a:lnTo>
                    <a:lnTo>
                      <a:pt x="19" y="198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1636713" y="1116013"/>
                <a:ext cx="20638" cy="58738"/>
              </a:xfrm>
              <a:custGeom>
                <a:avLst/>
                <a:gdLst>
                  <a:gd name="T0" fmla="*/ 20 w 39"/>
                  <a:gd name="T1" fmla="*/ 113 h 113"/>
                  <a:gd name="T2" fmla="*/ 20 w 39"/>
                  <a:gd name="T3" fmla="*/ 113 h 113"/>
                  <a:gd name="T4" fmla="*/ 20 w 39"/>
                  <a:gd name="T5" fmla="*/ 113 h 113"/>
                  <a:gd name="T6" fmla="*/ 16 w 39"/>
                  <a:gd name="T7" fmla="*/ 113 h 113"/>
                  <a:gd name="T8" fmla="*/ 12 w 39"/>
                  <a:gd name="T9" fmla="*/ 112 h 113"/>
                  <a:gd name="T10" fmla="*/ 9 w 39"/>
                  <a:gd name="T11" fmla="*/ 111 h 113"/>
                  <a:gd name="T12" fmla="*/ 6 w 39"/>
                  <a:gd name="T13" fmla="*/ 109 h 113"/>
                  <a:gd name="T14" fmla="*/ 3 w 39"/>
                  <a:gd name="T15" fmla="*/ 105 h 113"/>
                  <a:gd name="T16" fmla="*/ 1 w 39"/>
                  <a:gd name="T17" fmla="*/ 102 h 113"/>
                  <a:gd name="T18" fmla="*/ 0 w 39"/>
                  <a:gd name="T19" fmla="*/ 98 h 113"/>
                  <a:gd name="T20" fmla="*/ 0 w 39"/>
                  <a:gd name="T21" fmla="*/ 95 h 113"/>
                  <a:gd name="T22" fmla="*/ 0 w 39"/>
                  <a:gd name="T23" fmla="*/ 18 h 113"/>
                  <a:gd name="T24" fmla="*/ 0 w 39"/>
                  <a:gd name="T25" fmla="*/ 18 h 113"/>
                  <a:gd name="T26" fmla="*/ 0 w 39"/>
                  <a:gd name="T27" fmla="*/ 15 h 113"/>
                  <a:gd name="T28" fmla="*/ 1 w 39"/>
                  <a:gd name="T29" fmla="*/ 11 h 113"/>
                  <a:gd name="T30" fmla="*/ 3 w 39"/>
                  <a:gd name="T31" fmla="*/ 8 h 113"/>
                  <a:gd name="T32" fmla="*/ 6 w 39"/>
                  <a:gd name="T33" fmla="*/ 6 h 113"/>
                  <a:gd name="T34" fmla="*/ 9 w 39"/>
                  <a:gd name="T35" fmla="*/ 3 h 113"/>
                  <a:gd name="T36" fmla="*/ 12 w 39"/>
                  <a:gd name="T37" fmla="*/ 1 h 113"/>
                  <a:gd name="T38" fmla="*/ 16 w 39"/>
                  <a:gd name="T39" fmla="*/ 0 h 113"/>
                  <a:gd name="T40" fmla="*/ 20 w 39"/>
                  <a:gd name="T41" fmla="*/ 0 h 113"/>
                  <a:gd name="T42" fmla="*/ 20 w 39"/>
                  <a:gd name="T43" fmla="*/ 0 h 113"/>
                  <a:gd name="T44" fmla="*/ 20 w 39"/>
                  <a:gd name="T45" fmla="*/ 0 h 113"/>
                  <a:gd name="T46" fmla="*/ 23 w 39"/>
                  <a:gd name="T47" fmla="*/ 0 h 113"/>
                  <a:gd name="T48" fmla="*/ 27 w 39"/>
                  <a:gd name="T49" fmla="*/ 1 h 113"/>
                  <a:gd name="T50" fmla="*/ 30 w 39"/>
                  <a:gd name="T51" fmla="*/ 3 h 113"/>
                  <a:gd name="T52" fmla="*/ 34 w 39"/>
                  <a:gd name="T53" fmla="*/ 6 h 113"/>
                  <a:gd name="T54" fmla="*/ 36 w 39"/>
                  <a:gd name="T55" fmla="*/ 8 h 113"/>
                  <a:gd name="T56" fmla="*/ 37 w 39"/>
                  <a:gd name="T57" fmla="*/ 11 h 113"/>
                  <a:gd name="T58" fmla="*/ 38 w 39"/>
                  <a:gd name="T59" fmla="*/ 15 h 113"/>
                  <a:gd name="T60" fmla="*/ 39 w 39"/>
                  <a:gd name="T61" fmla="*/ 18 h 113"/>
                  <a:gd name="T62" fmla="*/ 39 w 39"/>
                  <a:gd name="T63" fmla="*/ 95 h 113"/>
                  <a:gd name="T64" fmla="*/ 39 w 39"/>
                  <a:gd name="T65" fmla="*/ 95 h 113"/>
                  <a:gd name="T66" fmla="*/ 38 w 39"/>
                  <a:gd name="T67" fmla="*/ 98 h 113"/>
                  <a:gd name="T68" fmla="*/ 37 w 39"/>
                  <a:gd name="T69" fmla="*/ 102 h 113"/>
                  <a:gd name="T70" fmla="*/ 36 w 39"/>
                  <a:gd name="T71" fmla="*/ 105 h 113"/>
                  <a:gd name="T72" fmla="*/ 34 w 39"/>
                  <a:gd name="T73" fmla="*/ 109 h 113"/>
                  <a:gd name="T74" fmla="*/ 30 w 39"/>
                  <a:gd name="T75" fmla="*/ 111 h 113"/>
                  <a:gd name="T76" fmla="*/ 27 w 39"/>
                  <a:gd name="T77" fmla="*/ 112 h 113"/>
                  <a:gd name="T78" fmla="*/ 23 w 39"/>
                  <a:gd name="T79" fmla="*/ 113 h 113"/>
                  <a:gd name="T80" fmla="*/ 20 w 39"/>
                  <a:gd name="T81" fmla="*/ 113 h 113"/>
                  <a:gd name="T82" fmla="*/ 20 w 39"/>
                  <a:gd name="T8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113">
                    <a:moveTo>
                      <a:pt x="20" y="113"/>
                    </a:moveTo>
                    <a:lnTo>
                      <a:pt x="20" y="113"/>
                    </a:lnTo>
                    <a:lnTo>
                      <a:pt x="20" y="113"/>
                    </a:lnTo>
                    <a:lnTo>
                      <a:pt x="16" y="113"/>
                    </a:lnTo>
                    <a:lnTo>
                      <a:pt x="12" y="112"/>
                    </a:lnTo>
                    <a:lnTo>
                      <a:pt x="9" y="111"/>
                    </a:lnTo>
                    <a:lnTo>
                      <a:pt x="6" y="109"/>
                    </a:lnTo>
                    <a:lnTo>
                      <a:pt x="3" y="105"/>
                    </a:lnTo>
                    <a:lnTo>
                      <a:pt x="1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39" y="18"/>
                    </a:lnTo>
                    <a:lnTo>
                      <a:pt x="39" y="95"/>
                    </a:lnTo>
                    <a:lnTo>
                      <a:pt x="39" y="95"/>
                    </a:lnTo>
                    <a:lnTo>
                      <a:pt x="38" y="98"/>
                    </a:lnTo>
                    <a:lnTo>
                      <a:pt x="37" y="102"/>
                    </a:lnTo>
                    <a:lnTo>
                      <a:pt x="36" y="105"/>
                    </a:lnTo>
                    <a:lnTo>
                      <a:pt x="34" y="109"/>
                    </a:lnTo>
                    <a:lnTo>
                      <a:pt x="30" y="111"/>
                    </a:lnTo>
                    <a:lnTo>
                      <a:pt x="27" y="112"/>
                    </a:lnTo>
                    <a:lnTo>
                      <a:pt x="23" y="113"/>
                    </a:lnTo>
                    <a:lnTo>
                      <a:pt x="20" y="113"/>
                    </a:lnTo>
                    <a:lnTo>
                      <a:pt x="20" y="113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1684338" y="1092200"/>
                <a:ext cx="19050" cy="82550"/>
              </a:xfrm>
              <a:custGeom>
                <a:avLst/>
                <a:gdLst>
                  <a:gd name="T0" fmla="*/ 20 w 38"/>
                  <a:gd name="T1" fmla="*/ 156 h 156"/>
                  <a:gd name="T2" fmla="*/ 20 w 38"/>
                  <a:gd name="T3" fmla="*/ 156 h 156"/>
                  <a:gd name="T4" fmla="*/ 20 w 38"/>
                  <a:gd name="T5" fmla="*/ 156 h 156"/>
                  <a:gd name="T6" fmla="*/ 15 w 38"/>
                  <a:gd name="T7" fmla="*/ 156 h 156"/>
                  <a:gd name="T8" fmla="*/ 12 w 38"/>
                  <a:gd name="T9" fmla="*/ 155 h 156"/>
                  <a:gd name="T10" fmla="*/ 8 w 38"/>
                  <a:gd name="T11" fmla="*/ 154 h 156"/>
                  <a:gd name="T12" fmla="*/ 6 w 38"/>
                  <a:gd name="T13" fmla="*/ 152 h 156"/>
                  <a:gd name="T14" fmla="*/ 4 w 38"/>
                  <a:gd name="T15" fmla="*/ 148 h 156"/>
                  <a:gd name="T16" fmla="*/ 1 w 38"/>
                  <a:gd name="T17" fmla="*/ 145 h 156"/>
                  <a:gd name="T18" fmla="*/ 0 w 38"/>
                  <a:gd name="T19" fmla="*/ 141 h 156"/>
                  <a:gd name="T20" fmla="*/ 0 w 38"/>
                  <a:gd name="T21" fmla="*/ 138 h 156"/>
                  <a:gd name="T22" fmla="*/ 0 w 38"/>
                  <a:gd name="T23" fmla="*/ 20 h 156"/>
                  <a:gd name="T24" fmla="*/ 0 w 38"/>
                  <a:gd name="T25" fmla="*/ 20 h 156"/>
                  <a:gd name="T26" fmla="*/ 0 w 38"/>
                  <a:gd name="T27" fmla="*/ 15 h 156"/>
                  <a:gd name="T28" fmla="*/ 1 w 38"/>
                  <a:gd name="T29" fmla="*/ 12 h 156"/>
                  <a:gd name="T30" fmla="*/ 4 w 38"/>
                  <a:gd name="T31" fmla="*/ 8 h 156"/>
                  <a:gd name="T32" fmla="*/ 6 w 38"/>
                  <a:gd name="T33" fmla="*/ 6 h 156"/>
                  <a:gd name="T34" fmla="*/ 8 w 38"/>
                  <a:gd name="T35" fmla="*/ 4 h 156"/>
                  <a:gd name="T36" fmla="*/ 12 w 38"/>
                  <a:gd name="T37" fmla="*/ 1 h 156"/>
                  <a:gd name="T38" fmla="*/ 15 w 38"/>
                  <a:gd name="T39" fmla="*/ 0 h 156"/>
                  <a:gd name="T40" fmla="*/ 20 w 38"/>
                  <a:gd name="T41" fmla="*/ 0 h 156"/>
                  <a:gd name="T42" fmla="*/ 20 w 38"/>
                  <a:gd name="T43" fmla="*/ 0 h 156"/>
                  <a:gd name="T44" fmla="*/ 20 w 38"/>
                  <a:gd name="T45" fmla="*/ 0 h 156"/>
                  <a:gd name="T46" fmla="*/ 23 w 38"/>
                  <a:gd name="T47" fmla="*/ 0 h 156"/>
                  <a:gd name="T48" fmla="*/ 27 w 38"/>
                  <a:gd name="T49" fmla="*/ 1 h 156"/>
                  <a:gd name="T50" fmla="*/ 30 w 38"/>
                  <a:gd name="T51" fmla="*/ 4 h 156"/>
                  <a:gd name="T52" fmla="*/ 34 w 38"/>
                  <a:gd name="T53" fmla="*/ 6 h 156"/>
                  <a:gd name="T54" fmla="*/ 36 w 38"/>
                  <a:gd name="T55" fmla="*/ 8 h 156"/>
                  <a:gd name="T56" fmla="*/ 37 w 38"/>
                  <a:gd name="T57" fmla="*/ 12 h 156"/>
                  <a:gd name="T58" fmla="*/ 38 w 38"/>
                  <a:gd name="T59" fmla="*/ 15 h 156"/>
                  <a:gd name="T60" fmla="*/ 38 w 38"/>
                  <a:gd name="T61" fmla="*/ 20 h 156"/>
                  <a:gd name="T62" fmla="*/ 38 w 38"/>
                  <a:gd name="T63" fmla="*/ 138 h 156"/>
                  <a:gd name="T64" fmla="*/ 38 w 38"/>
                  <a:gd name="T65" fmla="*/ 138 h 156"/>
                  <a:gd name="T66" fmla="*/ 38 w 38"/>
                  <a:gd name="T67" fmla="*/ 141 h 156"/>
                  <a:gd name="T68" fmla="*/ 37 w 38"/>
                  <a:gd name="T69" fmla="*/ 145 h 156"/>
                  <a:gd name="T70" fmla="*/ 36 w 38"/>
                  <a:gd name="T71" fmla="*/ 148 h 156"/>
                  <a:gd name="T72" fmla="*/ 34 w 38"/>
                  <a:gd name="T73" fmla="*/ 152 h 156"/>
                  <a:gd name="T74" fmla="*/ 30 w 38"/>
                  <a:gd name="T75" fmla="*/ 154 h 156"/>
                  <a:gd name="T76" fmla="*/ 27 w 38"/>
                  <a:gd name="T77" fmla="*/ 155 h 156"/>
                  <a:gd name="T78" fmla="*/ 23 w 38"/>
                  <a:gd name="T79" fmla="*/ 156 h 156"/>
                  <a:gd name="T80" fmla="*/ 20 w 38"/>
                  <a:gd name="T81" fmla="*/ 156 h 156"/>
                  <a:gd name="T82" fmla="*/ 20 w 38"/>
                  <a:gd name="T8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56">
                    <a:moveTo>
                      <a:pt x="20" y="156"/>
                    </a:moveTo>
                    <a:lnTo>
                      <a:pt x="20" y="156"/>
                    </a:lnTo>
                    <a:lnTo>
                      <a:pt x="20" y="156"/>
                    </a:lnTo>
                    <a:lnTo>
                      <a:pt x="15" y="156"/>
                    </a:lnTo>
                    <a:lnTo>
                      <a:pt x="12" y="155"/>
                    </a:lnTo>
                    <a:lnTo>
                      <a:pt x="8" y="154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4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2"/>
                    </a:lnTo>
                    <a:lnTo>
                      <a:pt x="38" y="15"/>
                    </a:lnTo>
                    <a:lnTo>
                      <a:pt x="38" y="20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41"/>
                    </a:lnTo>
                    <a:lnTo>
                      <a:pt x="37" y="145"/>
                    </a:lnTo>
                    <a:lnTo>
                      <a:pt x="36" y="148"/>
                    </a:lnTo>
                    <a:lnTo>
                      <a:pt x="34" y="152"/>
                    </a:lnTo>
                    <a:lnTo>
                      <a:pt x="30" y="154"/>
                    </a:lnTo>
                    <a:lnTo>
                      <a:pt x="27" y="155"/>
                    </a:lnTo>
                    <a:lnTo>
                      <a:pt x="23" y="156"/>
                    </a:lnTo>
                    <a:lnTo>
                      <a:pt x="20" y="156"/>
                    </a:lnTo>
                    <a:lnTo>
                      <a:pt x="20" y="156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9" name="Freeform 26"/>
              <p:cNvSpPr>
                <a:spLocks/>
              </p:cNvSpPr>
              <p:nvPr/>
            </p:nvSpPr>
            <p:spPr bwMode="auto">
              <a:xfrm>
                <a:off x="1492251" y="920750"/>
                <a:ext cx="403225" cy="404813"/>
              </a:xfrm>
              <a:custGeom>
                <a:avLst/>
                <a:gdLst>
                  <a:gd name="T0" fmla="*/ 761 w 764"/>
                  <a:gd name="T1" fmla="*/ 326 h 765"/>
                  <a:gd name="T2" fmla="*/ 743 w 764"/>
                  <a:gd name="T3" fmla="*/ 258 h 765"/>
                  <a:gd name="T4" fmla="*/ 714 w 764"/>
                  <a:gd name="T5" fmla="*/ 194 h 765"/>
                  <a:gd name="T6" fmla="*/ 675 w 764"/>
                  <a:gd name="T7" fmla="*/ 138 h 765"/>
                  <a:gd name="T8" fmla="*/ 627 w 764"/>
                  <a:gd name="T9" fmla="*/ 89 h 765"/>
                  <a:gd name="T10" fmla="*/ 570 w 764"/>
                  <a:gd name="T11" fmla="*/ 50 h 765"/>
                  <a:gd name="T12" fmla="*/ 506 w 764"/>
                  <a:gd name="T13" fmla="*/ 21 h 765"/>
                  <a:gd name="T14" fmla="*/ 438 w 764"/>
                  <a:gd name="T15" fmla="*/ 5 h 765"/>
                  <a:gd name="T16" fmla="*/ 382 w 764"/>
                  <a:gd name="T17" fmla="*/ 0 h 765"/>
                  <a:gd name="T18" fmla="*/ 300 w 764"/>
                  <a:gd name="T19" fmla="*/ 9 h 765"/>
                  <a:gd name="T20" fmla="*/ 224 w 764"/>
                  <a:gd name="T21" fmla="*/ 35 h 765"/>
                  <a:gd name="T22" fmla="*/ 156 w 764"/>
                  <a:gd name="T23" fmla="*/ 74 h 765"/>
                  <a:gd name="T24" fmla="*/ 99 w 764"/>
                  <a:gd name="T25" fmla="*/ 126 h 765"/>
                  <a:gd name="T26" fmla="*/ 52 w 764"/>
                  <a:gd name="T27" fmla="*/ 190 h 765"/>
                  <a:gd name="T28" fmla="*/ 20 w 764"/>
                  <a:gd name="T29" fmla="*/ 261 h 765"/>
                  <a:gd name="T30" fmla="*/ 3 w 764"/>
                  <a:gd name="T31" fmla="*/ 340 h 765"/>
                  <a:gd name="T32" fmla="*/ 0 w 764"/>
                  <a:gd name="T33" fmla="*/ 403 h 765"/>
                  <a:gd name="T34" fmla="*/ 11 w 764"/>
                  <a:gd name="T35" fmla="*/ 473 h 765"/>
                  <a:gd name="T36" fmla="*/ 34 w 764"/>
                  <a:gd name="T37" fmla="*/ 540 h 765"/>
                  <a:gd name="T38" fmla="*/ 68 w 764"/>
                  <a:gd name="T39" fmla="*/ 600 h 765"/>
                  <a:gd name="T40" fmla="*/ 112 w 764"/>
                  <a:gd name="T41" fmla="*/ 652 h 765"/>
                  <a:gd name="T42" fmla="*/ 166 w 764"/>
                  <a:gd name="T43" fmla="*/ 698 h 765"/>
                  <a:gd name="T44" fmla="*/ 226 w 764"/>
                  <a:gd name="T45" fmla="*/ 731 h 765"/>
                  <a:gd name="T46" fmla="*/ 292 w 764"/>
                  <a:gd name="T47" fmla="*/ 754 h 765"/>
                  <a:gd name="T48" fmla="*/ 362 w 764"/>
                  <a:gd name="T49" fmla="*/ 765 h 765"/>
                  <a:gd name="T50" fmla="*/ 453 w 764"/>
                  <a:gd name="T51" fmla="*/ 759 h 765"/>
                  <a:gd name="T52" fmla="*/ 564 w 764"/>
                  <a:gd name="T53" fmla="*/ 719 h 765"/>
                  <a:gd name="T54" fmla="*/ 577 w 764"/>
                  <a:gd name="T55" fmla="*/ 684 h 765"/>
                  <a:gd name="T56" fmla="*/ 546 w 764"/>
                  <a:gd name="T57" fmla="*/ 641 h 765"/>
                  <a:gd name="T58" fmla="*/ 504 w 764"/>
                  <a:gd name="T59" fmla="*/ 611 h 765"/>
                  <a:gd name="T60" fmla="*/ 456 w 764"/>
                  <a:gd name="T61" fmla="*/ 595 h 765"/>
                  <a:gd name="T62" fmla="*/ 404 w 764"/>
                  <a:gd name="T63" fmla="*/ 595 h 765"/>
                  <a:gd name="T64" fmla="*/ 371 w 764"/>
                  <a:gd name="T65" fmla="*/ 597 h 765"/>
                  <a:gd name="T66" fmla="*/ 281 w 764"/>
                  <a:gd name="T67" fmla="*/ 577 h 765"/>
                  <a:gd name="T68" fmla="*/ 209 w 764"/>
                  <a:gd name="T69" fmla="*/ 525 h 765"/>
                  <a:gd name="T70" fmla="*/ 164 w 764"/>
                  <a:gd name="T71" fmla="*/ 448 h 765"/>
                  <a:gd name="T72" fmla="*/ 155 w 764"/>
                  <a:gd name="T73" fmla="*/ 354 h 765"/>
                  <a:gd name="T74" fmla="*/ 168 w 764"/>
                  <a:gd name="T75" fmla="*/ 301 h 765"/>
                  <a:gd name="T76" fmla="*/ 205 w 764"/>
                  <a:gd name="T77" fmla="*/ 238 h 765"/>
                  <a:gd name="T78" fmla="*/ 260 w 764"/>
                  <a:gd name="T79" fmla="*/ 192 h 765"/>
                  <a:gd name="T80" fmla="*/ 327 w 764"/>
                  <a:gd name="T81" fmla="*/ 165 h 765"/>
                  <a:gd name="T82" fmla="*/ 394 w 764"/>
                  <a:gd name="T83" fmla="*/ 162 h 765"/>
                  <a:gd name="T84" fmla="*/ 481 w 764"/>
                  <a:gd name="T85" fmla="*/ 191 h 765"/>
                  <a:gd name="T86" fmla="*/ 547 w 764"/>
                  <a:gd name="T87" fmla="*/ 250 h 765"/>
                  <a:gd name="T88" fmla="*/ 584 w 764"/>
                  <a:gd name="T89" fmla="*/ 332 h 765"/>
                  <a:gd name="T90" fmla="*/ 588 w 764"/>
                  <a:gd name="T91" fmla="*/ 704 h 765"/>
                  <a:gd name="T92" fmla="*/ 664 w 764"/>
                  <a:gd name="T93" fmla="*/ 641 h 765"/>
                  <a:gd name="T94" fmla="*/ 720 w 764"/>
                  <a:gd name="T95" fmla="*/ 561 h 765"/>
                  <a:gd name="T96" fmla="*/ 755 w 764"/>
                  <a:gd name="T97" fmla="*/ 466 h 765"/>
                  <a:gd name="T98" fmla="*/ 764 w 764"/>
                  <a:gd name="T99" fmla="*/ 363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4" h="765">
                    <a:moveTo>
                      <a:pt x="764" y="363"/>
                    </a:moveTo>
                    <a:lnTo>
                      <a:pt x="764" y="363"/>
                    </a:lnTo>
                    <a:lnTo>
                      <a:pt x="763" y="345"/>
                    </a:lnTo>
                    <a:lnTo>
                      <a:pt x="761" y="326"/>
                    </a:lnTo>
                    <a:lnTo>
                      <a:pt x="757" y="309"/>
                    </a:lnTo>
                    <a:lnTo>
                      <a:pt x="754" y="291"/>
                    </a:lnTo>
                    <a:lnTo>
                      <a:pt x="749" y="274"/>
                    </a:lnTo>
                    <a:lnTo>
                      <a:pt x="743" y="258"/>
                    </a:lnTo>
                    <a:lnTo>
                      <a:pt x="738" y="242"/>
                    </a:lnTo>
                    <a:lnTo>
                      <a:pt x="731" y="226"/>
                    </a:lnTo>
                    <a:lnTo>
                      <a:pt x="724" y="209"/>
                    </a:lnTo>
                    <a:lnTo>
                      <a:pt x="714" y="194"/>
                    </a:lnTo>
                    <a:lnTo>
                      <a:pt x="706" y="179"/>
                    </a:lnTo>
                    <a:lnTo>
                      <a:pt x="697" y="165"/>
                    </a:lnTo>
                    <a:lnTo>
                      <a:pt x="687" y="152"/>
                    </a:lnTo>
                    <a:lnTo>
                      <a:pt x="675" y="138"/>
                    </a:lnTo>
                    <a:lnTo>
                      <a:pt x="665" y="125"/>
                    </a:lnTo>
                    <a:lnTo>
                      <a:pt x="652" y="112"/>
                    </a:lnTo>
                    <a:lnTo>
                      <a:pt x="640" y="101"/>
                    </a:lnTo>
                    <a:lnTo>
                      <a:pt x="627" y="89"/>
                    </a:lnTo>
                    <a:lnTo>
                      <a:pt x="614" y="79"/>
                    </a:lnTo>
                    <a:lnTo>
                      <a:pt x="600" y="68"/>
                    </a:lnTo>
                    <a:lnTo>
                      <a:pt x="585" y="59"/>
                    </a:lnTo>
                    <a:lnTo>
                      <a:pt x="570" y="50"/>
                    </a:lnTo>
                    <a:lnTo>
                      <a:pt x="555" y="42"/>
                    </a:lnTo>
                    <a:lnTo>
                      <a:pt x="540" y="34"/>
                    </a:lnTo>
                    <a:lnTo>
                      <a:pt x="524" y="27"/>
                    </a:lnTo>
                    <a:lnTo>
                      <a:pt x="506" y="21"/>
                    </a:lnTo>
                    <a:lnTo>
                      <a:pt x="490" y="15"/>
                    </a:lnTo>
                    <a:lnTo>
                      <a:pt x="473" y="10"/>
                    </a:lnTo>
                    <a:lnTo>
                      <a:pt x="456" y="7"/>
                    </a:lnTo>
                    <a:lnTo>
                      <a:pt x="438" y="5"/>
                    </a:lnTo>
                    <a:lnTo>
                      <a:pt x="421" y="2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382" y="0"/>
                    </a:lnTo>
                    <a:lnTo>
                      <a:pt x="361" y="1"/>
                    </a:lnTo>
                    <a:lnTo>
                      <a:pt x="340" y="2"/>
                    </a:lnTo>
                    <a:lnTo>
                      <a:pt x="319" y="5"/>
                    </a:lnTo>
                    <a:lnTo>
                      <a:pt x="300" y="9"/>
                    </a:lnTo>
                    <a:lnTo>
                      <a:pt x="280" y="14"/>
                    </a:lnTo>
                    <a:lnTo>
                      <a:pt x="261" y="20"/>
                    </a:lnTo>
                    <a:lnTo>
                      <a:pt x="242" y="27"/>
                    </a:lnTo>
                    <a:lnTo>
                      <a:pt x="224" y="35"/>
                    </a:lnTo>
                    <a:lnTo>
                      <a:pt x="206" y="43"/>
                    </a:lnTo>
                    <a:lnTo>
                      <a:pt x="189" y="52"/>
                    </a:lnTo>
                    <a:lnTo>
                      <a:pt x="172" y="62"/>
                    </a:lnTo>
                    <a:lnTo>
                      <a:pt x="156" y="74"/>
                    </a:lnTo>
                    <a:lnTo>
                      <a:pt x="141" y="86"/>
                    </a:lnTo>
                    <a:lnTo>
                      <a:pt x="126" y="98"/>
                    </a:lnTo>
                    <a:lnTo>
                      <a:pt x="112" y="112"/>
                    </a:lnTo>
                    <a:lnTo>
                      <a:pt x="99" y="126"/>
                    </a:lnTo>
                    <a:lnTo>
                      <a:pt x="86" y="141"/>
                    </a:lnTo>
                    <a:lnTo>
                      <a:pt x="74" y="156"/>
                    </a:lnTo>
                    <a:lnTo>
                      <a:pt x="63" y="172"/>
                    </a:lnTo>
                    <a:lnTo>
                      <a:pt x="52" y="190"/>
                    </a:lnTo>
                    <a:lnTo>
                      <a:pt x="43" y="206"/>
                    </a:lnTo>
                    <a:lnTo>
                      <a:pt x="35" y="224"/>
                    </a:lnTo>
                    <a:lnTo>
                      <a:pt x="27" y="242"/>
                    </a:lnTo>
                    <a:lnTo>
                      <a:pt x="20" y="261"/>
                    </a:lnTo>
                    <a:lnTo>
                      <a:pt x="14" y="280"/>
                    </a:lnTo>
                    <a:lnTo>
                      <a:pt x="10" y="300"/>
                    </a:lnTo>
                    <a:lnTo>
                      <a:pt x="5" y="319"/>
                    </a:lnTo>
                    <a:lnTo>
                      <a:pt x="3" y="340"/>
                    </a:lnTo>
                    <a:lnTo>
                      <a:pt x="0" y="361"/>
                    </a:lnTo>
                    <a:lnTo>
                      <a:pt x="0" y="382"/>
                    </a:lnTo>
                    <a:lnTo>
                      <a:pt x="0" y="403"/>
                    </a:lnTo>
                    <a:lnTo>
                      <a:pt x="0" y="403"/>
                    </a:lnTo>
                    <a:lnTo>
                      <a:pt x="1" y="421"/>
                    </a:lnTo>
                    <a:lnTo>
                      <a:pt x="4" y="438"/>
                    </a:lnTo>
                    <a:lnTo>
                      <a:pt x="7" y="456"/>
                    </a:lnTo>
                    <a:lnTo>
                      <a:pt x="11" y="473"/>
                    </a:lnTo>
                    <a:lnTo>
                      <a:pt x="15" y="490"/>
                    </a:lnTo>
                    <a:lnTo>
                      <a:pt x="21" y="508"/>
                    </a:lnTo>
                    <a:lnTo>
                      <a:pt x="27" y="524"/>
                    </a:lnTo>
                    <a:lnTo>
                      <a:pt x="34" y="540"/>
                    </a:lnTo>
                    <a:lnTo>
                      <a:pt x="42" y="555"/>
                    </a:lnTo>
                    <a:lnTo>
                      <a:pt x="50" y="570"/>
                    </a:lnTo>
                    <a:lnTo>
                      <a:pt x="59" y="585"/>
                    </a:lnTo>
                    <a:lnTo>
                      <a:pt x="68" y="600"/>
                    </a:lnTo>
                    <a:lnTo>
                      <a:pt x="79" y="614"/>
                    </a:lnTo>
                    <a:lnTo>
                      <a:pt x="89" y="627"/>
                    </a:lnTo>
                    <a:lnTo>
                      <a:pt x="101" y="641"/>
                    </a:lnTo>
                    <a:lnTo>
                      <a:pt x="112" y="652"/>
                    </a:lnTo>
                    <a:lnTo>
                      <a:pt x="125" y="665"/>
                    </a:lnTo>
                    <a:lnTo>
                      <a:pt x="138" y="677"/>
                    </a:lnTo>
                    <a:lnTo>
                      <a:pt x="152" y="687"/>
                    </a:lnTo>
                    <a:lnTo>
                      <a:pt x="166" y="698"/>
                    </a:lnTo>
                    <a:lnTo>
                      <a:pt x="179" y="707"/>
                    </a:lnTo>
                    <a:lnTo>
                      <a:pt x="194" y="716"/>
                    </a:lnTo>
                    <a:lnTo>
                      <a:pt x="209" y="724"/>
                    </a:lnTo>
                    <a:lnTo>
                      <a:pt x="226" y="731"/>
                    </a:lnTo>
                    <a:lnTo>
                      <a:pt x="242" y="738"/>
                    </a:lnTo>
                    <a:lnTo>
                      <a:pt x="258" y="744"/>
                    </a:lnTo>
                    <a:lnTo>
                      <a:pt x="274" y="750"/>
                    </a:lnTo>
                    <a:lnTo>
                      <a:pt x="292" y="754"/>
                    </a:lnTo>
                    <a:lnTo>
                      <a:pt x="309" y="758"/>
                    </a:lnTo>
                    <a:lnTo>
                      <a:pt x="326" y="761"/>
                    </a:lnTo>
                    <a:lnTo>
                      <a:pt x="345" y="763"/>
                    </a:lnTo>
                    <a:lnTo>
                      <a:pt x="362" y="765"/>
                    </a:lnTo>
                    <a:lnTo>
                      <a:pt x="362" y="765"/>
                    </a:lnTo>
                    <a:lnTo>
                      <a:pt x="393" y="765"/>
                    </a:lnTo>
                    <a:lnTo>
                      <a:pt x="424" y="763"/>
                    </a:lnTo>
                    <a:lnTo>
                      <a:pt x="453" y="759"/>
                    </a:lnTo>
                    <a:lnTo>
                      <a:pt x="482" y="752"/>
                    </a:lnTo>
                    <a:lnTo>
                      <a:pt x="511" y="743"/>
                    </a:lnTo>
                    <a:lnTo>
                      <a:pt x="538" y="732"/>
                    </a:lnTo>
                    <a:lnTo>
                      <a:pt x="564" y="719"/>
                    </a:lnTo>
                    <a:lnTo>
                      <a:pt x="588" y="704"/>
                    </a:lnTo>
                    <a:lnTo>
                      <a:pt x="582" y="692"/>
                    </a:lnTo>
                    <a:lnTo>
                      <a:pt x="577" y="684"/>
                    </a:lnTo>
                    <a:lnTo>
                      <a:pt x="577" y="684"/>
                    </a:lnTo>
                    <a:lnTo>
                      <a:pt x="571" y="672"/>
                    </a:lnTo>
                    <a:lnTo>
                      <a:pt x="563" y="660"/>
                    </a:lnTo>
                    <a:lnTo>
                      <a:pt x="555" y="650"/>
                    </a:lnTo>
                    <a:lnTo>
                      <a:pt x="546" y="641"/>
                    </a:lnTo>
                    <a:lnTo>
                      <a:pt x="536" y="633"/>
                    </a:lnTo>
                    <a:lnTo>
                      <a:pt x="526" y="625"/>
                    </a:lnTo>
                    <a:lnTo>
                      <a:pt x="516" y="618"/>
                    </a:lnTo>
                    <a:lnTo>
                      <a:pt x="504" y="611"/>
                    </a:lnTo>
                    <a:lnTo>
                      <a:pt x="493" y="606"/>
                    </a:lnTo>
                    <a:lnTo>
                      <a:pt x="481" y="602"/>
                    </a:lnTo>
                    <a:lnTo>
                      <a:pt x="468" y="598"/>
                    </a:lnTo>
                    <a:lnTo>
                      <a:pt x="456" y="595"/>
                    </a:lnTo>
                    <a:lnTo>
                      <a:pt x="443" y="593"/>
                    </a:lnTo>
                    <a:lnTo>
                      <a:pt x="430" y="592"/>
                    </a:lnTo>
                    <a:lnTo>
                      <a:pt x="417" y="593"/>
                    </a:lnTo>
                    <a:lnTo>
                      <a:pt x="404" y="595"/>
                    </a:lnTo>
                    <a:lnTo>
                      <a:pt x="404" y="595"/>
                    </a:lnTo>
                    <a:lnTo>
                      <a:pt x="387" y="597"/>
                    </a:lnTo>
                    <a:lnTo>
                      <a:pt x="371" y="597"/>
                    </a:lnTo>
                    <a:lnTo>
                      <a:pt x="371" y="597"/>
                    </a:lnTo>
                    <a:lnTo>
                      <a:pt x="347" y="596"/>
                    </a:lnTo>
                    <a:lnTo>
                      <a:pt x="325" y="592"/>
                    </a:lnTo>
                    <a:lnTo>
                      <a:pt x="302" y="586"/>
                    </a:lnTo>
                    <a:lnTo>
                      <a:pt x="281" y="577"/>
                    </a:lnTo>
                    <a:lnTo>
                      <a:pt x="261" y="567"/>
                    </a:lnTo>
                    <a:lnTo>
                      <a:pt x="243" y="555"/>
                    </a:lnTo>
                    <a:lnTo>
                      <a:pt x="226" y="540"/>
                    </a:lnTo>
                    <a:lnTo>
                      <a:pt x="209" y="525"/>
                    </a:lnTo>
                    <a:lnTo>
                      <a:pt x="196" y="508"/>
                    </a:lnTo>
                    <a:lnTo>
                      <a:pt x="183" y="489"/>
                    </a:lnTo>
                    <a:lnTo>
                      <a:pt x="172" y="468"/>
                    </a:lnTo>
                    <a:lnTo>
                      <a:pt x="164" y="448"/>
                    </a:lnTo>
                    <a:lnTo>
                      <a:pt x="159" y="426"/>
                    </a:lnTo>
                    <a:lnTo>
                      <a:pt x="155" y="403"/>
                    </a:lnTo>
                    <a:lnTo>
                      <a:pt x="154" y="378"/>
                    </a:lnTo>
                    <a:lnTo>
                      <a:pt x="155" y="354"/>
                    </a:lnTo>
                    <a:lnTo>
                      <a:pt x="155" y="354"/>
                    </a:lnTo>
                    <a:lnTo>
                      <a:pt x="157" y="335"/>
                    </a:lnTo>
                    <a:lnTo>
                      <a:pt x="162" y="318"/>
                    </a:lnTo>
                    <a:lnTo>
                      <a:pt x="168" y="301"/>
                    </a:lnTo>
                    <a:lnTo>
                      <a:pt x="176" y="283"/>
                    </a:lnTo>
                    <a:lnTo>
                      <a:pt x="184" y="267"/>
                    </a:lnTo>
                    <a:lnTo>
                      <a:pt x="194" y="252"/>
                    </a:lnTo>
                    <a:lnTo>
                      <a:pt x="205" y="238"/>
                    </a:lnTo>
                    <a:lnTo>
                      <a:pt x="218" y="226"/>
                    </a:lnTo>
                    <a:lnTo>
                      <a:pt x="230" y="213"/>
                    </a:lnTo>
                    <a:lnTo>
                      <a:pt x="245" y="201"/>
                    </a:lnTo>
                    <a:lnTo>
                      <a:pt x="260" y="192"/>
                    </a:lnTo>
                    <a:lnTo>
                      <a:pt x="275" y="183"/>
                    </a:lnTo>
                    <a:lnTo>
                      <a:pt x="293" y="176"/>
                    </a:lnTo>
                    <a:lnTo>
                      <a:pt x="310" y="170"/>
                    </a:lnTo>
                    <a:lnTo>
                      <a:pt x="327" y="165"/>
                    </a:lnTo>
                    <a:lnTo>
                      <a:pt x="346" y="163"/>
                    </a:lnTo>
                    <a:lnTo>
                      <a:pt x="346" y="163"/>
                    </a:lnTo>
                    <a:lnTo>
                      <a:pt x="371" y="161"/>
                    </a:lnTo>
                    <a:lnTo>
                      <a:pt x="394" y="162"/>
                    </a:lnTo>
                    <a:lnTo>
                      <a:pt x="417" y="167"/>
                    </a:lnTo>
                    <a:lnTo>
                      <a:pt x="439" y="172"/>
                    </a:lnTo>
                    <a:lnTo>
                      <a:pt x="460" y="180"/>
                    </a:lnTo>
                    <a:lnTo>
                      <a:pt x="481" y="191"/>
                    </a:lnTo>
                    <a:lnTo>
                      <a:pt x="500" y="204"/>
                    </a:lnTo>
                    <a:lnTo>
                      <a:pt x="517" y="217"/>
                    </a:lnTo>
                    <a:lnTo>
                      <a:pt x="533" y="233"/>
                    </a:lnTo>
                    <a:lnTo>
                      <a:pt x="547" y="250"/>
                    </a:lnTo>
                    <a:lnTo>
                      <a:pt x="560" y="270"/>
                    </a:lnTo>
                    <a:lnTo>
                      <a:pt x="570" y="289"/>
                    </a:lnTo>
                    <a:lnTo>
                      <a:pt x="578" y="310"/>
                    </a:lnTo>
                    <a:lnTo>
                      <a:pt x="584" y="332"/>
                    </a:lnTo>
                    <a:lnTo>
                      <a:pt x="587" y="355"/>
                    </a:lnTo>
                    <a:lnTo>
                      <a:pt x="588" y="379"/>
                    </a:lnTo>
                    <a:lnTo>
                      <a:pt x="588" y="704"/>
                    </a:lnTo>
                    <a:lnTo>
                      <a:pt x="588" y="704"/>
                    </a:lnTo>
                    <a:lnTo>
                      <a:pt x="609" y="691"/>
                    </a:lnTo>
                    <a:lnTo>
                      <a:pt x="629" y="676"/>
                    </a:lnTo>
                    <a:lnTo>
                      <a:pt x="646" y="659"/>
                    </a:lnTo>
                    <a:lnTo>
                      <a:pt x="664" y="641"/>
                    </a:lnTo>
                    <a:lnTo>
                      <a:pt x="680" y="622"/>
                    </a:lnTo>
                    <a:lnTo>
                      <a:pt x="695" y="603"/>
                    </a:lnTo>
                    <a:lnTo>
                      <a:pt x="709" y="582"/>
                    </a:lnTo>
                    <a:lnTo>
                      <a:pt x="720" y="561"/>
                    </a:lnTo>
                    <a:lnTo>
                      <a:pt x="732" y="538"/>
                    </a:lnTo>
                    <a:lnTo>
                      <a:pt x="741" y="515"/>
                    </a:lnTo>
                    <a:lnTo>
                      <a:pt x="749" y="492"/>
                    </a:lnTo>
                    <a:lnTo>
                      <a:pt x="755" y="466"/>
                    </a:lnTo>
                    <a:lnTo>
                      <a:pt x="761" y="442"/>
                    </a:lnTo>
                    <a:lnTo>
                      <a:pt x="763" y="415"/>
                    </a:lnTo>
                    <a:lnTo>
                      <a:pt x="764" y="390"/>
                    </a:lnTo>
                    <a:lnTo>
                      <a:pt x="764" y="363"/>
                    </a:lnTo>
                    <a:lnTo>
                      <a:pt x="764" y="363"/>
                    </a:lnTo>
                    <a:close/>
                  </a:path>
                </a:pathLst>
              </a:custGeom>
              <a:solidFill>
                <a:srgbClr val="00A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7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lang="en-US" sz="2300" kern="1200" dirty="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fld id="{BB7FED3F-2AB3-4AB0-B6C3-224BAE7DF7C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84" r="13418" b="16480"/>
          <a:stretch/>
        </p:blipFill>
        <p:spPr>
          <a:xfrm>
            <a:off x="-1" y="1"/>
            <a:ext cx="9144001" cy="5148263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0" y="1"/>
            <a:ext cx="9144000" cy="51528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0000"/>
                </a:schemeClr>
              </a:gs>
              <a:gs pos="100000">
                <a:schemeClr val="tx1">
                  <a:lumMod val="95000"/>
                  <a:lumOff val="5000"/>
                  <a:alpha val="60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lIns="457200" tIns="91440" rIns="0" bIns="91440" anchor="ctr" anchorCtr="0">
            <a:noAutofit/>
          </a:bodyPr>
          <a:lstStyle/>
          <a:p>
            <a:pPr lvl="0">
              <a:spcBef>
                <a:spcPct val="0"/>
              </a:spcBef>
              <a:buNone/>
            </a:pPr>
            <a:endParaRPr lang="en-US" sz="230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4233016"/>
            <a:ext cx="9144000" cy="915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3463170" y="4741961"/>
            <a:ext cx="2217661" cy="111882"/>
            <a:chOff x="9659771" y="6593330"/>
            <a:chExt cx="2227430" cy="112271"/>
          </a:xfrm>
          <a:solidFill>
            <a:schemeClr val="bg1">
              <a:lumMod val="50000"/>
            </a:schemeClr>
          </a:solidFill>
        </p:grpSpPr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1234650" y="659333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0154128" y="659333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9659771" y="6594735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291840" y="1265311"/>
            <a:ext cx="2560320" cy="1189398"/>
            <a:chOff x="1011238" y="920750"/>
            <a:chExt cx="1371600" cy="636588"/>
          </a:xfrm>
        </p:grpSpPr>
        <p:grpSp>
          <p:nvGrpSpPr>
            <p:cNvPr id="44" name="Group 43"/>
            <p:cNvGrpSpPr/>
            <p:nvPr/>
          </p:nvGrpSpPr>
          <p:grpSpPr>
            <a:xfrm>
              <a:off x="1011238" y="1403350"/>
              <a:ext cx="1371600" cy="153988"/>
              <a:chOff x="1011238" y="1403350"/>
              <a:chExt cx="1371600" cy="153988"/>
            </a:xfrm>
          </p:grpSpPr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1196976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61 w 162"/>
                  <a:gd name="T5" fmla="*/ 11 h 171"/>
                  <a:gd name="T6" fmla="*/ 162 w 162"/>
                  <a:gd name="T7" fmla="*/ 149 h 171"/>
                  <a:gd name="T8" fmla="*/ 161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40 w 162"/>
                  <a:gd name="T15" fmla="*/ 168 h 171"/>
                  <a:gd name="T16" fmla="*/ 130 w 162"/>
                  <a:gd name="T17" fmla="*/ 163 h 171"/>
                  <a:gd name="T18" fmla="*/ 126 w 162"/>
                  <a:gd name="T19" fmla="*/ 157 h 171"/>
                  <a:gd name="T20" fmla="*/ 122 w 162"/>
                  <a:gd name="T21" fmla="*/ 152 h 171"/>
                  <a:gd name="T22" fmla="*/ 108 w 162"/>
                  <a:gd name="T23" fmla="*/ 163 h 171"/>
                  <a:gd name="T24" fmla="*/ 88 w 162"/>
                  <a:gd name="T25" fmla="*/ 170 h 171"/>
                  <a:gd name="T26" fmla="*/ 66 w 162"/>
                  <a:gd name="T27" fmla="*/ 171 h 171"/>
                  <a:gd name="T28" fmla="*/ 38 w 162"/>
                  <a:gd name="T29" fmla="*/ 161 h 171"/>
                  <a:gd name="T30" fmla="*/ 22 w 162"/>
                  <a:gd name="T31" fmla="*/ 147 h 171"/>
                  <a:gd name="T32" fmla="*/ 11 w 162"/>
                  <a:gd name="T33" fmla="*/ 131 h 171"/>
                  <a:gd name="T34" fmla="*/ 1 w 162"/>
                  <a:gd name="T35" fmla="*/ 98 h 171"/>
                  <a:gd name="T36" fmla="*/ 1 w 162"/>
                  <a:gd name="T37" fmla="*/ 74 h 171"/>
                  <a:gd name="T38" fmla="*/ 11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30 w 162"/>
                  <a:gd name="T57" fmla="*/ 6 h 171"/>
                  <a:gd name="T58" fmla="*/ 140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5 w 162"/>
                  <a:gd name="T65" fmla="*/ 131 h 171"/>
                  <a:gd name="T66" fmla="*/ 118 w 162"/>
                  <a:gd name="T67" fmla="*/ 118 h 171"/>
                  <a:gd name="T68" fmla="*/ 123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10 w 162"/>
                  <a:gd name="T77" fmla="*/ 44 h 171"/>
                  <a:gd name="T78" fmla="*/ 100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8 w 162"/>
                  <a:gd name="T85" fmla="*/ 40 h 171"/>
                  <a:gd name="T86" fmla="*/ 45 w 162"/>
                  <a:gd name="T87" fmla="*/ 53 h 171"/>
                  <a:gd name="T88" fmla="*/ 40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3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4" y="0"/>
                    </a:moveTo>
                    <a:lnTo>
                      <a:pt x="144" y="0"/>
                    </a:lnTo>
                    <a:lnTo>
                      <a:pt x="147" y="0"/>
                    </a:lnTo>
                    <a:lnTo>
                      <a:pt x="151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9" y="8"/>
                    </a:lnTo>
                    <a:lnTo>
                      <a:pt x="161" y="11"/>
                    </a:lnTo>
                    <a:lnTo>
                      <a:pt x="162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2" y="154"/>
                    </a:lnTo>
                    <a:lnTo>
                      <a:pt x="161" y="157"/>
                    </a:lnTo>
                    <a:lnTo>
                      <a:pt x="159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1" y="166"/>
                    </a:lnTo>
                    <a:lnTo>
                      <a:pt x="147" y="168"/>
                    </a:lnTo>
                    <a:lnTo>
                      <a:pt x="144" y="169"/>
                    </a:lnTo>
                    <a:lnTo>
                      <a:pt x="144" y="169"/>
                    </a:lnTo>
                    <a:lnTo>
                      <a:pt x="140" y="168"/>
                    </a:lnTo>
                    <a:lnTo>
                      <a:pt x="137" y="166"/>
                    </a:lnTo>
                    <a:lnTo>
                      <a:pt x="133" y="165"/>
                    </a:lnTo>
                    <a:lnTo>
                      <a:pt x="130" y="163"/>
                    </a:lnTo>
                    <a:lnTo>
                      <a:pt x="130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2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8" y="163"/>
                    </a:lnTo>
                    <a:lnTo>
                      <a:pt x="99" y="168"/>
                    </a:lnTo>
                    <a:lnTo>
                      <a:pt x="99" y="168"/>
                    </a:lnTo>
                    <a:lnTo>
                      <a:pt x="88" y="170"/>
                    </a:lnTo>
                    <a:lnTo>
                      <a:pt x="77" y="171"/>
                    </a:lnTo>
                    <a:lnTo>
                      <a:pt x="77" y="171"/>
                    </a:lnTo>
                    <a:lnTo>
                      <a:pt x="66" y="171"/>
                    </a:lnTo>
                    <a:lnTo>
                      <a:pt x="56" y="169"/>
                    </a:lnTo>
                    <a:lnTo>
                      <a:pt x="47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3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7" y="6"/>
                    </a:lnTo>
                    <a:lnTo>
                      <a:pt x="56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100" y="3"/>
                    </a:lnTo>
                    <a:lnTo>
                      <a:pt x="100" y="3"/>
                    </a:lnTo>
                    <a:lnTo>
                      <a:pt x="110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6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33" y="3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0" y="134"/>
                    </a:lnTo>
                    <a:lnTo>
                      <a:pt x="105" y="131"/>
                    </a:lnTo>
                    <a:lnTo>
                      <a:pt x="105" y="131"/>
                    </a:lnTo>
                    <a:lnTo>
                      <a:pt x="110" y="127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3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3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8" y="53"/>
                    </a:lnTo>
                    <a:lnTo>
                      <a:pt x="114" y="48"/>
                    </a:lnTo>
                    <a:lnTo>
                      <a:pt x="110" y="44"/>
                    </a:lnTo>
                    <a:lnTo>
                      <a:pt x="105" y="40"/>
                    </a:lnTo>
                    <a:lnTo>
                      <a:pt x="105" y="40"/>
                    </a:lnTo>
                    <a:lnTo>
                      <a:pt x="100" y="38"/>
                    </a:lnTo>
                    <a:lnTo>
                      <a:pt x="94" y="36"/>
                    </a:lnTo>
                    <a:lnTo>
                      <a:pt x="88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3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2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2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3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1" name="Freeform 9"/>
              <p:cNvSpPr>
                <a:spLocks noEditPoints="1"/>
              </p:cNvSpPr>
              <p:nvPr/>
            </p:nvSpPr>
            <p:spPr bwMode="auto">
              <a:xfrm>
                <a:off x="1011238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59 w 162"/>
                  <a:gd name="T5" fmla="*/ 11 h 171"/>
                  <a:gd name="T6" fmla="*/ 162 w 162"/>
                  <a:gd name="T7" fmla="*/ 149 h 171"/>
                  <a:gd name="T8" fmla="*/ 159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39 w 162"/>
                  <a:gd name="T15" fmla="*/ 168 h 171"/>
                  <a:gd name="T16" fmla="*/ 129 w 162"/>
                  <a:gd name="T17" fmla="*/ 163 h 171"/>
                  <a:gd name="T18" fmla="*/ 126 w 162"/>
                  <a:gd name="T19" fmla="*/ 157 h 171"/>
                  <a:gd name="T20" fmla="*/ 121 w 162"/>
                  <a:gd name="T21" fmla="*/ 152 h 171"/>
                  <a:gd name="T22" fmla="*/ 107 w 162"/>
                  <a:gd name="T23" fmla="*/ 163 h 171"/>
                  <a:gd name="T24" fmla="*/ 87 w 162"/>
                  <a:gd name="T25" fmla="*/ 170 h 171"/>
                  <a:gd name="T26" fmla="*/ 66 w 162"/>
                  <a:gd name="T27" fmla="*/ 171 h 171"/>
                  <a:gd name="T28" fmla="*/ 37 w 162"/>
                  <a:gd name="T29" fmla="*/ 161 h 171"/>
                  <a:gd name="T30" fmla="*/ 22 w 162"/>
                  <a:gd name="T31" fmla="*/ 147 h 171"/>
                  <a:gd name="T32" fmla="*/ 10 w 162"/>
                  <a:gd name="T33" fmla="*/ 131 h 171"/>
                  <a:gd name="T34" fmla="*/ 0 w 162"/>
                  <a:gd name="T35" fmla="*/ 98 h 171"/>
                  <a:gd name="T36" fmla="*/ 0 w 162"/>
                  <a:gd name="T37" fmla="*/ 74 h 171"/>
                  <a:gd name="T38" fmla="*/ 10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29 w 162"/>
                  <a:gd name="T57" fmla="*/ 6 h 171"/>
                  <a:gd name="T58" fmla="*/ 139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4 w 162"/>
                  <a:gd name="T65" fmla="*/ 131 h 171"/>
                  <a:gd name="T66" fmla="*/ 117 w 162"/>
                  <a:gd name="T67" fmla="*/ 118 h 171"/>
                  <a:gd name="T68" fmla="*/ 122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09 w 162"/>
                  <a:gd name="T77" fmla="*/ 44 h 171"/>
                  <a:gd name="T78" fmla="*/ 99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7 w 162"/>
                  <a:gd name="T85" fmla="*/ 40 h 171"/>
                  <a:gd name="T86" fmla="*/ 44 w 162"/>
                  <a:gd name="T87" fmla="*/ 53 h 171"/>
                  <a:gd name="T88" fmla="*/ 38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2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3" y="0"/>
                    </a:moveTo>
                    <a:lnTo>
                      <a:pt x="143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8" y="8"/>
                    </a:lnTo>
                    <a:lnTo>
                      <a:pt x="159" y="11"/>
                    </a:lnTo>
                    <a:lnTo>
                      <a:pt x="161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1" y="154"/>
                    </a:lnTo>
                    <a:lnTo>
                      <a:pt x="159" y="157"/>
                    </a:lnTo>
                    <a:lnTo>
                      <a:pt x="158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0" y="166"/>
                    </a:lnTo>
                    <a:lnTo>
                      <a:pt x="147" y="168"/>
                    </a:lnTo>
                    <a:lnTo>
                      <a:pt x="143" y="169"/>
                    </a:lnTo>
                    <a:lnTo>
                      <a:pt x="143" y="169"/>
                    </a:lnTo>
                    <a:lnTo>
                      <a:pt x="139" y="168"/>
                    </a:lnTo>
                    <a:lnTo>
                      <a:pt x="135" y="166"/>
                    </a:lnTo>
                    <a:lnTo>
                      <a:pt x="133" y="165"/>
                    </a:lnTo>
                    <a:lnTo>
                      <a:pt x="129" y="163"/>
                    </a:lnTo>
                    <a:lnTo>
                      <a:pt x="129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1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7" y="163"/>
                    </a:lnTo>
                    <a:lnTo>
                      <a:pt x="97" y="168"/>
                    </a:lnTo>
                    <a:lnTo>
                      <a:pt x="97" y="168"/>
                    </a:lnTo>
                    <a:lnTo>
                      <a:pt x="87" y="170"/>
                    </a:lnTo>
                    <a:lnTo>
                      <a:pt x="76" y="171"/>
                    </a:lnTo>
                    <a:lnTo>
                      <a:pt x="76" y="171"/>
                    </a:lnTo>
                    <a:lnTo>
                      <a:pt x="66" y="171"/>
                    </a:lnTo>
                    <a:lnTo>
                      <a:pt x="55" y="169"/>
                    </a:lnTo>
                    <a:lnTo>
                      <a:pt x="46" y="165"/>
                    </a:lnTo>
                    <a:lnTo>
                      <a:pt x="37" y="161"/>
                    </a:lnTo>
                    <a:lnTo>
                      <a:pt x="37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5" y="139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6" y="120"/>
                    </a:lnTo>
                    <a:lnTo>
                      <a:pt x="2" y="110"/>
                    </a:lnTo>
                    <a:lnTo>
                      <a:pt x="0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6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5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6" y="6"/>
                    </a:lnTo>
                    <a:lnTo>
                      <a:pt x="54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10" y="8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33" y="3"/>
                    </a:lnTo>
                    <a:lnTo>
                      <a:pt x="135" y="1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7" y="136"/>
                    </a:lnTo>
                    <a:lnTo>
                      <a:pt x="94" y="135"/>
                    </a:lnTo>
                    <a:lnTo>
                      <a:pt x="99" y="134"/>
                    </a:lnTo>
                    <a:lnTo>
                      <a:pt x="104" y="131"/>
                    </a:lnTo>
                    <a:lnTo>
                      <a:pt x="104" y="131"/>
                    </a:lnTo>
                    <a:lnTo>
                      <a:pt x="109" y="127"/>
                    </a:lnTo>
                    <a:lnTo>
                      <a:pt x="113" y="122"/>
                    </a:lnTo>
                    <a:lnTo>
                      <a:pt x="117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2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2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7" y="53"/>
                    </a:lnTo>
                    <a:lnTo>
                      <a:pt x="113" y="48"/>
                    </a:lnTo>
                    <a:lnTo>
                      <a:pt x="109" y="44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7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2" y="44"/>
                    </a:lnTo>
                    <a:lnTo>
                      <a:pt x="47" y="48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8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38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4" y="118"/>
                    </a:lnTo>
                    <a:lnTo>
                      <a:pt x="47" y="122"/>
                    </a:lnTo>
                    <a:lnTo>
                      <a:pt x="52" y="127"/>
                    </a:lnTo>
                    <a:lnTo>
                      <a:pt x="57" y="131"/>
                    </a:lnTo>
                    <a:lnTo>
                      <a:pt x="57" y="131"/>
                    </a:lnTo>
                    <a:lnTo>
                      <a:pt x="62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1298576" y="1403350"/>
                <a:ext cx="20638" cy="122238"/>
              </a:xfrm>
              <a:custGeom>
                <a:avLst/>
                <a:gdLst>
                  <a:gd name="T0" fmla="*/ 37 w 37"/>
                  <a:gd name="T1" fmla="*/ 209 h 229"/>
                  <a:gd name="T2" fmla="*/ 37 w 37"/>
                  <a:gd name="T3" fmla="*/ 209 h 229"/>
                  <a:gd name="T4" fmla="*/ 36 w 37"/>
                  <a:gd name="T5" fmla="*/ 214 h 229"/>
                  <a:gd name="T6" fmla="*/ 36 w 37"/>
                  <a:gd name="T7" fmla="*/ 217 h 229"/>
                  <a:gd name="T8" fmla="*/ 34 w 37"/>
                  <a:gd name="T9" fmla="*/ 219 h 229"/>
                  <a:gd name="T10" fmla="*/ 31 w 37"/>
                  <a:gd name="T11" fmla="*/ 223 h 229"/>
                  <a:gd name="T12" fmla="*/ 31 w 37"/>
                  <a:gd name="T13" fmla="*/ 223 h 229"/>
                  <a:gd name="T14" fmla="*/ 29 w 37"/>
                  <a:gd name="T15" fmla="*/ 225 h 229"/>
                  <a:gd name="T16" fmla="*/ 26 w 37"/>
                  <a:gd name="T17" fmla="*/ 226 h 229"/>
                  <a:gd name="T18" fmla="*/ 22 w 37"/>
                  <a:gd name="T19" fmla="*/ 228 h 229"/>
                  <a:gd name="T20" fmla="*/ 18 w 37"/>
                  <a:gd name="T21" fmla="*/ 229 h 229"/>
                  <a:gd name="T22" fmla="*/ 18 w 37"/>
                  <a:gd name="T23" fmla="*/ 229 h 229"/>
                  <a:gd name="T24" fmla="*/ 14 w 37"/>
                  <a:gd name="T25" fmla="*/ 228 h 229"/>
                  <a:gd name="T26" fmla="*/ 11 w 37"/>
                  <a:gd name="T27" fmla="*/ 226 h 229"/>
                  <a:gd name="T28" fmla="*/ 8 w 37"/>
                  <a:gd name="T29" fmla="*/ 225 h 229"/>
                  <a:gd name="T30" fmla="*/ 5 w 37"/>
                  <a:gd name="T31" fmla="*/ 223 h 229"/>
                  <a:gd name="T32" fmla="*/ 5 w 37"/>
                  <a:gd name="T33" fmla="*/ 223 h 229"/>
                  <a:gd name="T34" fmla="*/ 3 w 37"/>
                  <a:gd name="T35" fmla="*/ 219 h 229"/>
                  <a:gd name="T36" fmla="*/ 1 w 37"/>
                  <a:gd name="T37" fmla="*/ 217 h 229"/>
                  <a:gd name="T38" fmla="*/ 0 w 37"/>
                  <a:gd name="T39" fmla="*/ 214 h 229"/>
                  <a:gd name="T40" fmla="*/ 0 w 37"/>
                  <a:gd name="T41" fmla="*/ 209 h 229"/>
                  <a:gd name="T42" fmla="*/ 0 w 37"/>
                  <a:gd name="T43" fmla="*/ 18 h 229"/>
                  <a:gd name="T44" fmla="*/ 0 w 37"/>
                  <a:gd name="T45" fmla="*/ 18 h 229"/>
                  <a:gd name="T46" fmla="*/ 0 w 37"/>
                  <a:gd name="T47" fmla="*/ 15 h 229"/>
                  <a:gd name="T48" fmla="*/ 1 w 37"/>
                  <a:gd name="T49" fmla="*/ 11 h 229"/>
                  <a:gd name="T50" fmla="*/ 3 w 37"/>
                  <a:gd name="T51" fmla="*/ 8 h 229"/>
                  <a:gd name="T52" fmla="*/ 5 w 37"/>
                  <a:gd name="T53" fmla="*/ 5 h 229"/>
                  <a:gd name="T54" fmla="*/ 5 w 37"/>
                  <a:gd name="T55" fmla="*/ 5 h 229"/>
                  <a:gd name="T56" fmla="*/ 8 w 37"/>
                  <a:gd name="T57" fmla="*/ 2 h 229"/>
                  <a:gd name="T58" fmla="*/ 12 w 37"/>
                  <a:gd name="T59" fmla="*/ 1 h 229"/>
                  <a:gd name="T60" fmla="*/ 15 w 37"/>
                  <a:gd name="T61" fmla="*/ 0 h 229"/>
                  <a:gd name="T62" fmla="*/ 19 w 37"/>
                  <a:gd name="T63" fmla="*/ 0 h 229"/>
                  <a:gd name="T64" fmla="*/ 19 w 37"/>
                  <a:gd name="T65" fmla="*/ 0 h 229"/>
                  <a:gd name="T66" fmla="*/ 22 w 37"/>
                  <a:gd name="T67" fmla="*/ 0 h 229"/>
                  <a:gd name="T68" fmla="*/ 26 w 37"/>
                  <a:gd name="T69" fmla="*/ 1 h 229"/>
                  <a:gd name="T70" fmla="*/ 29 w 37"/>
                  <a:gd name="T71" fmla="*/ 2 h 229"/>
                  <a:gd name="T72" fmla="*/ 31 w 37"/>
                  <a:gd name="T73" fmla="*/ 5 h 229"/>
                  <a:gd name="T74" fmla="*/ 31 w 37"/>
                  <a:gd name="T75" fmla="*/ 5 h 229"/>
                  <a:gd name="T76" fmla="*/ 34 w 37"/>
                  <a:gd name="T77" fmla="*/ 8 h 229"/>
                  <a:gd name="T78" fmla="*/ 36 w 37"/>
                  <a:gd name="T79" fmla="*/ 11 h 229"/>
                  <a:gd name="T80" fmla="*/ 37 w 37"/>
                  <a:gd name="T81" fmla="*/ 18 h 229"/>
                  <a:gd name="T82" fmla="*/ 37 w 37"/>
                  <a:gd name="T83" fmla="*/ 20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29">
                    <a:moveTo>
                      <a:pt x="37" y="209"/>
                    </a:moveTo>
                    <a:lnTo>
                      <a:pt x="37" y="209"/>
                    </a:lnTo>
                    <a:lnTo>
                      <a:pt x="36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8" y="229"/>
                    </a:lnTo>
                    <a:lnTo>
                      <a:pt x="18" y="229"/>
                    </a:lnTo>
                    <a:lnTo>
                      <a:pt x="14" y="228"/>
                    </a:lnTo>
                    <a:lnTo>
                      <a:pt x="11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8"/>
                    </a:lnTo>
                    <a:lnTo>
                      <a:pt x="37" y="2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1331913" y="1436688"/>
                <a:ext cx="76200" cy="120650"/>
              </a:xfrm>
              <a:custGeom>
                <a:avLst/>
                <a:gdLst>
                  <a:gd name="T0" fmla="*/ 127 w 142"/>
                  <a:gd name="T1" fmla="*/ 0 h 227"/>
                  <a:gd name="T2" fmla="*/ 136 w 142"/>
                  <a:gd name="T3" fmla="*/ 5 h 227"/>
                  <a:gd name="T4" fmla="*/ 140 w 142"/>
                  <a:gd name="T5" fmla="*/ 12 h 227"/>
                  <a:gd name="T6" fmla="*/ 142 w 142"/>
                  <a:gd name="T7" fmla="*/ 149 h 227"/>
                  <a:gd name="T8" fmla="*/ 138 w 142"/>
                  <a:gd name="T9" fmla="*/ 176 h 227"/>
                  <a:gd name="T10" fmla="*/ 130 w 142"/>
                  <a:gd name="T11" fmla="*/ 196 h 227"/>
                  <a:gd name="T12" fmla="*/ 111 w 142"/>
                  <a:gd name="T13" fmla="*/ 215 h 227"/>
                  <a:gd name="T14" fmla="*/ 93 w 142"/>
                  <a:gd name="T15" fmla="*/ 222 h 227"/>
                  <a:gd name="T16" fmla="*/ 62 w 142"/>
                  <a:gd name="T17" fmla="*/ 227 h 227"/>
                  <a:gd name="T18" fmla="*/ 41 w 142"/>
                  <a:gd name="T19" fmla="*/ 226 h 227"/>
                  <a:gd name="T20" fmla="*/ 23 w 142"/>
                  <a:gd name="T21" fmla="*/ 221 h 227"/>
                  <a:gd name="T22" fmla="*/ 12 w 142"/>
                  <a:gd name="T23" fmla="*/ 213 h 227"/>
                  <a:gd name="T24" fmla="*/ 9 w 142"/>
                  <a:gd name="T25" fmla="*/ 207 h 227"/>
                  <a:gd name="T26" fmla="*/ 9 w 142"/>
                  <a:gd name="T27" fmla="*/ 198 h 227"/>
                  <a:gd name="T28" fmla="*/ 15 w 142"/>
                  <a:gd name="T29" fmla="*/ 188 h 227"/>
                  <a:gd name="T30" fmla="*/ 20 w 142"/>
                  <a:gd name="T31" fmla="*/ 184 h 227"/>
                  <a:gd name="T32" fmla="*/ 31 w 142"/>
                  <a:gd name="T33" fmla="*/ 185 h 227"/>
                  <a:gd name="T34" fmla="*/ 44 w 142"/>
                  <a:gd name="T35" fmla="*/ 190 h 227"/>
                  <a:gd name="T36" fmla="*/ 62 w 142"/>
                  <a:gd name="T37" fmla="*/ 193 h 227"/>
                  <a:gd name="T38" fmla="*/ 85 w 142"/>
                  <a:gd name="T39" fmla="*/ 189 h 227"/>
                  <a:gd name="T40" fmla="*/ 97 w 142"/>
                  <a:gd name="T41" fmla="*/ 181 h 227"/>
                  <a:gd name="T42" fmla="*/ 101 w 142"/>
                  <a:gd name="T43" fmla="*/ 171 h 227"/>
                  <a:gd name="T44" fmla="*/ 105 w 142"/>
                  <a:gd name="T45" fmla="*/ 148 h 227"/>
                  <a:gd name="T46" fmla="*/ 98 w 142"/>
                  <a:gd name="T47" fmla="*/ 155 h 227"/>
                  <a:gd name="T48" fmla="*/ 79 w 142"/>
                  <a:gd name="T49" fmla="*/ 165 h 227"/>
                  <a:gd name="T50" fmla="*/ 54 w 142"/>
                  <a:gd name="T51" fmla="*/ 168 h 227"/>
                  <a:gd name="T52" fmla="*/ 39 w 142"/>
                  <a:gd name="T53" fmla="*/ 167 h 227"/>
                  <a:gd name="T54" fmla="*/ 26 w 142"/>
                  <a:gd name="T55" fmla="*/ 161 h 227"/>
                  <a:gd name="T56" fmla="*/ 11 w 142"/>
                  <a:gd name="T57" fmla="*/ 146 h 227"/>
                  <a:gd name="T58" fmla="*/ 4 w 142"/>
                  <a:gd name="T59" fmla="*/ 133 h 227"/>
                  <a:gd name="T60" fmla="*/ 0 w 142"/>
                  <a:gd name="T61" fmla="*/ 109 h 227"/>
                  <a:gd name="T62" fmla="*/ 1 w 142"/>
                  <a:gd name="T63" fmla="*/ 15 h 227"/>
                  <a:gd name="T64" fmla="*/ 5 w 142"/>
                  <a:gd name="T65" fmla="*/ 5 h 227"/>
                  <a:gd name="T66" fmla="*/ 11 w 142"/>
                  <a:gd name="T67" fmla="*/ 1 h 227"/>
                  <a:gd name="T68" fmla="*/ 18 w 142"/>
                  <a:gd name="T69" fmla="*/ 0 h 227"/>
                  <a:gd name="T70" fmla="*/ 30 w 142"/>
                  <a:gd name="T71" fmla="*/ 3 h 227"/>
                  <a:gd name="T72" fmla="*/ 34 w 142"/>
                  <a:gd name="T73" fmla="*/ 8 h 227"/>
                  <a:gd name="T74" fmla="*/ 37 w 142"/>
                  <a:gd name="T75" fmla="*/ 19 h 227"/>
                  <a:gd name="T76" fmla="*/ 38 w 142"/>
                  <a:gd name="T77" fmla="*/ 107 h 227"/>
                  <a:gd name="T78" fmla="*/ 46 w 142"/>
                  <a:gd name="T79" fmla="*/ 126 h 227"/>
                  <a:gd name="T80" fmla="*/ 56 w 142"/>
                  <a:gd name="T81" fmla="*/ 132 h 227"/>
                  <a:gd name="T82" fmla="*/ 70 w 142"/>
                  <a:gd name="T83" fmla="*/ 134 h 227"/>
                  <a:gd name="T84" fmla="*/ 89 w 142"/>
                  <a:gd name="T85" fmla="*/ 130 h 227"/>
                  <a:gd name="T86" fmla="*/ 100 w 142"/>
                  <a:gd name="T87" fmla="*/ 118 h 227"/>
                  <a:gd name="T88" fmla="*/ 104 w 142"/>
                  <a:gd name="T89" fmla="*/ 19 h 227"/>
                  <a:gd name="T90" fmla="*/ 106 w 142"/>
                  <a:gd name="T91" fmla="*/ 12 h 227"/>
                  <a:gd name="T92" fmla="*/ 109 w 142"/>
                  <a:gd name="T93" fmla="*/ 5 h 227"/>
                  <a:gd name="T94" fmla="*/ 119 w 142"/>
                  <a:gd name="T9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227">
                    <a:moveTo>
                      <a:pt x="122" y="0"/>
                    </a:moveTo>
                    <a:lnTo>
                      <a:pt x="122" y="0"/>
                    </a:lnTo>
                    <a:lnTo>
                      <a:pt x="127" y="0"/>
                    </a:lnTo>
                    <a:lnTo>
                      <a:pt x="130" y="1"/>
                    </a:lnTo>
                    <a:lnTo>
                      <a:pt x="134" y="3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8" y="8"/>
                    </a:lnTo>
                    <a:lnTo>
                      <a:pt x="140" y="12"/>
                    </a:lnTo>
                    <a:lnTo>
                      <a:pt x="141" y="15"/>
                    </a:lnTo>
                    <a:lnTo>
                      <a:pt x="142" y="19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1" y="163"/>
                    </a:lnTo>
                    <a:lnTo>
                      <a:pt x="138" y="176"/>
                    </a:lnTo>
                    <a:lnTo>
                      <a:pt x="135" y="187"/>
                    </a:lnTo>
                    <a:lnTo>
                      <a:pt x="130" y="196"/>
                    </a:lnTo>
                    <a:lnTo>
                      <a:pt x="130" y="196"/>
                    </a:lnTo>
                    <a:lnTo>
                      <a:pt x="124" y="203"/>
                    </a:lnTo>
                    <a:lnTo>
                      <a:pt x="119" y="210"/>
                    </a:lnTo>
                    <a:lnTo>
                      <a:pt x="111" y="215"/>
                    </a:lnTo>
                    <a:lnTo>
                      <a:pt x="103" y="220"/>
                    </a:lnTo>
                    <a:lnTo>
                      <a:pt x="103" y="220"/>
                    </a:lnTo>
                    <a:lnTo>
                      <a:pt x="93" y="222"/>
                    </a:lnTo>
                    <a:lnTo>
                      <a:pt x="83" y="225"/>
                    </a:lnTo>
                    <a:lnTo>
                      <a:pt x="72" y="227"/>
                    </a:lnTo>
                    <a:lnTo>
                      <a:pt x="62" y="227"/>
                    </a:lnTo>
                    <a:lnTo>
                      <a:pt x="62" y="227"/>
                    </a:lnTo>
                    <a:lnTo>
                      <a:pt x="52" y="227"/>
                    </a:lnTo>
                    <a:lnTo>
                      <a:pt x="41" y="226"/>
                    </a:lnTo>
                    <a:lnTo>
                      <a:pt x="41" y="226"/>
                    </a:lnTo>
                    <a:lnTo>
                      <a:pt x="31" y="224"/>
                    </a:lnTo>
                    <a:lnTo>
                      <a:pt x="23" y="221"/>
                    </a:lnTo>
                    <a:lnTo>
                      <a:pt x="23" y="221"/>
                    </a:lnTo>
                    <a:lnTo>
                      <a:pt x="15" y="217"/>
                    </a:lnTo>
                    <a:lnTo>
                      <a:pt x="12" y="213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9" y="207"/>
                    </a:lnTo>
                    <a:lnTo>
                      <a:pt x="8" y="205"/>
                    </a:lnTo>
                    <a:lnTo>
                      <a:pt x="8" y="202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12" y="190"/>
                    </a:lnTo>
                    <a:lnTo>
                      <a:pt x="15" y="188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20" y="184"/>
                    </a:lnTo>
                    <a:lnTo>
                      <a:pt x="24" y="184"/>
                    </a:lnTo>
                    <a:lnTo>
                      <a:pt x="27" y="184"/>
                    </a:lnTo>
                    <a:lnTo>
                      <a:pt x="31" y="185"/>
                    </a:lnTo>
                    <a:lnTo>
                      <a:pt x="31" y="185"/>
                    </a:lnTo>
                    <a:lnTo>
                      <a:pt x="44" y="190"/>
                    </a:lnTo>
                    <a:lnTo>
                      <a:pt x="44" y="190"/>
                    </a:lnTo>
                    <a:lnTo>
                      <a:pt x="52" y="192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75" y="192"/>
                    </a:lnTo>
                    <a:lnTo>
                      <a:pt x="85" y="189"/>
                    </a:lnTo>
                    <a:lnTo>
                      <a:pt x="85" y="189"/>
                    </a:lnTo>
                    <a:lnTo>
                      <a:pt x="90" y="187"/>
                    </a:lnTo>
                    <a:lnTo>
                      <a:pt x="93" y="184"/>
                    </a:lnTo>
                    <a:lnTo>
                      <a:pt x="97" y="181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1" y="171"/>
                    </a:lnTo>
                    <a:lnTo>
                      <a:pt x="104" y="166"/>
                    </a:lnTo>
                    <a:lnTo>
                      <a:pt x="105" y="152"/>
                    </a:lnTo>
                    <a:lnTo>
                      <a:pt x="105" y="148"/>
                    </a:lnTo>
                    <a:lnTo>
                      <a:pt x="105" y="148"/>
                    </a:lnTo>
                    <a:lnTo>
                      <a:pt x="104" y="149"/>
                    </a:lnTo>
                    <a:lnTo>
                      <a:pt x="98" y="155"/>
                    </a:lnTo>
                    <a:lnTo>
                      <a:pt x="98" y="155"/>
                    </a:lnTo>
                    <a:lnTo>
                      <a:pt x="90" y="161"/>
                    </a:lnTo>
                    <a:lnTo>
                      <a:pt x="79" y="165"/>
                    </a:lnTo>
                    <a:lnTo>
                      <a:pt x="79" y="165"/>
                    </a:lnTo>
                    <a:lnTo>
                      <a:pt x="68" y="168"/>
                    </a:lnTo>
                    <a:lnTo>
                      <a:pt x="54" y="168"/>
                    </a:lnTo>
                    <a:lnTo>
                      <a:pt x="54" y="168"/>
                    </a:lnTo>
                    <a:lnTo>
                      <a:pt x="47" y="168"/>
                    </a:lnTo>
                    <a:lnTo>
                      <a:pt x="39" y="167"/>
                    </a:lnTo>
                    <a:lnTo>
                      <a:pt x="32" y="165"/>
                    </a:lnTo>
                    <a:lnTo>
                      <a:pt x="26" y="161"/>
                    </a:lnTo>
                    <a:lnTo>
                      <a:pt x="26" y="161"/>
                    </a:lnTo>
                    <a:lnTo>
                      <a:pt x="20" y="156"/>
                    </a:lnTo>
                    <a:lnTo>
                      <a:pt x="15" y="152"/>
                    </a:lnTo>
                    <a:lnTo>
                      <a:pt x="11" y="146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4" y="133"/>
                    </a:lnTo>
                    <a:lnTo>
                      <a:pt x="2" y="125"/>
                    </a:lnTo>
                    <a:lnTo>
                      <a:pt x="1" y="117"/>
                    </a:lnTo>
                    <a:lnTo>
                      <a:pt x="0" y="10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38" y="107"/>
                    </a:lnTo>
                    <a:lnTo>
                      <a:pt x="39" y="115"/>
                    </a:lnTo>
                    <a:lnTo>
                      <a:pt x="42" y="122"/>
                    </a:lnTo>
                    <a:lnTo>
                      <a:pt x="46" y="126"/>
                    </a:lnTo>
                    <a:lnTo>
                      <a:pt x="46" y="126"/>
                    </a:lnTo>
                    <a:lnTo>
                      <a:pt x="51" y="130"/>
                    </a:lnTo>
                    <a:lnTo>
                      <a:pt x="56" y="132"/>
                    </a:lnTo>
                    <a:lnTo>
                      <a:pt x="63" y="133"/>
                    </a:lnTo>
                    <a:lnTo>
                      <a:pt x="70" y="134"/>
                    </a:lnTo>
                    <a:lnTo>
                      <a:pt x="70" y="134"/>
                    </a:lnTo>
                    <a:lnTo>
                      <a:pt x="81" y="133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96" y="125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09"/>
                    </a:lnTo>
                    <a:lnTo>
                      <a:pt x="104" y="97"/>
                    </a:lnTo>
                    <a:lnTo>
                      <a:pt x="104" y="19"/>
                    </a:lnTo>
                    <a:lnTo>
                      <a:pt x="104" y="19"/>
                    </a:lnTo>
                    <a:lnTo>
                      <a:pt x="105" y="15"/>
                    </a:lnTo>
                    <a:lnTo>
                      <a:pt x="106" y="12"/>
                    </a:lnTo>
                    <a:lnTo>
                      <a:pt x="107" y="8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2" y="3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412876" y="1417638"/>
                <a:ext cx="57150" cy="107950"/>
              </a:xfrm>
              <a:custGeom>
                <a:avLst/>
                <a:gdLst>
                  <a:gd name="T0" fmla="*/ 95 w 108"/>
                  <a:gd name="T1" fmla="*/ 166 h 202"/>
                  <a:gd name="T2" fmla="*/ 88 w 108"/>
                  <a:gd name="T3" fmla="*/ 168 h 202"/>
                  <a:gd name="T4" fmla="*/ 86 w 108"/>
                  <a:gd name="T5" fmla="*/ 168 h 202"/>
                  <a:gd name="T6" fmla="*/ 81 w 108"/>
                  <a:gd name="T7" fmla="*/ 169 h 202"/>
                  <a:gd name="T8" fmla="*/ 75 w 108"/>
                  <a:gd name="T9" fmla="*/ 168 h 202"/>
                  <a:gd name="T10" fmla="*/ 71 w 108"/>
                  <a:gd name="T11" fmla="*/ 164 h 202"/>
                  <a:gd name="T12" fmla="*/ 70 w 108"/>
                  <a:gd name="T13" fmla="*/ 160 h 202"/>
                  <a:gd name="T14" fmla="*/ 70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7 w 108"/>
                  <a:gd name="T27" fmla="*/ 40 h 202"/>
                  <a:gd name="T28" fmla="*/ 70 w 108"/>
                  <a:gd name="T29" fmla="*/ 39 h 202"/>
                  <a:gd name="T30" fmla="*/ 70 w 108"/>
                  <a:gd name="T31" fmla="*/ 19 h 202"/>
                  <a:gd name="T32" fmla="*/ 66 w 108"/>
                  <a:gd name="T33" fmla="*/ 9 h 202"/>
                  <a:gd name="T34" fmla="*/ 64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1 w 108"/>
                  <a:gd name="T43" fmla="*/ 4 h 202"/>
                  <a:gd name="T44" fmla="*/ 37 w 108"/>
                  <a:gd name="T45" fmla="*/ 6 h 202"/>
                  <a:gd name="T46" fmla="*/ 34 w 108"/>
                  <a:gd name="T47" fmla="*/ 12 h 202"/>
                  <a:gd name="T48" fmla="*/ 32 w 108"/>
                  <a:gd name="T49" fmla="*/ 19 h 202"/>
                  <a:gd name="T50" fmla="*/ 18 w 108"/>
                  <a:gd name="T51" fmla="*/ 39 h 202"/>
                  <a:gd name="T52" fmla="*/ 11 w 108"/>
                  <a:gd name="T53" fmla="*/ 40 h 202"/>
                  <a:gd name="T54" fmla="*/ 5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5 w 108"/>
                  <a:gd name="T61" fmla="*/ 68 h 202"/>
                  <a:gd name="T62" fmla="*/ 18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6 w 108"/>
                  <a:gd name="T69" fmla="*/ 182 h 202"/>
                  <a:gd name="T70" fmla="*/ 42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8 w 108"/>
                  <a:gd name="T77" fmla="*/ 202 h 202"/>
                  <a:gd name="T78" fmla="*/ 82 w 108"/>
                  <a:gd name="T79" fmla="*/ 201 h 202"/>
                  <a:gd name="T80" fmla="*/ 93 w 108"/>
                  <a:gd name="T81" fmla="*/ 198 h 202"/>
                  <a:gd name="T82" fmla="*/ 97 w 108"/>
                  <a:gd name="T83" fmla="*/ 196 h 202"/>
                  <a:gd name="T84" fmla="*/ 104 w 108"/>
                  <a:gd name="T85" fmla="*/ 189 h 202"/>
                  <a:gd name="T86" fmla="*/ 107 w 108"/>
                  <a:gd name="T87" fmla="*/ 181 h 202"/>
                  <a:gd name="T88" fmla="*/ 107 w 108"/>
                  <a:gd name="T89" fmla="*/ 175 h 202"/>
                  <a:gd name="T90" fmla="*/ 103 w 108"/>
                  <a:gd name="T91" fmla="*/ 170 h 202"/>
                  <a:gd name="T92" fmla="*/ 95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5" y="166"/>
                    </a:moveTo>
                    <a:lnTo>
                      <a:pt x="95" y="166"/>
                    </a:lnTo>
                    <a:lnTo>
                      <a:pt x="92" y="167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86" y="168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1" y="164"/>
                    </a:lnTo>
                    <a:lnTo>
                      <a:pt x="71" y="164"/>
                    </a:lnTo>
                    <a:lnTo>
                      <a:pt x="70" y="160"/>
                    </a:lnTo>
                    <a:lnTo>
                      <a:pt x="70" y="157"/>
                    </a:lnTo>
                    <a:lnTo>
                      <a:pt x="70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7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7" y="40"/>
                    </a:lnTo>
                    <a:lnTo>
                      <a:pt x="91" y="39"/>
                    </a:lnTo>
                    <a:lnTo>
                      <a:pt x="70" y="3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7" y="12"/>
                    </a:lnTo>
                    <a:lnTo>
                      <a:pt x="66" y="9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3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5" y="9"/>
                    </a:lnTo>
                    <a:lnTo>
                      <a:pt x="34" y="12"/>
                    </a:lnTo>
                    <a:lnTo>
                      <a:pt x="33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1" y="40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5" y="68"/>
                    </a:lnTo>
                    <a:lnTo>
                      <a:pt x="5" y="68"/>
                    </a:lnTo>
                    <a:lnTo>
                      <a:pt x="11" y="72"/>
                    </a:lnTo>
                    <a:lnTo>
                      <a:pt x="18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5" y="177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42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6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8" y="202"/>
                    </a:lnTo>
                    <a:lnTo>
                      <a:pt x="78" y="202"/>
                    </a:lnTo>
                    <a:lnTo>
                      <a:pt x="82" y="201"/>
                    </a:lnTo>
                    <a:lnTo>
                      <a:pt x="88" y="199"/>
                    </a:lnTo>
                    <a:lnTo>
                      <a:pt x="93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2" y="192"/>
                    </a:lnTo>
                    <a:lnTo>
                      <a:pt x="104" y="189"/>
                    </a:lnTo>
                    <a:lnTo>
                      <a:pt x="107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7" y="175"/>
                    </a:lnTo>
                    <a:lnTo>
                      <a:pt x="103" y="170"/>
                    </a:lnTo>
                    <a:lnTo>
                      <a:pt x="103" y="170"/>
                    </a:lnTo>
                    <a:lnTo>
                      <a:pt x="100" y="167"/>
                    </a:lnTo>
                    <a:lnTo>
                      <a:pt x="95" y="166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5" name="Freeform 13"/>
              <p:cNvSpPr>
                <a:spLocks noEditPoints="1"/>
              </p:cNvSpPr>
              <p:nvPr/>
            </p:nvSpPr>
            <p:spPr bwMode="auto">
              <a:xfrm>
                <a:off x="1479551" y="1406525"/>
                <a:ext cx="22225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7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7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7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7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1509713" y="1435100"/>
                <a:ext cx="74613" cy="90488"/>
              </a:xfrm>
              <a:custGeom>
                <a:avLst/>
                <a:gdLst>
                  <a:gd name="T0" fmla="*/ 82 w 142"/>
                  <a:gd name="T1" fmla="*/ 0 h 171"/>
                  <a:gd name="T2" fmla="*/ 112 w 142"/>
                  <a:gd name="T3" fmla="*/ 3 h 171"/>
                  <a:gd name="T4" fmla="*/ 123 w 142"/>
                  <a:gd name="T5" fmla="*/ 8 h 171"/>
                  <a:gd name="T6" fmla="*/ 133 w 142"/>
                  <a:gd name="T7" fmla="*/ 14 h 171"/>
                  <a:gd name="T8" fmla="*/ 136 w 142"/>
                  <a:gd name="T9" fmla="*/ 17 h 171"/>
                  <a:gd name="T10" fmla="*/ 139 w 142"/>
                  <a:gd name="T11" fmla="*/ 25 h 171"/>
                  <a:gd name="T12" fmla="*/ 139 w 142"/>
                  <a:gd name="T13" fmla="*/ 30 h 171"/>
                  <a:gd name="T14" fmla="*/ 136 w 142"/>
                  <a:gd name="T15" fmla="*/ 41 h 171"/>
                  <a:gd name="T16" fmla="*/ 134 w 142"/>
                  <a:gd name="T17" fmla="*/ 44 h 171"/>
                  <a:gd name="T18" fmla="*/ 129 w 142"/>
                  <a:gd name="T19" fmla="*/ 46 h 171"/>
                  <a:gd name="T20" fmla="*/ 126 w 142"/>
                  <a:gd name="T21" fmla="*/ 47 h 171"/>
                  <a:gd name="T22" fmla="*/ 118 w 142"/>
                  <a:gd name="T23" fmla="*/ 45 h 171"/>
                  <a:gd name="T24" fmla="*/ 112 w 142"/>
                  <a:gd name="T25" fmla="*/ 41 h 171"/>
                  <a:gd name="T26" fmla="*/ 106 w 142"/>
                  <a:gd name="T27" fmla="*/ 38 h 171"/>
                  <a:gd name="T28" fmla="*/ 101 w 142"/>
                  <a:gd name="T29" fmla="*/ 36 h 171"/>
                  <a:gd name="T30" fmla="*/ 96 w 142"/>
                  <a:gd name="T31" fmla="*/ 35 h 171"/>
                  <a:gd name="T32" fmla="*/ 86 w 142"/>
                  <a:gd name="T33" fmla="*/ 33 h 171"/>
                  <a:gd name="T34" fmla="*/ 72 w 142"/>
                  <a:gd name="T35" fmla="*/ 36 h 171"/>
                  <a:gd name="T36" fmla="*/ 60 w 142"/>
                  <a:gd name="T37" fmla="*/ 40 h 171"/>
                  <a:gd name="T38" fmla="*/ 55 w 142"/>
                  <a:gd name="T39" fmla="*/ 44 h 171"/>
                  <a:gd name="T40" fmla="*/ 46 w 142"/>
                  <a:gd name="T41" fmla="*/ 53 h 171"/>
                  <a:gd name="T42" fmla="*/ 44 w 142"/>
                  <a:gd name="T43" fmla="*/ 59 h 171"/>
                  <a:gd name="T44" fmla="*/ 39 w 142"/>
                  <a:gd name="T45" fmla="*/ 72 h 171"/>
                  <a:gd name="T46" fmla="*/ 38 w 142"/>
                  <a:gd name="T47" fmla="*/ 85 h 171"/>
                  <a:gd name="T48" fmla="*/ 38 w 142"/>
                  <a:gd name="T49" fmla="*/ 92 h 171"/>
                  <a:gd name="T50" fmla="*/ 40 w 142"/>
                  <a:gd name="T51" fmla="*/ 106 h 171"/>
                  <a:gd name="T52" fmla="*/ 44 w 142"/>
                  <a:gd name="T53" fmla="*/ 112 h 171"/>
                  <a:gd name="T54" fmla="*/ 51 w 142"/>
                  <a:gd name="T55" fmla="*/ 122 h 171"/>
                  <a:gd name="T56" fmla="*/ 60 w 142"/>
                  <a:gd name="T57" fmla="*/ 131 h 171"/>
                  <a:gd name="T58" fmla="*/ 66 w 142"/>
                  <a:gd name="T59" fmla="*/ 134 h 171"/>
                  <a:gd name="T60" fmla="*/ 78 w 142"/>
                  <a:gd name="T61" fmla="*/ 136 h 171"/>
                  <a:gd name="T62" fmla="*/ 84 w 142"/>
                  <a:gd name="T63" fmla="*/ 137 h 171"/>
                  <a:gd name="T64" fmla="*/ 98 w 142"/>
                  <a:gd name="T65" fmla="*/ 136 h 171"/>
                  <a:gd name="T66" fmla="*/ 107 w 142"/>
                  <a:gd name="T67" fmla="*/ 134 h 171"/>
                  <a:gd name="T68" fmla="*/ 115 w 142"/>
                  <a:gd name="T69" fmla="*/ 128 h 171"/>
                  <a:gd name="T70" fmla="*/ 119 w 142"/>
                  <a:gd name="T71" fmla="*/ 126 h 171"/>
                  <a:gd name="T72" fmla="*/ 124 w 142"/>
                  <a:gd name="T73" fmla="*/ 126 h 171"/>
                  <a:gd name="T74" fmla="*/ 133 w 142"/>
                  <a:gd name="T75" fmla="*/ 127 h 171"/>
                  <a:gd name="T76" fmla="*/ 137 w 142"/>
                  <a:gd name="T77" fmla="*/ 131 h 171"/>
                  <a:gd name="T78" fmla="*/ 141 w 142"/>
                  <a:gd name="T79" fmla="*/ 136 h 171"/>
                  <a:gd name="T80" fmla="*/ 142 w 142"/>
                  <a:gd name="T81" fmla="*/ 143 h 171"/>
                  <a:gd name="T82" fmla="*/ 139 w 142"/>
                  <a:gd name="T83" fmla="*/ 150 h 171"/>
                  <a:gd name="T84" fmla="*/ 133 w 142"/>
                  <a:gd name="T85" fmla="*/ 157 h 171"/>
                  <a:gd name="T86" fmla="*/ 123 w 142"/>
                  <a:gd name="T87" fmla="*/ 163 h 171"/>
                  <a:gd name="T88" fmla="*/ 111 w 142"/>
                  <a:gd name="T89" fmla="*/ 168 h 171"/>
                  <a:gd name="T90" fmla="*/ 79 w 142"/>
                  <a:gd name="T91" fmla="*/ 171 h 171"/>
                  <a:gd name="T92" fmla="*/ 68 w 142"/>
                  <a:gd name="T93" fmla="*/ 171 h 171"/>
                  <a:gd name="T94" fmla="*/ 47 w 142"/>
                  <a:gd name="T95" fmla="*/ 165 h 171"/>
                  <a:gd name="T96" fmla="*/ 38 w 142"/>
                  <a:gd name="T97" fmla="*/ 159 h 171"/>
                  <a:gd name="T98" fmla="*/ 22 w 142"/>
                  <a:gd name="T99" fmla="*/ 147 h 171"/>
                  <a:gd name="T100" fmla="*/ 10 w 142"/>
                  <a:gd name="T101" fmla="*/ 129 h 171"/>
                  <a:gd name="T102" fmla="*/ 5 w 142"/>
                  <a:gd name="T103" fmla="*/ 119 h 171"/>
                  <a:gd name="T104" fmla="*/ 1 w 142"/>
                  <a:gd name="T105" fmla="*/ 97 h 171"/>
                  <a:gd name="T106" fmla="*/ 0 w 142"/>
                  <a:gd name="T107" fmla="*/ 85 h 171"/>
                  <a:gd name="T108" fmla="*/ 3 w 142"/>
                  <a:gd name="T109" fmla="*/ 62 h 171"/>
                  <a:gd name="T110" fmla="*/ 10 w 142"/>
                  <a:gd name="T111" fmla="*/ 41 h 171"/>
                  <a:gd name="T112" fmla="*/ 16 w 142"/>
                  <a:gd name="T113" fmla="*/ 32 h 171"/>
                  <a:gd name="T114" fmla="*/ 31 w 142"/>
                  <a:gd name="T115" fmla="*/ 17 h 171"/>
                  <a:gd name="T116" fmla="*/ 39 w 142"/>
                  <a:gd name="T117" fmla="*/ 10 h 171"/>
                  <a:gd name="T118" fmla="*/ 59 w 142"/>
                  <a:gd name="T119" fmla="*/ 2 h 171"/>
                  <a:gd name="T120" fmla="*/ 82 w 142"/>
                  <a:gd name="T12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" h="171">
                    <a:moveTo>
                      <a:pt x="82" y="0"/>
                    </a:moveTo>
                    <a:lnTo>
                      <a:pt x="82" y="0"/>
                    </a:lnTo>
                    <a:lnTo>
                      <a:pt x="98" y="1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23" y="8"/>
                    </a:lnTo>
                    <a:lnTo>
                      <a:pt x="129" y="1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6" y="17"/>
                    </a:lnTo>
                    <a:lnTo>
                      <a:pt x="138" y="21"/>
                    </a:lnTo>
                    <a:lnTo>
                      <a:pt x="139" y="25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8" y="36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4" y="44"/>
                    </a:lnTo>
                    <a:lnTo>
                      <a:pt x="131" y="45"/>
                    </a:lnTo>
                    <a:lnTo>
                      <a:pt x="129" y="46"/>
                    </a:lnTo>
                    <a:lnTo>
                      <a:pt x="126" y="47"/>
                    </a:lnTo>
                    <a:lnTo>
                      <a:pt x="126" y="47"/>
                    </a:lnTo>
                    <a:lnTo>
                      <a:pt x="121" y="46"/>
                    </a:lnTo>
                    <a:lnTo>
                      <a:pt x="118" y="45"/>
                    </a:lnTo>
                    <a:lnTo>
                      <a:pt x="118" y="45"/>
                    </a:lnTo>
                    <a:lnTo>
                      <a:pt x="112" y="41"/>
                    </a:lnTo>
                    <a:lnTo>
                      <a:pt x="112" y="41"/>
                    </a:lnTo>
                    <a:lnTo>
                      <a:pt x="106" y="38"/>
                    </a:lnTo>
                    <a:lnTo>
                      <a:pt x="106" y="38"/>
                    </a:lnTo>
                    <a:lnTo>
                      <a:pt x="101" y="36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79" y="35"/>
                    </a:lnTo>
                    <a:lnTo>
                      <a:pt x="72" y="36"/>
                    </a:lnTo>
                    <a:lnTo>
                      <a:pt x="66" y="38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55" y="44"/>
                    </a:lnTo>
                    <a:lnTo>
                      <a:pt x="51" y="48"/>
                    </a:lnTo>
                    <a:lnTo>
                      <a:pt x="46" y="53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40" y="65"/>
                    </a:lnTo>
                    <a:lnTo>
                      <a:pt x="39" y="72"/>
                    </a:lnTo>
                    <a:lnTo>
                      <a:pt x="38" y="78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92"/>
                    </a:lnTo>
                    <a:lnTo>
                      <a:pt x="39" y="99"/>
                    </a:lnTo>
                    <a:lnTo>
                      <a:pt x="40" y="106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7" y="118"/>
                    </a:lnTo>
                    <a:lnTo>
                      <a:pt x="51" y="122"/>
                    </a:lnTo>
                    <a:lnTo>
                      <a:pt x="55" y="127"/>
                    </a:lnTo>
                    <a:lnTo>
                      <a:pt x="60" y="131"/>
                    </a:lnTo>
                    <a:lnTo>
                      <a:pt x="60" y="131"/>
                    </a:lnTo>
                    <a:lnTo>
                      <a:pt x="66" y="134"/>
                    </a:lnTo>
                    <a:lnTo>
                      <a:pt x="71" y="135"/>
                    </a:lnTo>
                    <a:lnTo>
                      <a:pt x="78" y="136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103" y="135"/>
                    </a:lnTo>
                    <a:lnTo>
                      <a:pt x="107" y="134"/>
                    </a:lnTo>
                    <a:lnTo>
                      <a:pt x="107" y="134"/>
                    </a:lnTo>
                    <a:lnTo>
                      <a:pt x="115" y="128"/>
                    </a:lnTo>
                    <a:lnTo>
                      <a:pt x="115" y="128"/>
                    </a:lnTo>
                    <a:lnTo>
                      <a:pt x="119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9" y="126"/>
                    </a:lnTo>
                    <a:lnTo>
                      <a:pt x="133" y="127"/>
                    </a:lnTo>
                    <a:lnTo>
                      <a:pt x="135" y="128"/>
                    </a:lnTo>
                    <a:lnTo>
                      <a:pt x="137" y="131"/>
                    </a:lnTo>
                    <a:lnTo>
                      <a:pt x="137" y="131"/>
                    </a:lnTo>
                    <a:lnTo>
                      <a:pt x="141" y="136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1" y="147"/>
                    </a:lnTo>
                    <a:lnTo>
                      <a:pt x="139" y="150"/>
                    </a:lnTo>
                    <a:lnTo>
                      <a:pt x="137" y="154"/>
                    </a:lnTo>
                    <a:lnTo>
                      <a:pt x="133" y="157"/>
                    </a:lnTo>
                    <a:lnTo>
                      <a:pt x="133" y="157"/>
                    </a:lnTo>
                    <a:lnTo>
                      <a:pt x="123" y="163"/>
                    </a:lnTo>
                    <a:lnTo>
                      <a:pt x="111" y="168"/>
                    </a:lnTo>
                    <a:lnTo>
                      <a:pt x="111" y="168"/>
                    </a:lnTo>
                    <a:lnTo>
                      <a:pt x="96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8" y="171"/>
                    </a:lnTo>
                    <a:lnTo>
                      <a:pt x="57" y="169"/>
                    </a:lnTo>
                    <a:lnTo>
                      <a:pt x="47" y="165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0" y="154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0" y="129"/>
                    </a:lnTo>
                    <a:lnTo>
                      <a:pt x="10" y="129"/>
                    </a:lnTo>
                    <a:lnTo>
                      <a:pt x="5" y="119"/>
                    </a:lnTo>
                    <a:lnTo>
                      <a:pt x="3" y="109"/>
                    </a:lnTo>
                    <a:lnTo>
                      <a:pt x="1" y="9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7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1" y="17"/>
                    </a:lnTo>
                    <a:lnTo>
                      <a:pt x="39" y="10"/>
                    </a:lnTo>
                    <a:lnTo>
                      <a:pt x="39" y="10"/>
                    </a:lnTo>
                    <a:lnTo>
                      <a:pt x="49" y="6"/>
                    </a:lnTo>
                    <a:lnTo>
                      <a:pt x="59" y="2"/>
                    </a:lnTo>
                    <a:lnTo>
                      <a:pt x="70" y="1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7" name="Freeform 15"/>
              <p:cNvSpPr>
                <a:spLocks/>
              </p:cNvSpPr>
              <p:nvPr/>
            </p:nvSpPr>
            <p:spPr bwMode="auto">
              <a:xfrm>
                <a:off x="1585913" y="1435100"/>
                <a:ext cx="68263" cy="90488"/>
              </a:xfrm>
              <a:custGeom>
                <a:avLst/>
                <a:gdLst>
                  <a:gd name="T0" fmla="*/ 0 w 130"/>
                  <a:gd name="T1" fmla="*/ 137 h 171"/>
                  <a:gd name="T2" fmla="*/ 0 w 130"/>
                  <a:gd name="T3" fmla="*/ 128 h 171"/>
                  <a:gd name="T4" fmla="*/ 8 w 130"/>
                  <a:gd name="T5" fmla="*/ 120 h 171"/>
                  <a:gd name="T6" fmla="*/ 19 w 130"/>
                  <a:gd name="T7" fmla="*/ 117 h 171"/>
                  <a:gd name="T8" fmla="*/ 29 w 130"/>
                  <a:gd name="T9" fmla="*/ 122 h 171"/>
                  <a:gd name="T10" fmla="*/ 47 w 130"/>
                  <a:gd name="T11" fmla="*/ 136 h 171"/>
                  <a:gd name="T12" fmla="*/ 59 w 130"/>
                  <a:gd name="T13" fmla="*/ 141 h 171"/>
                  <a:gd name="T14" fmla="*/ 83 w 130"/>
                  <a:gd name="T15" fmla="*/ 140 h 171"/>
                  <a:gd name="T16" fmla="*/ 93 w 130"/>
                  <a:gd name="T17" fmla="*/ 135 h 171"/>
                  <a:gd name="T18" fmla="*/ 96 w 130"/>
                  <a:gd name="T19" fmla="*/ 131 h 171"/>
                  <a:gd name="T20" fmla="*/ 96 w 130"/>
                  <a:gd name="T21" fmla="*/ 118 h 171"/>
                  <a:gd name="T22" fmla="*/ 87 w 130"/>
                  <a:gd name="T23" fmla="*/ 109 h 171"/>
                  <a:gd name="T24" fmla="*/ 64 w 130"/>
                  <a:gd name="T25" fmla="*/ 100 h 171"/>
                  <a:gd name="T26" fmla="*/ 44 w 130"/>
                  <a:gd name="T27" fmla="*/ 95 h 171"/>
                  <a:gd name="T28" fmla="*/ 26 w 130"/>
                  <a:gd name="T29" fmla="*/ 85 h 171"/>
                  <a:gd name="T30" fmla="*/ 12 w 130"/>
                  <a:gd name="T31" fmla="*/ 72 h 171"/>
                  <a:gd name="T32" fmla="*/ 7 w 130"/>
                  <a:gd name="T33" fmla="*/ 55 h 171"/>
                  <a:gd name="T34" fmla="*/ 7 w 130"/>
                  <a:gd name="T35" fmla="*/ 41 h 171"/>
                  <a:gd name="T36" fmla="*/ 15 w 130"/>
                  <a:gd name="T37" fmla="*/ 22 h 171"/>
                  <a:gd name="T38" fmla="*/ 24 w 130"/>
                  <a:gd name="T39" fmla="*/ 13 h 171"/>
                  <a:gd name="T40" fmla="*/ 37 w 130"/>
                  <a:gd name="T41" fmla="*/ 6 h 171"/>
                  <a:gd name="T42" fmla="*/ 59 w 130"/>
                  <a:gd name="T43" fmla="*/ 0 h 171"/>
                  <a:gd name="T44" fmla="*/ 76 w 130"/>
                  <a:gd name="T45" fmla="*/ 0 h 171"/>
                  <a:gd name="T46" fmla="*/ 96 w 130"/>
                  <a:gd name="T47" fmla="*/ 6 h 171"/>
                  <a:gd name="T48" fmla="*/ 116 w 130"/>
                  <a:gd name="T49" fmla="*/ 15 h 171"/>
                  <a:gd name="T50" fmla="*/ 125 w 130"/>
                  <a:gd name="T51" fmla="*/ 28 h 171"/>
                  <a:gd name="T52" fmla="*/ 126 w 130"/>
                  <a:gd name="T53" fmla="*/ 37 h 171"/>
                  <a:gd name="T54" fmla="*/ 120 w 130"/>
                  <a:gd name="T55" fmla="*/ 46 h 171"/>
                  <a:gd name="T56" fmla="*/ 110 w 130"/>
                  <a:gd name="T57" fmla="*/ 50 h 171"/>
                  <a:gd name="T58" fmla="*/ 99 w 130"/>
                  <a:gd name="T59" fmla="*/ 45 h 171"/>
                  <a:gd name="T60" fmla="*/ 86 w 130"/>
                  <a:gd name="T61" fmla="*/ 35 h 171"/>
                  <a:gd name="T62" fmla="*/ 65 w 130"/>
                  <a:gd name="T63" fmla="*/ 30 h 171"/>
                  <a:gd name="T64" fmla="*/ 56 w 130"/>
                  <a:gd name="T65" fmla="*/ 31 h 171"/>
                  <a:gd name="T66" fmla="*/ 46 w 130"/>
                  <a:gd name="T67" fmla="*/ 36 h 171"/>
                  <a:gd name="T68" fmla="*/ 42 w 130"/>
                  <a:gd name="T69" fmla="*/ 47 h 171"/>
                  <a:gd name="T70" fmla="*/ 46 w 130"/>
                  <a:gd name="T71" fmla="*/ 59 h 171"/>
                  <a:gd name="T72" fmla="*/ 59 w 130"/>
                  <a:gd name="T73" fmla="*/ 65 h 171"/>
                  <a:gd name="T74" fmla="*/ 75 w 130"/>
                  <a:gd name="T75" fmla="*/ 70 h 171"/>
                  <a:gd name="T76" fmla="*/ 104 w 130"/>
                  <a:gd name="T77" fmla="*/ 80 h 171"/>
                  <a:gd name="T78" fmla="*/ 119 w 130"/>
                  <a:gd name="T79" fmla="*/ 91 h 171"/>
                  <a:gd name="T80" fmla="*/ 127 w 130"/>
                  <a:gd name="T81" fmla="*/ 104 h 171"/>
                  <a:gd name="T82" fmla="*/ 130 w 130"/>
                  <a:gd name="T83" fmla="*/ 121 h 171"/>
                  <a:gd name="T84" fmla="*/ 125 w 130"/>
                  <a:gd name="T85" fmla="*/ 143 h 171"/>
                  <a:gd name="T86" fmla="*/ 116 w 130"/>
                  <a:gd name="T87" fmla="*/ 154 h 171"/>
                  <a:gd name="T88" fmla="*/ 97 w 130"/>
                  <a:gd name="T89" fmla="*/ 165 h 171"/>
                  <a:gd name="T90" fmla="*/ 83 w 130"/>
                  <a:gd name="T91" fmla="*/ 170 h 171"/>
                  <a:gd name="T92" fmla="*/ 69 w 130"/>
                  <a:gd name="T93" fmla="*/ 171 h 171"/>
                  <a:gd name="T94" fmla="*/ 42 w 130"/>
                  <a:gd name="T95" fmla="*/ 168 h 171"/>
                  <a:gd name="T96" fmla="*/ 24 w 130"/>
                  <a:gd name="T97" fmla="*/ 161 h 171"/>
                  <a:gd name="T98" fmla="*/ 2 w 130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71">
                    <a:moveTo>
                      <a:pt x="2" y="142"/>
                    </a:moveTo>
                    <a:lnTo>
                      <a:pt x="2" y="142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2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4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8" y="131"/>
                    </a:lnTo>
                    <a:lnTo>
                      <a:pt x="47" y="136"/>
                    </a:lnTo>
                    <a:lnTo>
                      <a:pt x="47" y="136"/>
                    </a:lnTo>
                    <a:lnTo>
                      <a:pt x="53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4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7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9" y="67"/>
                    </a:lnTo>
                    <a:lnTo>
                      <a:pt x="7" y="61"/>
                    </a:lnTo>
                    <a:lnTo>
                      <a:pt x="7" y="55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4" y="13"/>
                    </a:lnTo>
                    <a:lnTo>
                      <a:pt x="31" y="9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44" y="3"/>
                    </a:lnTo>
                    <a:lnTo>
                      <a:pt x="51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6" y="6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6" y="35"/>
                    </a:lnTo>
                    <a:lnTo>
                      <a:pt x="126" y="35"/>
                    </a:lnTo>
                    <a:lnTo>
                      <a:pt x="126" y="37"/>
                    </a:lnTo>
                    <a:lnTo>
                      <a:pt x="125" y="40"/>
                    </a:lnTo>
                    <a:lnTo>
                      <a:pt x="124" y="43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6" y="31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0" y="33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6" y="59"/>
                    </a:lnTo>
                    <a:lnTo>
                      <a:pt x="46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5" y="70"/>
                    </a:lnTo>
                    <a:lnTo>
                      <a:pt x="75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2" y="85"/>
                    </a:lnTo>
                    <a:lnTo>
                      <a:pt x="112" y="85"/>
                    </a:lnTo>
                    <a:lnTo>
                      <a:pt x="119" y="91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7" y="104"/>
                    </a:lnTo>
                    <a:lnTo>
                      <a:pt x="128" y="110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0" y="129"/>
                    </a:lnTo>
                    <a:lnTo>
                      <a:pt x="127" y="136"/>
                    </a:lnTo>
                    <a:lnTo>
                      <a:pt x="125" y="143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16" y="154"/>
                    </a:lnTo>
                    <a:lnTo>
                      <a:pt x="110" y="158"/>
                    </a:lnTo>
                    <a:lnTo>
                      <a:pt x="104" y="163"/>
                    </a:lnTo>
                    <a:lnTo>
                      <a:pt x="97" y="165"/>
                    </a:lnTo>
                    <a:lnTo>
                      <a:pt x="97" y="165"/>
                    </a:lnTo>
                    <a:lnTo>
                      <a:pt x="90" y="168"/>
                    </a:lnTo>
                    <a:lnTo>
                      <a:pt x="83" y="170"/>
                    </a:lnTo>
                    <a:lnTo>
                      <a:pt x="76" y="171"/>
                    </a:lnTo>
                    <a:lnTo>
                      <a:pt x="69" y="171"/>
                    </a:lnTo>
                    <a:lnTo>
                      <a:pt x="69" y="171"/>
                    </a:lnTo>
                    <a:lnTo>
                      <a:pt x="60" y="171"/>
                    </a:lnTo>
                    <a:lnTo>
                      <a:pt x="51" y="170"/>
                    </a:lnTo>
                    <a:lnTo>
                      <a:pt x="42" y="168"/>
                    </a:lnTo>
                    <a:lnTo>
                      <a:pt x="32" y="165"/>
                    </a:lnTo>
                    <a:lnTo>
                      <a:pt x="32" y="165"/>
                    </a:lnTo>
                    <a:lnTo>
                      <a:pt x="24" y="161"/>
                    </a:lnTo>
                    <a:lnTo>
                      <a:pt x="16" y="156"/>
                    </a:lnTo>
                    <a:lnTo>
                      <a:pt x="9" y="150"/>
                    </a:lnTo>
                    <a:lnTo>
                      <a:pt x="2" y="142"/>
                    </a:ln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1695451" y="1408113"/>
                <a:ext cx="101600" cy="117475"/>
              </a:xfrm>
              <a:custGeom>
                <a:avLst/>
                <a:gdLst>
                  <a:gd name="T0" fmla="*/ 189 w 192"/>
                  <a:gd name="T1" fmla="*/ 202 h 222"/>
                  <a:gd name="T2" fmla="*/ 159 w 192"/>
                  <a:gd name="T3" fmla="*/ 179 h 222"/>
                  <a:gd name="T4" fmla="*/ 177 w 192"/>
                  <a:gd name="T5" fmla="*/ 132 h 222"/>
                  <a:gd name="T6" fmla="*/ 175 w 192"/>
                  <a:gd name="T7" fmla="*/ 124 h 222"/>
                  <a:gd name="T8" fmla="*/ 164 w 192"/>
                  <a:gd name="T9" fmla="*/ 121 h 222"/>
                  <a:gd name="T10" fmla="*/ 160 w 192"/>
                  <a:gd name="T11" fmla="*/ 127 h 222"/>
                  <a:gd name="T12" fmla="*/ 150 w 192"/>
                  <a:gd name="T13" fmla="*/ 155 h 222"/>
                  <a:gd name="T14" fmla="*/ 141 w 192"/>
                  <a:gd name="T15" fmla="*/ 165 h 222"/>
                  <a:gd name="T16" fmla="*/ 88 w 192"/>
                  <a:gd name="T17" fmla="*/ 113 h 222"/>
                  <a:gd name="T18" fmla="*/ 64 w 192"/>
                  <a:gd name="T19" fmla="*/ 81 h 222"/>
                  <a:gd name="T20" fmla="*/ 52 w 192"/>
                  <a:gd name="T21" fmla="*/ 51 h 222"/>
                  <a:gd name="T22" fmla="*/ 58 w 192"/>
                  <a:gd name="T23" fmla="*/ 31 h 222"/>
                  <a:gd name="T24" fmla="*/ 74 w 192"/>
                  <a:gd name="T25" fmla="*/ 20 h 222"/>
                  <a:gd name="T26" fmla="*/ 100 w 192"/>
                  <a:gd name="T27" fmla="*/ 17 h 222"/>
                  <a:gd name="T28" fmla="*/ 118 w 192"/>
                  <a:gd name="T29" fmla="*/ 23 h 222"/>
                  <a:gd name="T30" fmla="*/ 137 w 192"/>
                  <a:gd name="T31" fmla="*/ 40 h 222"/>
                  <a:gd name="T32" fmla="*/ 145 w 192"/>
                  <a:gd name="T33" fmla="*/ 42 h 222"/>
                  <a:gd name="T34" fmla="*/ 149 w 192"/>
                  <a:gd name="T35" fmla="*/ 33 h 222"/>
                  <a:gd name="T36" fmla="*/ 148 w 192"/>
                  <a:gd name="T37" fmla="*/ 28 h 222"/>
                  <a:gd name="T38" fmla="*/ 134 w 192"/>
                  <a:gd name="T39" fmla="*/ 13 h 222"/>
                  <a:gd name="T40" fmla="*/ 111 w 192"/>
                  <a:gd name="T41" fmla="*/ 2 h 222"/>
                  <a:gd name="T42" fmla="*/ 82 w 192"/>
                  <a:gd name="T43" fmla="*/ 0 h 222"/>
                  <a:gd name="T44" fmla="*/ 60 w 192"/>
                  <a:gd name="T45" fmla="*/ 7 h 222"/>
                  <a:gd name="T46" fmla="*/ 41 w 192"/>
                  <a:gd name="T47" fmla="*/ 24 h 222"/>
                  <a:gd name="T48" fmla="*/ 34 w 192"/>
                  <a:gd name="T49" fmla="*/ 44 h 222"/>
                  <a:gd name="T50" fmla="*/ 38 w 192"/>
                  <a:gd name="T51" fmla="*/ 74 h 222"/>
                  <a:gd name="T52" fmla="*/ 33 w 192"/>
                  <a:gd name="T53" fmla="*/ 95 h 222"/>
                  <a:gd name="T54" fmla="*/ 16 w 192"/>
                  <a:gd name="T55" fmla="*/ 109 h 222"/>
                  <a:gd name="T56" fmla="*/ 5 w 192"/>
                  <a:gd name="T57" fmla="*/ 126 h 222"/>
                  <a:gd name="T58" fmla="*/ 0 w 192"/>
                  <a:gd name="T59" fmla="*/ 161 h 222"/>
                  <a:gd name="T60" fmla="*/ 10 w 192"/>
                  <a:gd name="T61" fmla="*/ 186 h 222"/>
                  <a:gd name="T62" fmla="*/ 36 w 192"/>
                  <a:gd name="T63" fmla="*/ 212 h 222"/>
                  <a:gd name="T64" fmla="*/ 64 w 192"/>
                  <a:gd name="T65" fmla="*/ 222 h 222"/>
                  <a:gd name="T66" fmla="*/ 96 w 192"/>
                  <a:gd name="T67" fmla="*/ 221 h 222"/>
                  <a:gd name="T68" fmla="*/ 125 w 192"/>
                  <a:gd name="T69" fmla="*/ 210 h 222"/>
                  <a:gd name="T70" fmla="*/ 147 w 192"/>
                  <a:gd name="T71" fmla="*/ 194 h 222"/>
                  <a:gd name="T72" fmla="*/ 178 w 192"/>
                  <a:gd name="T73" fmla="*/ 216 h 222"/>
                  <a:gd name="T74" fmla="*/ 184 w 192"/>
                  <a:gd name="T75" fmla="*/ 219 h 222"/>
                  <a:gd name="T76" fmla="*/ 192 w 192"/>
                  <a:gd name="T77" fmla="*/ 213 h 222"/>
                  <a:gd name="T78" fmla="*/ 192 w 192"/>
                  <a:gd name="T79" fmla="*/ 206 h 222"/>
                  <a:gd name="T80" fmla="*/ 95 w 192"/>
                  <a:gd name="T81" fmla="*/ 202 h 222"/>
                  <a:gd name="T82" fmla="*/ 67 w 192"/>
                  <a:gd name="T83" fmla="*/ 203 h 222"/>
                  <a:gd name="T84" fmla="*/ 45 w 192"/>
                  <a:gd name="T85" fmla="*/ 197 h 222"/>
                  <a:gd name="T86" fmla="*/ 26 w 192"/>
                  <a:gd name="T87" fmla="*/ 176 h 222"/>
                  <a:gd name="T88" fmla="*/ 20 w 192"/>
                  <a:gd name="T89" fmla="*/ 156 h 222"/>
                  <a:gd name="T90" fmla="*/ 21 w 192"/>
                  <a:gd name="T91" fmla="*/ 134 h 222"/>
                  <a:gd name="T92" fmla="*/ 34 w 192"/>
                  <a:gd name="T93" fmla="*/ 114 h 222"/>
                  <a:gd name="T94" fmla="*/ 56 w 192"/>
                  <a:gd name="T95" fmla="*/ 102 h 222"/>
                  <a:gd name="T96" fmla="*/ 108 w 192"/>
                  <a:gd name="T97" fmla="*/ 158 h 222"/>
                  <a:gd name="T98" fmla="*/ 124 w 192"/>
                  <a:gd name="T99" fmla="*/ 19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2" h="222">
                    <a:moveTo>
                      <a:pt x="192" y="206"/>
                    </a:moveTo>
                    <a:lnTo>
                      <a:pt x="192" y="206"/>
                    </a:lnTo>
                    <a:lnTo>
                      <a:pt x="189" y="202"/>
                    </a:lnTo>
                    <a:lnTo>
                      <a:pt x="189" y="202"/>
                    </a:lnTo>
                    <a:lnTo>
                      <a:pt x="167" y="185"/>
                    </a:lnTo>
                    <a:lnTo>
                      <a:pt x="167" y="185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7" y="164"/>
                    </a:lnTo>
                    <a:lnTo>
                      <a:pt x="167" y="164"/>
                    </a:lnTo>
                    <a:lnTo>
                      <a:pt x="172" y="148"/>
                    </a:lnTo>
                    <a:lnTo>
                      <a:pt x="177" y="132"/>
                    </a:lnTo>
                    <a:lnTo>
                      <a:pt x="177" y="132"/>
                    </a:lnTo>
                    <a:lnTo>
                      <a:pt x="177" y="127"/>
                    </a:lnTo>
                    <a:lnTo>
                      <a:pt x="175" y="124"/>
                    </a:lnTo>
                    <a:lnTo>
                      <a:pt x="175" y="124"/>
                    </a:lnTo>
                    <a:lnTo>
                      <a:pt x="172" y="121"/>
                    </a:lnTo>
                    <a:lnTo>
                      <a:pt x="168" y="121"/>
                    </a:lnTo>
                    <a:lnTo>
                      <a:pt x="168" y="121"/>
                    </a:lnTo>
                    <a:lnTo>
                      <a:pt x="164" y="121"/>
                    </a:lnTo>
                    <a:lnTo>
                      <a:pt x="162" y="123"/>
                    </a:lnTo>
                    <a:lnTo>
                      <a:pt x="162" y="123"/>
                    </a:lnTo>
                    <a:lnTo>
                      <a:pt x="161" y="125"/>
                    </a:lnTo>
                    <a:lnTo>
                      <a:pt x="160" y="127"/>
                    </a:lnTo>
                    <a:lnTo>
                      <a:pt x="160" y="127"/>
                    </a:lnTo>
                    <a:lnTo>
                      <a:pt x="156" y="141"/>
                    </a:lnTo>
                    <a:lnTo>
                      <a:pt x="150" y="155"/>
                    </a:lnTo>
                    <a:lnTo>
                      <a:pt x="150" y="155"/>
                    </a:lnTo>
                    <a:lnTo>
                      <a:pt x="145" y="168"/>
                    </a:lnTo>
                    <a:lnTo>
                      <a:pt x="145" y="168"/>
                    </a:lnTo>
                    <a:lnTo>
                      <a:pt x="141" y="165"/>
                    </a:lnTo>
                    <a:lnTo>
                      <a:pt x="141" y="165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01" y="127"/>
                    </a:lnTo>
                    <a:lnTo>
                      <a:pt x="88" y="113"/>
                    </a:lnTo>
                    <a:lnTo>
                      <a:pt x="88" y="113"/>
                    </a:lnTo>
                    <a:lnTo>
                      <a:pt x="71" y="92"/>
                    </a:lnTo>
                    <a:lnTo>
                      <a:pt x="71" y="92"/>
                    </a:lnTo>
                    <a:lnTo>
                      <a:pt x="64" y="81"/>
                    </a:lnTo>
                    <a:lnTo>
                      <a:pt x="58" y="70"/>
                    </a:lnTo>
                    <a:lnTo>
                      <a:pt x="58" y="70"/>
                    </a:lnTo>
                    <a:lnTo>
                      <a:pt x="53" y="60"/>
                    </a:lnTo>
                    <a:lnTo>
                      <a:pt x="52" y="51"/>
                    </a:lnTo>
                    <a:lnTo>
                      <a:pt x="52" y="51"/>
                    </a:lnTo>
                    <a:lnTo>
                      <a:pt x="53" y="44"/>
                    </a:lnTo>
                    <a:lnTo>
                      <a:pt x="55" y="37"/>
                    </a:lnTo>
                    <a:lnTo>
                      <a:pt x="58" y="31"/>
                    </a:lnTo>
                    <a:lnTo>
                      <a:pt x="63" y="27"/>
                    </a:lnTo>
                    <a:lnTo>
                      <a:pt x="63" y="27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82" y="17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100" y="17"/>
                    </a:lnTo>
                    <a:lnTo>
                      <a:pt x="107" y="18"/>
                    </a:lnTo>
                    <a:lnTo>
                      <a:pt x="112" y="21"/>
                    </a:lnTo>
                    <a:lnTo>
                      <a:pt x="118" y="23"/>
                    </a:lnTo>
                    <a:lnTo>
                      <a:pt x="118" y="23"/>
                    </a:lnTo>
                    <a:lnTo>
                      <a:pt x="127" y="30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1" y="42"/>
                    </a:lnTo>
                    <a:lnTo>
                      <a:pt x="145" y="42"/>
                    </a:lnTo>
                    <a:lnTo>
                      <a:pt x="147" y="39"/>
                    </a:lnTo>
                    <a:lnTo>
                      <a:pt x="147" y="39"/>
                    </a:lnTo>
                    <a:lnTo>
                      <a:pt x="149" y="37"/>
                    </a:lnTo>
                    <a:lnTo>
                      <a:pt x="149" y="33"/>
                    </a:lnTo>
                    <a:lnTo>
                      <a:pt x="149" y="33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5" y="22"/>
                    </a:lnTo>
                    <a:lnTo>
                      <a:pt x="140" y="17"/>
                    </a:lnTo>
                    <a:lnTo>
                      <a:pt x="134" y="13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0" y="5"/>
                    </a:lnTo>
                    <a:lnTo>
                      <a:pt x="111" y="2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2" y="0"/>
                    </a:lnTo>
                    <a:lnTo>
                      <a:pt x="74" y="1"/>
                    </a:lnTo>
                    <a:lnTo>
                      <a:pt x="67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5" y="10"/>
                    </a:lnTo>
                    <a:lnTo>
                      <a:pt x="49" y="14"/>
                    </a:lnTo>
                    <a:lnTo>
                      <a:pt x="44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7" y="31"/>
                    </a:lnTo>
                    <a:lnTo>
                      <a:pt x="35" y="37"/>
                    </a:lnTo>
                    <a:lnTo>
                      <a:pt x="34" y="44"/>
                    </a:lnTo>
                    <a:lnTo>
                      <a:pt x="33" y="51"/>
                    </a:lnTo>
                    <a:lnTo>
                      <a:pt x="33" y="51"/>
                    </a:lnTo>
                    <a:lnTo>
                      <a:pt x="35" y="62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3" y="95"/>
                    </a:lnTo>
                    <a:lnTo>
                      <a:pt x="27" y="98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16" y="109"/>
                    </a:lnTo>
                    <a:lnTo>
                      <a:pt x="12" y="113"/>
                    </a:lnTo>
                    <a:lnTo>
                      <a:pt x="8" y="119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1" y="139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61"/>
                    </a:lnTo>
                    <a:lnTo>
                      <a:pt x="3" y="169"/>
                    </a:lnTo>
                    <a:lnTo>
                      <a:pt x="5" y="178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4" y="193"/>
                    </a:lnTo>
                    <a:lnTo>
                      <a:pt x="21" y="200"/>
                    </a:lnTo>
                    <a:lnTo>
                      <a:pt x="28" y="207"/>
                    </a:lnTo>
                    <a:lnTo>
                      <a:pt x="36" y="212"/>
                    </a:lnTo>
                    <a:lnTo>
                      <a:pt x="36" y="212"/>
                    </a:lnTo>
                    <a:lnTo>
                      <a:pt x="44" y="216"/>
                    </a:lnTo>
                    <a:lnTo>
                      <a:pt x="53" y="220"/>
                    </a:lnTo>
                    <a:lnTo>
                      <a:pt x="64" y="222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86" y="222"/>
                    </a:lnTo>
                    <a:lnTo>
                      <a:pt x="96" y="221"/>
                    </a:lnTo>
                    <a:lnTo>
                      <a:pt x="107" y="217"/>
                    </a:lnTo>
                    <a:lnTo>
                      <a:pt x="116" y="215"/>
                    </a:lnTo>
                    <a:lnTo>
                      <a:pt x="116" y="215"/>
                    </a:lnTo>
                    <a:lnTo>
                      <a:pt x="125" y="210"/>
                    </a:lnTo>
                    <a:lnTo>
                      <a:pt x="132" y="206"/>
                    </a:lnTo>
                    <a:lnTo>
                      <a:pt x="140" y="200"/>
                    </a:lnTo>
                    <a:lnTo>
                      <a:pt x="147" y="194"/>
                    </a:lnTo>
                    <a:lnTo>
                      <a:pt x="147" y="194"/>
                    </a:lnTo>
                    <a:lnTo>
                      <a:pt x="148" y="192"/>
                    </a:lnTo>
                    <a:lnTo>
                      <a:pt x="148" y="192"/>
                    </a:lnTo>
                    <a:lnTo>
                      <a:pt x="178" y="216"/>
                    </a:lnTo>
                    <a:lnTo>
                      <a:pt x="178" y="216"/>
                    </a:lnTo>
                    <a:lnTo>
                      <a:pt x="182" y="217"/>
                    </a:lnTo>
                    <a:lnTo>
                      <a:pt x="182" y="217"/>
                    </a:lnTo>
                    <a:lnTo>
                      <a:pt x="184" y="219"/>
                    </a:lnTo>
                    <a:lnTo>
                      <a:pt x="184" y="219"/>
                    </a:lnTo>
                    <a:lnTo>
                      <a:pt x="187" y="217"/>
                    </a:lnTo>
                    <a:lnTo>
                      <a:pt x="190" y="215"/>
                    </a:lnTo>
                    <a:lnTo>
                      <a:pt x="190" y="215"/>
                    </a:lnTo>
                    <a:lnTo>
                      <a:pt x="192" y="213"/>
                    </a:lnTo>
                    <a:lnTo>
                      <a:pt x="192" y="209"/>
                    </a:lnTo>
                    <a:lnTo>
                      <a:pt x="192" y="209"/>
                    </a:lnTo>
                    <a:lnTo>
                      <a:pt x="192" y="206"/>
                    </a:lnTo>
                    <a:lnTo>
                      <a:pt x="192" y="206"/>
                    </a:lnTo>
                    <a:close/>
                    <a:moveTo>
                      <a:pt x="111" y="198"/>
                    </a:moveTo>
                    <a:lnTo>
                      <a:pt x="111" y="198"/>
                    </a:lnTo>
                    <a:lnTo>
                      <a:pt x="103" y="201"/>
                    </a:lnTo>
                    <a:lnTo>
                      <a:pt x="95" y="202"/>
                    </a:lnTo>
                    <a:lnTo>
                      <a:pt x="87" y="203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67" y="203"/>
                    </a:lnTo>
                    <a:lnTo>
                      <a:pt x="59" y="202"/>
                    </a:lnTo>
                    <a:lnTo>
                      <a:pt x="52" y="200"/>
                    </a:lnTo>
                    <a:lnTo>
                      <a:pt x="45" y="197"/>
                    </a:lnTo>
                    <a:lnTo>
                      <a:pt x="45" y="197"/>
                    </a:lnTo>
                    <a:lnTo>
                      <a:pt x="38" y="192"/>
                    </a:lnTo>
                    <a:lnTo>
                      <a:pt x="34" y="187"/>
                    </a:lnTo>
                    <a:lnTo>
                      <a:pt x="29" y="182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22" y="170"/>
                    </a:lnTo>
                    <a:lnTo>
                      <a:pt x="21" y="163"/>
                    </a:lnTo>
                    <a:lnTo>
                      <a:pt x="20" y="156"/>
                    </a:lnTo>
                    <a:lnTo>
                      <a:pt x="19" y="149"/>
                    </a:lnTo>
                    <a:lnTo>
                      <a:pt x="19" y="149"/>
                    </a:lnTo>
                    <a:lnTo>
                      <a:pt x="20" y="141"/>
                    </a:lnTo>
                    <a:lnTo>
                      <a:pt x="21" y="134"/>
                    </a:lnTo>
                    <a:lnTo>
                      <a:pt x="25" y="126"/>
                    </a:lnTo>
                    <a:lnTo>
                      <a:pt x="29" y="119"/>
                    </a:lnTo>
                    <a:lnTo>
                      <a:pt x="29" y="119"/>
                    </a:lnTo>
                    <a:lnTo>
                      <a:pt x="34" y="114"/>
                    </a:lnTo>
                    <a:lnTo>
                      <a:pt x="40" y="110"/>
                    </a:lnTo>
                    <a:lnTo>
                      <a:pt x="48" y="105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72" y="121"/>
                    </a:lnTo>
                    <a:lnTo>
                      <a:pt x="72" y="121"/>
                    </a:lnTo>
                    <a:lnTo>
                      <a:pt x="90" y="141"/>
                    </a:lnTo>
                    <a:lnTo>
                      <a:pt x="108" y="158"/>
                    </a:lnTo>
                    <a:lnTo>
                      <a:pt x="108" y="158"/>
                    </a:lnTo>
                    <a:lnTo>
                      <a:pt x="134" y="182"/>
                    </a:lnTo>
                    <a:lnTo>
                      <a:pt x="134" y="182"/>
                    </a:lnTo>
                    <a:lnTo>
                      <a:pt x="124" y="191"/>
                    </a:lnTo>
                    <a:lnTo>
                      <a:pt x="111" y="198"/>
                    </a:lnTo>
                    <a:lnTo>
                      <a:pt x="111" y="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9" name="Freeform 17"/>
              <p:cNvSpPr>
                <a:spLocks noEditPoints="1"/>
              </p:cNvSpPr>
              <p:nvPr/>
            </p:nvSpPr>
            <p:spPr bwMode="auto">
              <a:xfrm>
                <a:off x="1841501" y="1406525"/>
                <a:ext cx="20638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6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6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1874838" y="1435100"/>
                <a:ext cx="76200" cy="90488"/>
              </a:xfrm>
              <a:custGeom>
                <a:avLst/>
                <a:gdLst>
                  <a:gd name="T0" fmla="*/ 89 w 144"/>
                  <a:gd name="T1" fmla="*/ 0 h 169"/>
                  <a:gd name="T2" fmla="*/ 108 w 144"/>
                  <a:gd name="T3" fmla="*/ 2 h 169"/>
                  <a:gd name="T4" fmla="*/ 124 w 144"/>
                  <a:gd name="T5" fmla="*/ 9 h 169"/>
                  <a:gd name="T6" fmla="*/ 129 w 144"/>
                  <a:gd name="T7" fmla="*/ 15 h 169"/>
                  <a:gd name="T8" fmla="*/ 137 w 144"/>
                  <a:gd name="T9" fmla="*/ 28 h 169"/>
                  <a:gd name="T10" fmla="*/ 140 w 144"/>
                  <a:gd name="T11" fmla="*/ 35 h 169"/>
                  <a:gd name="T12" fmla="*/ 144 w 144"/>
                  <a:gd name="T13" fmla="*/ 70 h 169"/>
                  <a:gd name="T14" fmla="*/ 144 w 144"/>
                  <a:gd name="T15" fmla="*/ 149 h 169"/>
                  <a:gd name="T16" fmla="*/ 143 w 144"/>
                  <a:gd name="T17" fmla="*/ 157 h 169"/>
                  <a:gd name="T18" fmla="*/ 139 w 144"/>
                  <a:gd name="T19" fmla="*/ 163 h 169"/>
                  <a:gd name="T20" fmla="*/ 136 w 144"/>
                  <a:gd name="T21" fmla="*/ 165 h 169"/>
                  <a:gd name="T22" fmla="*/ 129 w 144"/>
                  <a:gd name="T23" fmla="*/ 168 h 169"/>
                  <a:gd name="T24" fmla="*/ 126 w 144"/>
                  <a:gd name="T25" fmla="*/ 169 h 169"/>
                  <a:gd name="T26" fmla="*/ 119 w 144"/>
                  <a:gd name="T27" fmla="*/ 166 h 169"/>
                  <a:gd name="T28" fmla="*/ 112 w 144"/>
                  <a:gd name="T29" fmla="*/ 163 h 169"/>
                  <a:gd name="T30" fmla="*/ 110 w 144"/>
                  <a:gd name="T31" fmla="*/ 159 h 169"/>
                  <a:gd name="T32" fmla="*/ 107 w 144"/>
                  <a:gd name="T33" fmla="*/ 154 h 169"/>
                  <a:gd name="T34" fmla="*/ 107 w 144"/>
                  <a:gd name="T35" fmla="*/ 70 h 169"/>
                  <a:gd name="T36" fmla="*/ 106 w 144"/>
                  <a:gd name="T37" fmla="*/ 60 h 169"/>
                  <a:gd name="T38" fmla="*/ 105 w 144"/>
                  <a:gd name="T39" fmla="*/ 52 h 169"/>
                  <a:gd name="T40" fmla="*/ 96 w 144"/>
                  <a:gd name="T41" fmla="*/ 39 h 169"/>
                  <a:gd name="T42" fmla="*/ 91 w 144"/>
                  <a:gd name="T43" fmla="*/ 37 h 169"/>
                  <a:gd name="T44" fmla="*/ 82 w 144"/>
                  <a:gd name="T45" fmla="*/ 35 h 169"/>
                  <a:gd name="T46" fmla="*/ 76 w 144"/>
                  <a:gd name="T47" fmla="*/ 33 h 169"/>
                  <a:gd name="T48" fmla="*/ 60 w 144"/>
                  <a:gd name="T49" fmla="*/ 37 h 169"/>
                  <a:gd name="T50" fmla="*/ 55 w 144"/>
                  <a:gd name="T51" fmla="*/ 39 h 169"/>
                  <a:gd name="T52" fmla="*/ 41 w 144"/>
                  <a:gd name="T53" fmla="*/ 52 h 169"/>
                  <a:gd name="T54" fmla="*/ 39 w 144"/>
                  <a:gd name="T55" fmla="*/ 60 h 169"/>
                  <a:gd name="T56" fmla="*/ 38 w 144"/>
                  <a:gd name="T57" fmla="*/ 149 h 169"/>
                  <a:gd name="T58" fmla="*/ 37 w 144"/>
                  <a:gd name="T59" fmla="*/ 154 h 169"/>
                  <a:gd name="T60" fmla="*/ 35 w 144"/>
                  <a:gd name="T61" fmla="*/ 159 h 169"/>
                  <a:gd name="T62" fmla="*/ 32 w 144"/>
                  <a:gd name="T63" fmla="*/ 163 h 169"/>
                  <a:gd name="T64" fmla="*/ 26 w 144"/>
                  <a:gd name="T65" fmla="*/ 166 h 169"/>
                  <a:gd name="T66" fmla="*/ 20 w 144"/>
                  <a:gd name="T67" fmla="*/ 169 h 169"/>
                  <a:gd name="T68" fmla="*/ 15 w 144"/>
                  <a:gd name="T69" fmla="*/ 168 h 169"/>
                  <a:gd name="T70" fmla="*/ 8 w 144"/>
                  <a:gd name="T71" fmla="*/ 165 h 169"/>
                  <a:gd name="T72" fmla="*/ 6 w 144"/>
                  <a:gd name="T73" fmla="*/ 163 h 169"/>
                  <a:gd name="T74" fmla="*/ 2 w 144"/>
                  <a:gd name="T75" fmla="*/ 157 h 169"/>
                  <a:gd name="T76" fmla="*/ 0 w 144"/>
                  <a:gd name="T77" fmla="*/ 149 h 169"/>
                  <a:gd name="T78" fmla="*/ 0 w 144"/>
                  <a:gd name="T79" fmla="*/ 22 h 169"/>
                  <a:gd name="T80" fmla="*/ 2 w 144"/>
                  <a:gd name="T81" fmla="*/ 15 h 169"/>
                  <a:gd name="T82" fmla="*/ 6 w 144"/>
                  <a:gd name="T83" fmla="*/ 8 h 169"/>
                  <a:gd name="T84" fmla="*/ 8 w 144"/>
                  <a:gd name="T85" fmla="*/ 6 h 169"/>
                  <a:gd name="T86" fmla="*/ 15 w 144"/>
                  <a:gd name="T87" fmla="*/ 3 h 169"/>
                  <a:gd name="T88" fmla="*/ 20 w 144"/>
                  <a:gd name="T89" fmla="*/ 3 h 169"/>
                  <a:gd name="T90" fmla="*/ 26 w 144"/>
                  <a:gd name="T91" fmla="*/ 4 h 169"/>
                  <a:gd name="T92" fmla="*/ 32 w 144"/>
                  <a:gd name="T93" fmla="*/ 8 h 169"/>
                  <a:gd name="T94" fmla="*/ 35 w 144"/>
                  <a:gd name="T95" fmla="*/ 11 h 169"/>
                  <a:gd name="T96" fmla="*/ 37 w 144"/>
                  <a:gd name="T97" fmla="*/ 18 h 169"/>
                  <a:gd name="T98" fmla="*/ 38 w 144"/>
                  <a:gd name="T99" fmla="*/ 26 h 169"/>
                  <a:gd name="T100" fmla="*/ 40 w 144"/>
                  <a:gd name="T101" fmla="*/ 23 h 169"/>
                  <a:gd name="T102" fmla="*/ 46 w 144"/>
                  <a:gd name="T103" fmla="*/ 17 h 169"/>
                  <a:gd name="T104" fmla="*/ 53 w 144"/>
                  <a:gd name="T105" fmla="*/ 11 h 169"/>
                  <a:gd name="T106" fmla="*/ 69 w 144"/>
                  <a:gd name="T107" fmla="*/ 3 h 169"/>
                  <a:gd name="T108" fmla="*/ 78 w 144"/>
                  <a:gd name="T109" fmla="*/ 1 h 169"/>
                  <a:gd name="T110" fmla="*/ 89 w 144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4" h="169">
                    <a:moveTo>
                      <a:pt x="89" y="0"/>
                    </a:moveTo>
                    <a:lnTo>
                      <a:pt x="89" y="0"/>
                    </a:lnTo>
                    <a:lnTo>
                      <a:pt x="99" y="0"/>
                    </a:lnTo>
                    <a:lnTo>
                      <a:pt x="108" y="2"/>
                    </a:lnTo>
                    <a:lnTo>
                      <a:pt x="117" y="6"/>
                    </a:lnTo>
                    <a:lnTo>
                      <a:pt x="124" y="9"/>
                    </a:lnTo>
                    <a:lnTo>
                      <a:pt x="124" y="9"/>
                    </a:lnTo>
                    <a:lnTo>
                      <a:pt x="129" y="15"/>
                    </a:lnTo>
                    <a:lnTo>
                      <a:pt x="134" y="21"/>
                    </a:lnTo>
                    <a:lnTo>
                      <a:pt x="137" y="28"/>
                    </a:lnTo>
                    <a:lnTo>
                      <a:pt x="140" y="35"/>
                    </a:lnTo>
                    <a:lnTo>
                      <a:pt x="140" y="35"/>
                    </a:lnTo>
                    <a:lnTo>
                      <a:pt x="143" y="52"/>
                    </a:lnTo>
                    <a:lnTo>
                      <a:pt x="144" y="70"/>
                    </a:lnTo>
                    <a:lnTo>
                      <a:pt x="144" y="149"/>
                    </a:lnTo>
                    <a:lnTo>
                      <a:pt x="144" y="149"/>
                    </a:lnTo>
                    <a:lnTo>
                      <a:pt x="144" y="154"/>
                    </a:lnTo>
                    <a:lnTo>
                      <a:pt x="143" y="157"/>
                    </a:lnTo>
                    <a:lnTo>
                      <a:pt x="141" y="159"/>
                    </a:lnTo>
                    <a:lnTo>
                      <a:pt x="139" y="163"/>
                    </a:lnTo>
                    <a:lnTo>
                      <a:pt x="139" y="163"/>
                    </a:lnTo>
                    <a:lnTo>
                      <a:pt x="136" y="165"/>
                    </a:lnTo>
                    <a:lnTo>
                      <a:pt x="133" y="166"/>
                    </a:lnTo>
                    <a:lnTo>
                      <a:pt x="129" y="168"/>
                    </a:lnTo>
                    <a:lnTo>
                      <a:pt x="126" y="169"/>
                    </a:lnTo>
                    <a:lnTo>
                      <a:pt x="126" y="169"/>
                    </a:lnTo>
                    <a:lnTo>
                      <a:pt x="122" y="168"/>
                    </a:lnTo>
                    <a:lnTo>
                      <a:pt x="119" y="166"/>
                    </a:lnTo>
                    <a:lnTo>
                      <a:pt x="115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10" y="159"/>
                    </a:lnTo>
                    <a:lnTo>
                      <a:pt x="108" y="157"/>
                    </a:lnTo>
                    <a:lnTo>
                      <a:pt x="107" y="154"/>
                    </a:lnTo>
                    <a:lnTo>
                      <a:pt x="107" y="149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106" y="60"/>
                    </a:lnTo>
                    <a:lnTo>
                      <a:pt x="105" y="52"/>
                    </a:lnTo>
                    <a:lnTo>
                      <a:pt x="105" y="52"/>
                    </a:lnTo>
                    <a:lnTo>
                      <a:pt x="100" y="45"/>
                    </a:lnTo>
                    <a:lnTo>
                      <a:pt x="96" y="39"/>
                    </a:lnTo>
                    <a:lnTo>
                      <a:pt x="96" y="39"/>
                    </a:lnTo>
                    <a:lnTo>
                      <a:pt x="91" y="37"/>
                    </a:lnTo>
                    <a:lnTo>
                      <a:pt x="87" y="35"/>
                    </a:lnTo>
                    <a:lnTo>
                      <a:pt x="82" y="3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5" y="39"/>
                    </a:lnTo>
                    <a:lnTo>
                      <a:pt x="55" y="39"/>
                    </a:lnTo>
                    <a:lnTo>
                      <a:pt x="47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9" y="60"/>
                    </a:lnTo>
                    <a:lnTo>
                      <a:pt x="38" y="70"/>
                    </a:lnTo>
                    <a:lnTo>
                      <a:pt x="38" y="149"/>
                    </a:lnTo>
                    <a:lnTo>
                      <a:pt x="38" y="149"/>
                    </a:lnTo>
                    <a:lnTo>
                      <a:pt x="37" y="154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0" y="165"/>
                    </a:lnTo>
                    <a:lnTo>
                      <a:pt x="26" y="166"/>
                    </a:lnTo>
                    <a:lnTo>
                      <a:pt x="23" y="168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15" y="168"/>
                    </a:lnTo>
                    <a:lnTo>
                      <a:pt x="11" y="166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6" y="163"/>
                    </a:lnTo>
                    <a:lnTo>
                      <a:pt x="3" y="159"/>
                    </a:lnTo>
                    <a:lnTo>
                      <a:pt x="2" y="157"/>
                    </a:lnTo>
                    <a:lnTo>
                      <a:pt x="1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5" y="11"/>
                    </a:lnTo>
                    <a:lnTo>
                      <a:pt x="36" y="15"/>
                    </a:lnTo>
                    <a:lnTo>
                      <a:pt x="37" y="18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3" y="11"/>
                    </a:lnTo>
                    <a:lnTo>
                      <a:pt x="53" y="11"/>
                    </a:lnTo>
                    <a:lnTo>
                      <a:pt x="61" y="7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8" y="1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1111251" y="1435100"/>
                <a:ext cx="76200" cy="90488"/>
              </a:xfrm>
              <a:custGeom>
                <a:avLst/>
                <a:gdLst>
                  <a:gd name="T0" fmla="*/ 87 w 143"/>
                  <a:gd name="T1" fmla="*/ 0 h 169"/>
                  <a:gd name="T2" fmla="*/ 107 w 143"/>
                  <a:gd name="T3" fmla="*/ 2 h 169"/>
                  <a:gd name="T4" fmla="*/ 122 w 143"/>
                  <a:gd name="T5" fmla="*/ 9 h 169"/>
                  <a:gd name="T6" fmla="*/ 128 w 143"/>
                  <a:gd name="T7" fmla="*/ 15 h 169"/>
                  <a:gd name="T8" fmla="*/ 136 w 143"/>
                  <a:gd name="T9" fmla="*/ 28 h 169"/>
                  <a:gd name="T10" fmla="*/ 138 w 143"/>
                  <a:gd name="T11" fmla="*/ 35 h 169"/>
                  <a:gd name="T12" fmla="*/ 143 w 143"/>
                  <a:gd name="T13" fmla="*/ 70 h 169"/>
                  <a:gd name="T14" fmla="*/ 143 w 143"/>
                  <a:gd name="T15" fmla="*/ 149 h 169"/>
                  <a:gd name="T16" fmla="*/ 142 w 143"/>
                  <a:gd name="T17" fmla="*/ 157 h 169"/>
                  <a:gd name="T18" fmla="*/ 138 w 143"/>
                  <a:gd name="T19" fmla="*/ 163 h 169"/>
                  <a:gd name="T20" fmla="*/ 135 w 143"/>
                  <a:gd name="T21" fmla="*/ 165 h 169"/>
                  <a:gd name="T22" fmla="*/ 128 w 143"/>
                  <a:gd name="T23" fmla="*/ 168 h 169"/>
                  <a:gd name="T24" fmla="*/ 124 w 143"/>
                  <a:gd name="T25" fmla="*/ 169 h 169"/>
                  <a:gd name="T26" fmla="*/ 117 w 143"/>
                  <a:gd name="T27" fmla="*/ 166 h 169"/>
                  <a:gd name="T28" fmla="*/ 112 w 143"/>
                  <a:gd name="T29" fmla="*/ 163 h 169"/>
                  <a:gd name="T30" fmla="*/ 109 w 143"/>
                  <a:gd name="T31" fmla="*/ 159 h 169"/>
                  <a:gd name="T32" fmla="*/ 106 w 143"/>
                  <a:gd name="T33" fmla="*/ 154 h 169"/>
                  <a:gd name="T34" fmla="*/ 106 w 143"/>
                  <a:gd name="T35" fmla="*/ 70 h 169"/>
                  <a:gd name="T36" fmla="*/ 106 w 143"/>
                  <a:gd name="T37" fmla="*/ 60 h 169"/>
                  <a:gd name="T38" fmla="*/ 104 w 143"/>
                  <a:gd name="T39" fmla="*/ 52 h 169"/>
                  <a:gd name="T40" fmla="*/ 94 w 143"/>
                  <a:gd name="T41" fmla="*/ 39 h 169"/>
                  <a:gd name="T42" fmla="*/ 90 w 143"/>
                  <a:gd name="T43" fmla="*/ 37 h 169"/>
                  <a:gd name="T44" fmla="*/ 80 w 143"/>
                  <a:gd name="T45" fmla="*/ 35 h 169"/>
                  <a:gd name="T46" fmla="*/ 75 w 143"/>
                  <a:gd name="T47" fmla="*/ 33 h 169"/>
                  <a:gd name="T48" fmla="*/ 58 w 143"/>
                  <a:gd name="T49" fmla="*/ 37 h 169"/>
                  <a:gd name="T50" fmla="*/ 54 w 143"/>
                  <a:gd name="T51" fmla="*/ 39 h 169"/>
                  <a:gd name="T52" fmla="*/ 41 w 143"/>
                  <a:gd name="T53" fmla="*/ 52 h 169"/>
                  <a:gd name="T54" fmla="*/ 38 w 143"/>
                  <a:gd name="T55" fmla="*/ 60 h 169"/>
                  <a:gd name="T56" fmla="*/ 36 w 143"/>
                  <a:gd name="T57" fmla="*/ 149 h 169"/>
                  <a:gd name="T58" fmla="*/ 35 w 143"/>
                  <a:gd name="T59" fmla="*/ 154 h 169"/>
                  <a:gd name="T60" fmla="*/ 33 w 143"/>
                  <a:gd name="T61" fmla="*/ 159 h 169"/>
                  <a:gd name="T62" fmla="*/ 31 w 143"/>
                  <a:gd name="T63" fmla="*/ 163 h 169"/>
                  <a:gd name="T64" fmla="*/ 25 w 143"/>
                  <a:gd name="T65" fmla="*/ 166 h 169"/>
                  <a:gd name="T66" fmla="*/ 18 w 143"/>
                  <a:gd name="T67" fmla="*/ 169 h 169"/>
                  <a:gd name="T68" fmla="*/ 13 w 143"/>
                  <a:gd name="T69" fmla="*/ 168 h 169"/>
                  <a:gd name="T70" fmla="*/ 8 w 143"/>
                  <a:gd name="T71" fmla="*/ 165 h 169"/>
                  <a:gd name="T72" fmla="*/ 4 w 143"/>
                  <a:gd name="T73" fmla="*/ 163 h 169"/>
                  <a:gd name="T74" fmla="*/ 1 w 143"/>
                  <a:gd name="T75" fmla="*/ 157 h 169"/>
                  <a:gd name="T76" fmla="*/ 0 w 143"/>
                  <a:gd name="T77" fmla="*/ 149 h 169"/>
                  <a:gd name="T78" fmla="*/ 0 w 143"/>
                  <a:gd name="T79" fmla="*/ 22 h 169"/>
                  <a:gd name="T80" fmla="*/ 1 w 143"/>
                  <a:gd name="T81" fmla="*/ 15 h 169"/>
                  <a:gd name="T82" fmla="*/ 4 w 143"/>
                  <a:gd name="T83" fmla="*/ 8 h 169"/>
                  <a:gd name="T84" fmla="*/ 8 w 143"/>
                  <a:gd name="T85" fmla="*/ 6 h 169"/>
                  <a:gd name="T86" fmla="*/ 13 w 143"/>
                  <a:gd name="T87" fmla="*/ 3 h 169"/>
                  <a:gd name="T88" fmla="*/ 18 w 143"/>
                  <a:gd name="T89" fmla="*/ 3 h 169"/>
                  <a:gd name="T90" fmla="*/ 25 w 143"/>
                  <a:gd name="T91" fmla="*/ 4 h 169"/>
                  <a:gd name="T92" fmla="*/ 31 w 143"/>
                  <a:gd name="T93" fmla="*/ 8 h 169"/>
                  <a:gd name="T94" fmla="*/ 33 w 143"/>
                  <a:gd name="T95" fmla="*/ 11 h 169"/>
                  <a:gd name="T96" fmla="*/ 35 w 143"/>
                  <a:gd name="T97" fmla="*/ 18 h 169"/>
                  <a:gd name="T98" fmla="*/ 36 w 143"/>
                  <a:gd name="T99" fmla="*/ 26 h 169"/>
                  <a:gd name="T100" fmla="*/ 40 w 143"/>
                  <a:gd name="T101" fmla="*/ 23 h 169"/>
                  <a:gd name="T102" fmla="*/ 46 w 143"/>
                  <a:gd name="T103" fmla="*/ 17 h 169"/>
                  <a:gd name="T104" fmla="*/ 52 w 143"/>
                  <a:gd name="T105" fmla="*/ 11 h 169"/>
                  <a:gd name="T106" fmla="*/ 68 w 143"/>
                  <a:gd name="T107" fmla="*/ 3 h 169"/>
                  <a:gd name="T108" fmla="*/ 77 w 143"/>
                  <a:gd name="T109" fmla="*/ 1 h 169"/>
                  <a:gd name="T110" fmla="*/ 87 w 143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3" h="169">
                    <a:moveTo>
                      <a:pt x="87" y="0"/>
                    </a:moveTo>
                    <a:lnTo>
                      <a:pt x="87" y="0"/>
                    </a:lnTo>
                    <a:lnTo>
                      <a:pt x="98" y="0"/>
                    </a:lnTo>
                    <a:lnTo>
                      <a:pt x="107" y="2"/>
                    </a:lnTo>
                    <a:lnTo>
                      <a:pt x="115" y="6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8" y="15"/>
                    </a:lnTo>
                    <a:lnTo>
                      <a:pt x="132" y="21"/>
                    </a:lnTo>
                    <a:lnTo>
                      <a:pt x="136" y="28"/>
                    </a:lnTo>
                    <a:lnTo>
                      <a:pt x="138" y="35"/>
                    </a:lnTo>
                    <a:lnTo>
                      <a:pt x="138" y="35"/>
                    </a:lnTo>
                    <a:lnTo>
                      <a:pt x="142" y="52"/>
                    </a:lnTo>
                    <a:lnTo>
                      <a:pt x="143" y="70"/>
                    </a:lnTo>
                    <a:lnTo>
                      <a:pt x="143" y="149"/>
                    </a:lnTo>
                    <a:lnTo>
                      <a:pt x="143" y="149"/>
                    </a:lnTo>
                    <a:lnTo>
                      <a:pt x="143" y="154"/>
                    </a:lnTo>
                    <a:lnTo>
                      <a:pt x="142" y="157"/>
                    </a:lnTo>
                    <a:lnTo>
                      <a:pt x="141" y="159"/>
                    </a:lnTo>
                    <a:lnTo>
                      <a:pt x="138" y="163"/>
                    </a:lnTo>
                    <a:lnTo>
                      <a:pt x="138" y="163"/>
                    </a:lnTo>
                    <a:lnTo>
                      <a:pt x="135" y="165"/>
                    </a:lnTo>
                    <a:lnTo>
                      <a:pt x="131" y="166"/>
                    </a:lnTo>
                    <a:lnTo>
                      <a:pt x="128" y="168"/>
                    </a:lnTo>
                    <a:lnTo>
                      <a:pt x="124" y="169"/>
                    </a:lnTo>
                    <a:lnTo>
                      <a:pt x="124" y="169"/>
                    </a:lnTo>
                    <a:lnTo>
                      <a:pt x="121" y="168"/>
                    </a:lnTo>
                    <a:lnTo>
                      <a:pt x="117" y="166"/>
                    </a:lnTo>
                    <a:lnTo>
                      <a:pt x="114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09" y="159"/>
                    </a:lnTo>
                    <a:lnTo>
                      <a:pt x="107" y="157"/>
                    </a:lnTo>
                    <a:lnTo>
                      <a:pt x="106" y="154"/>
                    </a:lnTo>
                    <a:lnTo>
                      <a:pt x="106" y="149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4" y="52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0" y="37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3"/>
                    </a:lnTo>
                    <a:lnTo>
                      <a:pt x="75" y="33"/>
                    </a:lnTo>
                    <a:lnTo>
                      <a:pt x="63" y="35"/>
                    </a:lnTo>
                    <a:lnTo>
                      <a:pt x="58" y="37"/>
                    </a:lnTo>
                    <a:lnTo>
                      <a:pt x="54" y="39"/>
                    </a:lnTo>
                    <a:lnTo>
                      <a:pt x="54" y="39"/>
                    </a:lnTo>
                    <a:lnTo>
                      <a:pt x="46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8" y="60"/>
                    </a:lnTo>
                    <a:lnTo>
                      <a:pt x="36" y="70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5" y="154"/>
                    </a:lnTo>
                    <a:lnTo>
                      <a:pt x="35" y="157"/>
                    </a:lnTo>
                    <a:lnTo>
                      <a:pt x="33" y="159"/>
                    </a:lnTo>
                    <a:lnTo>
                      <a:pt x="31" y="163"/>
                    </a:lnTo>
                    <a:lnTo>
                      <a:pt x="31" y="163"/>
                    </a:lnTo>
                    <a:lnTo>
                      <a:pt x="28" y="165"/>
                    </a:lnTo>
                    <a:lnTo>
                      <a:pt x="25" y="166"/>
                    </a:lnTo>
                    <a:lnTo>
                      <a:pt x="21" y="168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8" y="165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59"/>
                    </a:lnTo>
                    <a:lnTo>
                      <a:pt x="1" y="157"/>
                    </a:lnTo>
                    <a:lnTo>
                      <a:pt x="0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5"/>
                    </a:lnTo>
                    <a:lnTo>
                      <a:pt x="35" y="18"/>
                    </a:lnTo>
                    <a:lnTo>
                      <a:pt x="36" y="22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2" y="11"/>
                    </a:lnTo>
                    <a:lnTo>
                      <a:pt x="52" y="11"/>
                    </a:lnTo>
                    <a:lnTo>
                      <a:pt x="60" y="7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1958976" y="1435100"/>
                <a:ext cx="69850" cy="90488"/>
              </a:xfrm>
              <a:custGeom>
                <a:avLst/>
                <a:gdLst>
                  <a:gd name="T0" fmla="*/ 1 w 131"/>
                  <a:gd name="T1" fmla="*/ 137 h 171"/>
                  <a:gd name="T2" fmla="*/ 1 w 131"/>
                  <a:gd name="T3" fmla="*/ 128 h 171"/>
                  <a:gd name="T4" fmla="*/ 8 w 131"/>
                  <a:gd name="T5" fmla="*/ 120 h 171"/>
                  <a:gd name="T6" fmla="*/ 19 w 131"/>
                  <a:gd name="T7" fmla="*/ 117 h 171"/>
                  <a:gd name="T8" fmla="*/ 30 w 131"/>
                  <a:gd name="T9" fmla="*/ 122 h 171"/>
                  <a:gd name="T10" fmla="*/ 49 w 131"/>
                  <a:gd name="T11" fmla="*/ 136 h 171"/>
                  <a:gd name="T12" fmla="*/ 60 w 131"/>
                  <a:gd name="T13" fmla="*/ 141 h 171"/>
                  <a:gd name="T14" fmla="*/ 84 w 131"/>
                  <a:gd name="T15" fmla="*/ 140 h 171"/>
                  <a:gd name="T16" fmla="*/ 94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8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3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8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6 w 131"/>
                  <a:gd name="T51" fmla="*/ 28 h 171"/>
                  <a:gd name="T52" fmla="*/ 127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1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3 w 131"/>
                  <a:gd name="T69" fmla="*/ 47 h 171"/>
                  <a:gd name="T70" fmla="*/ 48 w 131"/>
                  <a:gd name="T71" fmla="*/ 59 h 171"/>
                  <a:gd name="T72" fmla="*/ 60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9 w 131"/>
                  <a:gd name="T81" fmla="*/ 104 h 171"/>
                  <a:gd name="T82" fmla="*/ 131 w 131"/>
                  <a:gd name="T83" fmla="*/ 121 h 171"/>
                  <a:gd name="T84" fmla="*/ 126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4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4" y="142"/>
                    </a:moveTo>
                    <a:lnTo>
                      <a:pt x="4" y="142"/>
                    </a:lnTo>
                    <a:lnTo>
                      <a:pt x="1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4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40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5" y="139"/>
                    </a:lnTo>
                    <a:lnTo>
                      <a:pt x="60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9" y="139"/>
                    </a:lnTo>
                    <a:lnTo>
                      <a:pt x="94" y="135"/>
                    </a:lnTo>
                    <a:lnTo>
                      <a:pt x="94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8" y="109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9" y="80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8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8" y="9"/>
                    </a:lnTo>
                    <a:lnTo>
                      <a:pt x="108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6" y="28"/>
                    </a:lnTo>
                    <a:lnTo>
                      <a:pt x="127" y="35"/>
                    </a:lnTo>
                    <a:lnTo>
                      <a:pt x="127" y="35"/>
                    </a:lnTo>
                    <a:lnTo>
                      <a:pt x="127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5" y="47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5" y="38"/>
                    </a:lnTo>
                    <a:lnTo>
                      <a:pt x="44" y="40"/>
                    </a:lnTo>
                    <a:lnTo>
                      <a:pt x="43" y="47"/>
                    </a:lnTo>
                    <a:lnTo>
                      <a:pt x="43" y="47"/>
                    </a:lnTo>
                    <a:lnTo>
                      <a:pt x="44" y="53"/>
                    </a:lnTo>
                    <a:lnTo>
                      <a:pt x="48" y="59"/>
                    </a:lnTo>
                    <a:lnTo>
                      <a:pt x="48" y="59"/>
                    </a:lnTo>
                    <a:lnTo>
                      <a:pt x="52" y="62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4" y="85"/>
                    </a:lnTo>
                    <a:lnTo>
                      <a:pt x="114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9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1" y="129"/>
                    </a:lnTo>
                    <a:lnTo>
                      <a:pt x="129" y="136"/>
                    </a:lnTo>
                    <a:lnTo>
                      <a:pt x="126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5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8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2" y="171"/>
                    </a:lnTo>
                    <a:lnTo>
                      <a:pt x="52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8" y="156"/>
                    </a:lnTo>
                    <a:lnTo>
                      <a:pt x="10" y="150"/>
                    </a:lnTo>
                    <a:lnTo>
                      <a:pt x="4" y="142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3" name="Freeform 21"/>
              <p:cNvSpPr>
                <a:spLocks noEditPoints="1"/>
              </p:cNvSpPr>
              <p:nvPr/>
            </p:nvSpPr>
            <p:spPr bwMode="auto">
              <a:xfrm>
                <a:off x="2036763" y="1406525"/>
                <a:ext cx="20638" cy="119063"/>
              </a:xfrm>
              <a:custGeom>
                <a:avLst/>
                <a:gdLst>
                  <a:gd name="T0" fmla="*/ 20 w 39"/>
                  <a:gd name="T1" fmla="*/ 37 h 224"/>
                  <a:gd name="T2" fmla="*/ 7 w 39"/>
                  <a:gd name="T3" fmla="*/ 36 h 224"/>
                  <a:gd name="T4" fmla="*/ 5 w 39"/>
                  <a:gd name="T5" fmla="*/ 34 h 224"/>
                  <a:gd name="T6" fmla="*/ 1 w 39"/>
                  <a:gd name="T7" fmla="*/ 29 h 224"/>
                  <a:gd name="T8" fmla="*/ 0 w 39"/>
                  <a:gd name="T9" fmla="*/ 17 h 224"/>
                  <a:gd name="T10" fmla="*/ 1 w 39"/>
                  <a:gd name="T11" fmla="*/ 12 h 224"/>
                  <a:gd name="T12" fmla="*/ 3 w 39"/>
                  <a:gd name="T13" fmla="*/ 6 h 224"/>
                  <a:gd name="T14" fmla="*/ 6 w 39"/>
                  <a:gd name="T15" fmla="*/ 4 h 224"/>
                  <a:gd name="T16" fmla="*/ 20 w 39"/>
                  <a:gd name="T17" fmla="*/ 0 h 224"/>
                  <a:gd name="T18" fmla="*/ 29 w 39"/>
                  <a:gd name="T19" fmla="*/ 2 h 224"/>
                  <a:gd name="T20" fmla="*/ 35 w 39"/>
                  <a:gd name="T21" fmla="*/ 4 h 224"/>
                  <a:gd name="T22" fmla="*/ 37 w 39"/>
                  <a:gd name="T23" fmla="*/ 6 h 224"/>
                  <a:gd name="T24" fmla="*/ 39 w 39"/>
                  <a:gd name="T25" fmla="*/ 17 h 224"/>
                  <a:gd name="T26" fmla="*/ 39 w 39"/>
                  <a:gd name="T27" fmla="*/ 22 h 224"/>
                  <a:gd name="T28" fmla="*/ 37 w 39"/>
                  <a:gd name="T29" fmla="*/ 33 h 224"/>
                  <a:gd name="T30" fmla="*/ 35 w 39"/>
                  <a:gd name="T31" fmla="*/ 34 h 224"/>
                  <a:gd name="T32" fmla="*/ 20 w 39"/>
                  <a:gd name="T33" fmla="*/ 37 h 224"/>
                  <a:gd name="T34" fmla="*/ 38 w 39"/>
                  <a:gd name="T35" fmla="*/ 204 h 224"/>
                  <a:gd name="T36" fmla="*/ 38 w 39"/>
                  <a:gd name="T37" fmla="*/ 209 h 224"/>
                  <a:gd name="T38" fmla="*/ 36 w 39"/>
                  <a:gd name="T39" fmla="*/ 214 h 224"/>
                  <a:gd name="T40" fmla="*/ 33 w 39"/>
                  <a:gd name="T41" fmla="*/ 218 h 224"/>
                  <a:gd name="T42" fmla="*/ 28 w 39"/>
                  <a:gd name="T43" fmla="*/ 221 h 224"/>
                  <a:gd name="T44" fmla="*/ 20 w 39"/>
                  <a:gd name="T45" fmla="*/ 224 h 224"/>
                  <a:gd name="T46" fmla="*/ 16 w 39"/>
                  <a:gd name="T47" fmla="*/ 223 h 224"/>
                  <a:gd name="T48" fmla="*/ 9 w 39"/>
                  <a:gd name="T49" fmla="*/ 220 h 224"/>
                  <a:gd name="T50" fmla="*/ 7 w 39"/>
                  <a:gd name="T51" fmla="*/ 218 h 224"/>
                  <a:gd name="T52" fmla="*/ 2 w 39"/>
                  <a:gd name="T53" fmla="*/ 212 h 224"/>
                  <a:gd name="T54" fmla="*/ 1 w 39"/>
                  <a:gd name="T55" fmla="*/ 204 h 224"/>
                  <a:gd name="T56" fmla="*/ 1 w 39"/>
                  <a:gd name="T57" fmla="*/ 77 h 224"/>
                  <a:gd name="T58" fmla="*/ 2 w 39"/>
                  <a:gd name="T59" fmla="*/ 70 h 224"/>
                  <a:gd name="T60" fmla="*/ 7 w 39"/>
                  <a:gd name="T61" fmla="*/ 63 h 224"/>
                  <a:gd name="T62" fmla="*/ 9 w 39"/>
                  <a:gd name="T63" fmla="*/ 61 h 224"/>
                  <a:gd name="T64" fmla="*/ 16 w 39"/>
                  <a:gd name="T65" fmla="*/ 58 h 224"/>
                  <a:gd name="T66" fmla="*/ 20 w 39"/>
                  <a:gd name="T67" fmla="*/ 58 h 224"/>
                  <a:gd name="T68" fmla="*/ 28 w 39"/>
                  <a:gd name="T69" fmla="*/ 59 h 224"/>
                  <a:gd name="T70" fmla="*/ 33 w 39"/>
                  <a:gd name="T71" fmla="*/ 63 h 224"/>
                  <a:gd name="T72" fmla="*/ 36 w 39"/>
                  <a:gd name="T73" fmla="*/ 66 h 224"/>
                  <a:gd name="T74" fmla="*/ 38 w 39"/>
                  <a:gd name="T75" fmla="*/ 73 h 224"/>
                  <a:gd name="T76" fmla="*/ 38 w 39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0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39" y="17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4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9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2" y="212"/>
                    </a:lnTo>
                    <a:lnTo>
                      <a:pt x="2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2" y="73"/>
                    </a:lnTo>
                    <a:lnTo>
                      <a:pt x="2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3" y="63"/>
                    </a:lnTo>
                    <a:lnTo>
                      <a:pt x="33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22"/>
              <p:cNvSpPr>
                <a:spLocks noEditPoints="1"/>
              </p:cNvSpPr>
              <p:nvPr/>
            </p:nvSpPr>
            <p:spPr bwMode="auto">
              <a:xfrm>
                <a:off x="2065338" y="1435100"/>
                <a:ext cx="87313" cy="122238"/>
              </a:xfrm>
              <a:custGeom>
                <a:avLst/>
                <a:gdLst>
                  <a:gd name="T0" fmla="*/ 101 w 165"/>
                  <a:gd name="T1" fmla="*/ 3 h 230"/>
                  <a:gd name="T2" fmla="*/ 119 w 165"/>
                  <a:gd name="T3" fmla="*/ 14 h 230"/>
                  <a:gd name="T4" fmla="*/ 129 w 165"/>
                  <a:gd name="T5" fmla="*/ 18 h 230"/>
                  <a:gd name="T6" fmla="*/ 133 w 165"/>
                  <a:gd name="T7" fmla="*/ 6 h 230"/>
                  <a:gd name="T8" fmla="*/ 144 w 165"/>
                  <a:gd name="T9" fmla="*/ 0 h 230"/>
                  <a:gd name="T10" fmla="*/ 154 w 165"/>
                  <a:gd name="T11" fmla="*/ 1 h 230"/>
                  <a:gd name="T12" fmla="*/ 162 w 165"/>
                  <a:gd name="T13" fmla="*/ 8 h 230"/>
                  <a:gd name="T14" fmla="*/ 165 w 165"/>
                  <a:gd name="T15" fmla="*/ 156 h 230"/>
                  <a:gd name="T16" fmla="*/ 159 w 165"/>
                  <a:gd name="T17" fmla="*/ 191 h 230"/>
                  <a:gd name="T18" fmla="*/ 140 w 165"/>
                  <a:gd name="T19" fmla="*/ 213 h 230"/>
                  <a:gd name="T20" fmla="*/ 113 w 165"/>
                  <a:gd name="T21" fmla="*/ 225 h 230"/>
                  <a:gd name="T22" fmla="*/ 83 w 165"/>
                  <a:gd name="T23" fmla="*/ 230 h 230"/>
                  <a:gd name="T24" fmla="*/ 48 w 165"/>
                  <a:gd name="T25" fmla="*/ 224 h 230"/>
                  <a:gd name="T26" fmla="*/ 23 w 165"/>
                  <a:gd name="T27" fmla="*/ 214 h 230"/>
                  <a:gd name="T28" fmla="*/ 20 w 165"/>
                  <a:gd name="T29" fmla="*/ 205 h 230"/>
                  <a:gd name="T30" fmla="*/ 23 w 165"/>
                  <a:gd name="T31" fmla="*/ 191 h 230"/>
                  <a:gd name="T32" fmla="*/ 33 w 165"/>
                  <a:gd name="T33" fmla="*/ 185 h 230"/>
                  <a:gd name="T34" fmla="*/ 42 w 165"/>
                  <a:gd name="T35" fmla="*/ 185 h 230"/>
                  <a:gd name="T36" fmla="*/ 68 w 165"/>
                  <a:gd name="T37" fmla="*/ 194 h 230"/>
                  <a:gd name="T38" fmla="*/ 94 w 165"/>
                  <a:gd name="T39" fmla="*/ 195 h 230"/>
                  <a:gd name="T40" fmla="*/ 117 w 165"/>
                  <a:gd name="T41" fmla="*/ 187 h 230"/>
                  <a:gd name="T42" fmla="*/ 129 w 165"/>
                  <a:gd name="T43" fmla="*/ 161 h 230"/>
                  <a:gd name="T44" fmla="*/ 124 w 165"/>
                  <a:gd name="T45" fmla="*/ 151 h 230"/>
                  <a:gd name="T46" fmla="*/ 100 w 165"/>
                  <a:gd name="T47" fmla="*/ 168 h 230"/>
                  <a:gd name="T48" fmla="*/ 79 w 165"/>
                  <a:gd name="T49" fmla="*/ 171 h 230"/>
                  <a:gd name="T50" fmla="*/ 38 w 165"/>
                  <a:gd name="T51" fmla="*/ 161 h 230"/>
                  <a:gd name="T52" fmla="*/ 16 w 165"/>
                  <a:gd name="T53" fmla="*/ 139 h 230"/>
                  <a:gd name="T54" fmla="*/ 4 w 165"/>
                  <a:gd name="T55" fmla="*/ 110 h 230"/>
                  <a:gd name="T56" fmla="*/ 1 w 165"/>
                  <a:gd name="T57" fmla="*/ 74 h 230"/>
                  <a:gd name="T58" fmla="*/ 11 w 165"/>
                  <a:gd name="T59" fmla="*/ 41 h 230"/>
                  <a:gd name="T60" fmla="*/ 38 w 165"/>
                  <a:gd name="T61" fmla="*/ 10 h 230"/>
                  <a:gd name="T62" fmla="*/ 66 w 165"/>
                  <a:gd name="T63" fmla="*/ 1 h 230"/>
                  <a:gd name="T64" fmla="*/ 83 w 165"/>
                  <a:gd name="T65" fmla="*/ 33 h 230"/>
                  <a:gd name="T66" fmla="*/ 58 w 165"/>
                  <a:gd name="T67" fmla="*/ 40 h 230"/>
                  <a:gd name="T68" fmla="*/ 45 w 165"/>
                  <a:gd name="T69" fmla="*/ 53 h 230"/>
                  <a:gd name="T70" fmla="*/ 37 w 165"/>
                  <a:gd name="T71" fmla="*/ 72 h 230"/>
                  <a:gd name="T72" fmla="*/ 37 w 165"/>
                  <a:gd name="T73" fmla="*/ 92 h 230"/>
                  <a:gd name="T74" fmla="*/ 42 w 165"/>
                  <a:gd name="T75" fmla="*/ 112 h 230"/>
                  <a:gd name="T76" fmla="*/ 58 w 165"/>
                  <a:gd name="T77" fmla="*/ 131 h 230"/>
                  <a:gd name="T78" fmla="*/ 77 w 165"/>
                  <a:gd name="T79" fmla="*/ 136 h 230"/>
                  <a:gd name="T80" fmla="*/ 96 w 165"/>
                  <a:gd name="T81" fmla="*/ 135 h 230"/>
                  <a:gd name="T82" fmla="*/ 112 w 165"/>
                  <a:gd name="T83" fmla="*/ 127 h 230"/>
                  <a:gd name="T84" fmla="*/ 124 w 165"/>
                  <a:gd name="T85" fmla="*/ 112 h 230"/>
                  <a:gd name="T86" fmla="*/ 130 w 165"/>
                  <a:gd name="T87" fmla="*/ 85 h 230"/>
                  <a:gd name="T88" fmla="*/ 126 w 165"/>
                  <a:gd name="T89" fmla="*/ 65 h 230"/>
                  <a:gd name="T90" fmla="*/ 117 w 165"/>
                  <a:gd name="T91" fmla="*/ 48 h 230"/>
                  <a:gd name="T92" fmla="*/ 102 w 165"/>
                  <a:gd name="T93" fmla="*/ 38 h 230"/>
                  <a:gd name="T94" fmla="*/ 83 w 165"/>
                  <a:gd name="T95" fmla="*/ 3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5" h="230">
                    <a:moveTo>
                      <a:pt x="77" y="0"/>
                    </a:moveTo>
                    <a:lnTo>
                      <a:pt x="77" y="0"/>
                    </a:lnTo>
                    <a:lnTo>
                      <a:pt x="89" y="1"/>
                    </a:lnTo>
                    <a:lnTo>
                      <a:pt x="101" y="3"/>
                    </a:lnTo>
                    <a:lnTo>
                      <a:pt x="101" y="3"/>
                    </a:lnTo>
                    <a:lnTo>
                      <a:pt x="111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9" y="15"/>
                    </a:lnTo>
                    <a:lnTo>
                      <a:pt x="130" y="11"/>
                    </a:lnTo>
                    <a:lnTo>
                      <a:pt x="131" y="8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40" y="1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50" y="0"/>
                    </a:lnTo>
                    <a:lnTo>
                      <a:pt x="154" y="1"/>
                    </a:lnTo>
                    <a:lnTo>
                      <a:pt x="157" y="3"/>
                    </a:lnTo>
                    <a:lnTo>
                      <a:pt x="160" y="4"/>
                    </a:lnTo>
                    <a:lnTo>
                      <a:pt x="160" y="4"/>
                    </a:lnTo>
                    <a:lnTo>
                      <a:pt x="162" y="8"/>
                    </a:lnTo>
                    <a:lnTo>
                      <a:pt x="164" y="11"/>
                    </a:lnTo>
                    <a:lnTo>
                      <a:pt x="165" y="15"/>
                    </a:lnTo>
                    <a:lnTo>
                      <a:pt x="165" y="18"/>
                    </a:lnTo>
                    <a:lnTo>
                      <a:pt x="165" y="156"/>
                    </a:lnTo>
                    <a:lnTo>
                      <a:pt x="165" y="156"/>
                    </a:lnTo>
                    <a:lnTo>
                      <a:pt x="164" y="169"/>
                    </a:lnTo>
                    <a:lnTo>
                      <a:pt x="162" y="180"/>
                    </a:lnTo>
                    <a:lnTo>
                      <a:pt x="159" y="191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47" y="207"/>
                    </a:lnTo>
                    <a:lnTo>
                      <a:pt x="140" y="213"/>
                    </a:lnTo>
                    <a:lnTo>
                      <a:pt x="132" y="218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13" y="225"/>
                    </a:lnTo>
                    <a:lnTo>
                      <a:pt x="104" y="228"/>
                    </a:lnTo>
                    <a:lnTo>
                      <a:pt x="94" y="230"/>
                    </a:lnTo>
                    <a:lnTo>
                      <a:pt x="83" y="230"/>
                    </a:lnTo>
                    <a:lnTo>
                      <a:pt x="83" y="230"/>
                    </a:lnTo>
                    <a:lnTo>
                      <a:pt x="67" y="229"/>
                    </a:lnTo>
                    <a:lnTo>
                      <a:pt x="67" y="229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35" y="221"/>
                    </a:lnTo>
                    <a:lnTo>
                      <a:pt x="35" y="221"/>
                    </a:lnTo>
                    <a:lnTo>
                      <a:pt x="27" y="216"/>
                    </a:lnTo>
                    <a:lnTo>
                      <a:pt x="23" y="214"/>
                    </a:lnTo>
                    <a:lnTo>
                      <a:pt x="22" y="210"/>
                    </a:lnTo>
                    <a:lnTo>
                      <a:pt x="22" y="210"/>
                    </a:lnTo>
                    <a:lnTo>
                      <a:pt x="20" y="208"/>
                    </a:lnTo>
                    <a:lnTo>
                      <a:pt x="20" y="205"/>
                    </a:lnTo>
                    <a:lnTo>
                      <a:pt x="20" y="201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3" y="191"/>
                    </a:lnTo>
                    <a:lnTo>
                      <a:pt x="27" y="187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3" y="185"/>
                    </a:lnTo>
                    <a:lnTo>
                      <a:pt x="36" y="184"/>
                    </a:lnTo>
                    <a:lnTo>
                      <a:pt x="38" y="184"/>
                    </a:lnTo>
                    <a:lnTo>
                      <a:pt x="42" y="185"/>
                    </a:lnTo>
                    <a:lnTo>
                      <a:pt x="42" y="185"/>
                    </a:lnTo>
                    <a:lnTo>
                      <a:pt x="52" y="188"/>
                    </a:lnTo>
                    <a:lnTo>
                      <a:pt x="52" y="188"/>
                    </a:lnTo>
                    <a:lnTo>
                      <a:pt x="68" y="194"/>
                    </a:lnTo>
                    <a:lnTo>
                      <a:pt x="68" y="194"/>
                    </a:lnTo>
                    <a:lnTo>
                      <a:pt x="77" y="195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94" y="195"/>
                    </a:lnTo>
                    <a:lnTo>
                      <a:pt x="103" y="194"/>
                    </a:lnTo>
                    <a:lnTo>
                      <a:pt x="111" y="191"/>
                    </a:lnTo>
                    <a:lnTo>
                      <a:pt x="117" y="187"/>
                    </a:lnTo>
                    <a:lnTo>
                      <a:pt x="117" y="187"/>
                    </a:lnTo>
                    <a:lnTo>
                      <a:pt x="122" y="181"/>
                    </a:lnTo>
                    <a:lnTo>
                      <a:pt x="125" y="176"/>
                    </a:lnTo>
                    <a:lnTo>
                      <a:pt x="127" y="169"/>
                    </a:lnTo>
                    <a:lnTo>
                      <a:pt x="129" y="161"/>
                    </a:lnTo>
                    <a:lnTo>
                      <a:pt x="129" y="146"/>
                    </a:lnTo>
                    <a:lnTo>
                      <a:pt x="127" y="147"/>
                    </a:lnTo>
                    <a:lnTo>
                      <a:pt x="127" y="147"/>
                    </a:lnTo>
                    <a:lnTo>
                      <a:pt x="124" y="151"/>
                    </a:lnTo>
                    <a:lnTo>
                      <a:pt x="117" y="158"/>
                    </a:lnTo>
                    <a:lnTo>
                      <a:pt x="117" y="158"/>
                    </a:lnTo>
                    <a:lnTo>
                      <a:pt x="109" y="163"/>
                    </a:lnTo>
                    <a:lnTo>
                      <a:pt x="100" y="168"/>
                    </a:lnTo>
                    <a:lnTo>
                      <a:pt x="100" y="168"/>
                    </a:lnTo>
                    <a:lnTo>
                      <a:pt x="89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7" y="171"/>
                    </a:lnTo>
                    <a:lnTo>
                      <a:pt x="58" y="169"/>
                    </a:lnTo>
                    <a:lnTo>
                      <a:pt x="48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30" y="155"/>
                    </a:lnTo>
                    <a:lnTo>
                      <a:pt x="23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4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4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0" y="17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8" y="6"/>
                    </a:lnTo>
                    <a:lnTo>
                      <a:pt x="57" y="2"/>
                    </a:lnTo>
                    <a:lnTo>
                      <a:pt x="66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83" y="33"/>
                    </a:moveTo>
                    <a:lnTo>
                      <a:pt x="83" y="33"/>
                    </a:lnTo>
                    <a:lnTo>
                      <a:pt x="77" y="35"/>
                    </a:lnTo>
                    <a:lnTo>
                      <a:pt x="70" y="36"/>
                    </a:lnTo>
                    <a:lnTo>
                      <a:pt x="64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3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7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7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3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4" y="134"/>
                    </a:lnTo>
                    <a:lnTo>
                      <a:pt x="70" y="135"/>
                    </a:lnTo>
                    <a:lnTo>
                      <a:pt x="77" y="136"/>
                    </a:lnTo>
                    <a:lnTo>
                      <a:pt x="83" y="137"/>
                    </a:lnTo>
                    <a:lnTo>
                      <a:pt x="83" y="137"/>
                    </a:lnTo>
                    <a:lnTo>
                      <a:pt x="89" y="136"/>
                    </a:lnTo>
                    <a:lnTo>
                      <a:pt x="96" y="135"/>
                    </a:lnTo>
                    <a:lnTo>
                      <a:pt x="102" y="134"/>
                    </a:lnTo>
                    <a:lnTo>
                      <a:pt x="108" y="131"/>
                    </a:lnTo>
                    <a:lnTo>
                      <a:pt x="108" y="131"/>
                    </a:lnTo>
                    <a:lnTo>
                      <a:pt x="112" y="127"/>
                    </a:lnTo>
                    <a:lnTo>
                      <a:pt x="117" y="122"/>
                    </a:lnTo>
                    <a:lnTo>
                      <a:pt x="120" y="118"/>
                    </a:lnTo>
                    <a:lnTo>
                      <a:pt x="124" y="112"/>
                    </a:lnTo>
                    <a:lnTo>
                      <a:pt x="124" y="112"/>
                    </a:lnTo>
                    <a:lnTo>
                      <a:pt x="126" y="106"/>
                    </a:lnTo>
                    <a:lnTo>
                      <a:pt x="129" y="99"/>
                    </a:lnTo>
                    <a:lnTo>
                      <a:pt x="130" y="92"/>
                    </a:lnTo>
                    <a:lnTo>
                      <a:pt x="130" y="85"/>
                    </a:lnTo>
                    <a:lnTo>
                      <a:pt x="130" y="85"/>
                    </a:lnTo>
                    <a:lnTo>
                      <a:pt x="130" y="78"/>
                    </a:lnTo>
                    <a:lnTo>
                      <a:pt x="129" y="72"/>
                    </a:lnTo>
                    <a:lnTo>
                      <a:pt x="126" y="65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0" y="53"/>
                    </a:lnTo>
                    <a:lnTo>
                      <a:pt x="117" y="48"/>
                    </a:lnTo>
                    <a:lnTo>
                      <a:pt x="112" y="44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02" y="38"/>
                    </a:lnTo>
                    <a:lnTo>
                      <a:pt x="96" y="36"/>
                    </a:lnTo>
                    <a:lnTo>
                      <a:pt x="89" y="35"/>
                    </a:lnTo>
                    <a:lnTo>
                      <a:pt x="83" y="33"/>
                    </a:lnTo>
                    <a:lnTo>
                      <a:pt x="83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2166938" y="1403350"/>
                <a:ext cx="74613" cy="122238"/>
              </a:xfrm>
              <a:custGeom>
                <a:avLst/>
                <a:gdLst>
                  <a:gd name="T0" fmla="*/ 87 w 141"/>
                  <a:gd name="T1" fmla="*/ 60 h 229"/>
                  <a:gd name="T2" fmla="*/ 107 w 141"/>
                  <a:gd name="T3" fmla="*/ 62 h 229"/>
                  <a:gd name="T4" fmla="*/ 120 w 141"/>
                  <a:gd name="T5" fmla="*/ 69 h 229"/>
                  <a:gd name="T6" fmla="*/ 126 w 141"/>
                  <a:gd name="T7" fmla="*/ 75 h 229"/>
                  <a:gd name="T8" fmla="*/ 134 w 141"/>
                  <a:gd name="T9" fmla="*/ 88 h 229"/>
                  <a:gd name="T10" fmla="*/ 137 w 141"/>
                  <a:gd name="T11" fmla="*/ 95 h 229"/>
                  <a:gd name="T12" fmla="*/ 141 w 141"/>
                  <a:gd name="T13" fmla="*/ 130 h 229"/>
                  <a:gd name="T14" fmla="*/ 141 w 141"/>
                  <a:gd name="T15" fmla="*/ 209 h 229"/>
                  <a:gd name="T16" fmla="*/ 140 w 141"/>
                  <a:gd name="T17" fmla="*/ 217 h 229"/>
                  <a:gd name="T18" fmla="*/ 135 w 141"/>
                  <a:gd name="T19" fmla="*/ 223 h 229"/>
                  <a:gd name="T20" fmla="*/ 133 w 141"/>
                  <a:gd name="T21" fmla="*/ 225 h 229"/>
                  <a:gd name="T22" fmla="*/ 126 w 141"/>
                  <a:gd name="T23" fmla="*/ 228 h 229"/>
                  <a:gd name="T24" fmla="*/ 123 w 141"/>
                  <a:gd name="T25" fmla="*/ 229 h 229"/>
                  <a:gd name="T26" fmla="*/ 115 w 141"/>
                  <a:gd name="T27" fmla="*/ 226 h 229"/>
                  <a:gd name="T28" fmla="*/ 109 w 141"/>
                  <a:gd name="T29" fmla="*/ 223 h 229"/>
                  <a:gd name="T30" fmla="*/ 107 w 141"/>
                  <a:gd name="T31" fmla="*/ 219 h 229"/>
                  <a:gd name="T32" fmla="*/ 104 w 141"/>
                  <a:gd name="T33" fmla="*/ 214 h 229"/>
                  <a:gd name="T34" fmla="*/ 104 w 141"/>
                  <a:gd name="T35" fmla="*/ 130 h 229"/>
                  <a:gd name="T36" fmla="*/ 103 w 141"/>
                  <a:gd name="T37" fmla="*/ 120 h 229"/>
                  <a:gd name="T38" fmla="*/ 102 w 141"/>
                  <a:gd name="T39" fmla="*/ 112 h 229"/>
                  <a:gd name="T40" fmla="*/ 93 w 141"/>
                  <a:gd name="T41" fmla="*/ 99 h 229"/>
                  <a:gd name="T42" fmla="*/ 89 w 141"/>
                  <a:gd name="T43" fmla="*/ 97 h 229"/>
                  <a:gd name="T44" fmla="*/ 80 w 141"/>
                  <a:gd name="T45" fmla="*/ 95 h 229"/>
                  <a:gd name="T46" fmla="*/ 74 w 141"/>
                  <a:gd name="T47" fmla="*/ 93 h 229"/>
                  <a:gd name="T48" fmla="*/ 58 w 141"/>
                  <a:gd name="T49" fmla="*/ 97 h 229"/>
                  <a:gd name="T50" fmla="*/ 53 w 141"/>
                  <a:gd name="T51" fmla="*/ 99 h 229"/>
                  <a:gd name="T52" fmla="*/ 42 w 141"/>
                  <a:gd name="T53" fmla="*/ 112 h 229"/>
                  <a:gd name="T54" fmla="*/ 38 w 141"/>
                  <a:gd name="T55" fmla="*/ 120 h 229"/>
                  <a:gd name="T56" fmla="*/ 37 w 141"/>
                  <a:gd name="T57" fmla="*/ 209 h 229"/>
                  <a:gd name="T58" fmla="*/ 37 w 141"/>
                  <a:gd name="T59" fmla="*/ 214 h 229"/>
                  <a:gd name="T60" fmla="*/ 34 w 141"/>
                  <a:gd name="T61" fmla="*/ 219 h 229"/>
                  <a:gd name="T62" fmla="*/ 31 w 141"/>
                  <a:gd name="T63" fmla="*/ 223 h 229"/>
                  <a:gd name="T64" fmla="*/ 26 w 141"/>
                  <a:gd name="T65" fmla="*/ 226 h 229"/>
                  <a:gd name="T66" fmla="*/ 19 w 141"/>
                  <a:gd name="T67" fmla="*/ 229 h 229"/>
                  <a:gd name="T68" fmla="*/ 15 w 141"/>
                  <a:gd name="T69" fmla="*/ 228 h 229"/>
                  <a:gd name="T70" fmla="*/ 8 w 141"/>
                  <a:gd name="T71" fmla="*/ 225 h 229"/>
                  <a:gd name="T72" fmla="*/ 5 w 141"/>
                  <a:gd name="T73" fmla="*/ 223 h 229"/>
                  <a:gd name="T74" fmla="*/ 1 w 141"/>
                  <a:gd name="T75" fmla="*/ 217 h 229"/>
                  <a:gd name="T76" fmla="*/ 0 w 141"/>
                  <a:gd name="T77" fmla="*/ 209 h 229"/>
                  <a:gd name="T78" fmla="*/ 0 w 141"/>
                  <a:gd name="T79" fmla="*/ 18 h 229"/>
                  <a:gd name="T80" fmla="*/ 1 w 141"/>
                  <a:gd name="T81" fmla="*/ 11 h 229"/>
                  <a:gd name="T82" fmla="*/ 5 w 141"/>
                  <a:gd name="T83" fmla="*/ 5 h 229"/>
                  <a:gd name="T84" fmla="*/ 8 w 141"/>
                  <a:gd name="T85" fmla="*/ 2 h 229"/>
                  <a:gd name="T86" fmla="*/ 15 w 141"/>
                  <a:gd name="T87" fmla="*/ 0 h 229"/>
                  <a:gd name="T88" fmla="*/ 19 w 141"/>
                  <a:gd name="T89" fmla="*/ 0 h 229"/>
                  <a:gd name="T90" fmla="*/ 26 w 141"/>
                  <a:gd name="T91" fmla="*/ 1 h 229"/>
                  <a:gd name="T92" fmla="*/ 31 w 141"/>
                  <a:gd name="T93" fmla="*/ 5 h 229"/>
                  <a:gd name="T94" fmla="*/ 34 w 141"/>
                  <a:gd name="T95" fmla="*/ 8 h 229"/>
                  <a:gd name="T96" fmla="*/ 37 w 141"/>
                  <a:gd name="T97" fmla="*/ 15 h 229"/>
                  <a:gd name="T98" fmla="*/ 37 w 141"/>
                  <a:gd name="T99" fmla="*/ 86 h 229"/>
                  <a:gd name="T100" fmla="*/ 41 w 141"/>
                  <a:gd name="T101" fmla="*/ 83 h 229"/>
                  <a:gd name="T102" fmla="*/ 45 w 141"/>
                  <a:gd name="T103" fmla="*/ 77 h 229"/>
                  <a:gd name="T104" fmla="*/ 52 w 141"/>
                  <a:gd name="T105" fmla="*/ 71 h 229"/>
                  <a:gd name="T106" fmla="*/ 68 w 141"/>
                  <a:gd name="T107" fmla="*/ 63 h 229"/>
                  <a:gd name="T108" fmla="*/ 78 w 141"/>
                  <a:gd name="T109" fmla="*/ 61 h 229"/>
                  <a:gd name="T110" fmla="*/ 87 w 141"/>
                  <a:gd name="T111" fmla="*/ 6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1" h="229">
                    <a:moveTo>
                      <a:pt x="87" y="60"/>
                    </a:moveTo>
                    <a:lnTo>
                      <a:pt x="87" y="60"/>
                    </a:lnTo>
                    <a:lnTo>
                      <a:pt x="97" y="60"/>
                    </a:lnTo>
                    <a:lnTo>
                      <a:pt x="107" y="62"/>
                    </a:lnTo>
                    <a:lnTo>
                      <a:pt x="115" y="66"/>
                    </a:lnTo>
                    <a:lnTo>
                      <a:pt x="120" y="69"/>
                    </a:lnTo>
                    <a:lnTo>
                      <a:pt x="120" y="69"/>
                    </a:lnTo>
                    <a:lnTo>
                      <a:pt x="126" y="75"/>
                    </a:lnTo>
                    <a:lnTo>
                      <a:pt x="131" y="81"/>
                    </a:lnTo>
                    <a:lnTo>
                      <a:pt x="134" y="88"/>
                    </a:lnTo>
                    <a:lnTo>
                      <a:pt x="137" y="95"/>
                    </a:lnTo>
                    <a:lnTo>
                      <a:pt x="137" y="95"/>
                    </a:lnTo>
                    <a:lnTo>
                      <a:pt x="140" y="112"/>
                    </a:lnTo>
                    <a:lnTo>
                      <a:pt x="141" y="130"/>
                    </a:lnTo>
                    <a:lnTo>
                      <a:pt x="141" y="209"/>
                    </a:lnTo>
                    <a:lnTo>
                      <a:pt x="141" y="209"/>
                    </a:lnTo>
                    <a:lnTo>
                      <a:pt x="140" y="214"/>
                    </a:lnTo>
                    <a:lnTo>
                      <a:pt x="140" y="217"/>
                    </a:lnTo>
                    <a:lnTo>
                      <a:pt x="138" y="219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3" y="225"/>
                    </a:lnTo>
                    <a:lnTo>
                      <a:pt x="130" y="226"/>
                    </a:lnTo>
                    <a:lnTo>
                      <a:pt x="126" y="228"/>
                    </a:lnTo>
                    <a:lnTo>
                      <a:pt x="123" y="229"/>
                    </a:lnTo>
                    <a:lnTo>
                      <a:pt x="123" y="229"/>
                    </a:lnTo>
                    <a:lnTo>
                      <a:pt x="118" y="228"/>
                    </a:lnTo>
                    <a:lnTo>
                      <a:pt x="115" y="226"/>
                    </a:lnTo>
                    <a:lnTo>
                      <a:pt x="112" y="225"/>
                    </a:lnTo>
                    <a:lnTo>
                      <a:pt x="109" y="223"/>
                    </a:lnTo>
                    <a:lnTo>
                      <a:pt x="109" y="223"/>
                    </a:lnTo>
                    <a:lnTo>
                      <a:pt x="107" y="219"/>
                    </a:lnTo>
                    <a:lnTo>
                      <a:pt x="105" y="217"/>
                    </a:lnTo>
                    <a:lnTo>
                      <a:pt x="104" y="214"/>
                    </a:lnTo>
                    <a:lnTo>
                      <a:pt x="104" y="209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3" y="12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98" y="105"/>
                    </a:lnTo>
                    <a:lnTo>
                      <a:pt x="93" y="99"/>
                    </a:lnTo>
                    <a:lnTo>
                      <a:pt x="93" y="99"/>
                    </a:lnTo>
                    <a:lnTo>
                      <a:pt x="89" y="97"/>
                    </a:lnTo>
                    <a:lnTo>
                      <a:pt x="85" y="95"/>
                    </a:lnTo>
                    <a:lnTo>
                      <a:pt x="80" y="95"/>
                    </a:lnTo>
                    <a:lnTo>
                      <a:pt x="74" y="93"/>
                    </a:lnTo>
                    <a:lnTo>
                      <a:pt x="74" y="93"/>
                    </a:lnTo>
                    <a:lnTo>
                      <a:pt x="63" y="95"/>
                    </a:lnTo>
                    <a:lnTo>
                      <a:pt x="58" y="97"/>
                    </a:lnTo>
                    <a:lnTo>
                      <a:pt x="53" y="99"/>
                    </a:lnTo>
                    <a:lnTo>
                      <a:pt x="53" y="99"/>
                    </a:lnTo>
                    <a:lnTo>
                      <a:pt x="46" y="105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38" y="120"/>
                    </a:lnTo>
                    <a:lnTo>
                      <a:pt x="37" y="130"/>
                    </a:lnTo>
                    <a:lnTo>
                      <a:pt x="37" y="209"/>
                    </a:lnTo>
                    <a:lnTo>
                      <a:pt x="37" y="209"/>
                    </a:lnTo>
                    <a:lnTo>
                      <a:pt x="37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5" y="228"/>
                    </a:lnTo>
                    <a:lnTo>
                      <a:pt x="12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5"/>
                    </a:lnTo>
                    <a:lnTo>
                      <a:pt x="37" y="18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5" y="77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60" y="67"/>
                    </a:lnTo>
                    <a:lnTo>
                      <a:pt x="68" y="63"/>
                    </a:lnTo>
                    <a:lnTo>
                      <a:pt x="68" y="63"/>
                    </a:lnTo>
                    <a:lnTo>
                      <a:pt x="78" y="61"/>
                    </a:lnTo>
                    <a:lnTo>
                      <a:pt x="87" y="60"/>
                    </a:lnTo>
                    <a:lnTo>
                      <a:pt x="87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2247901" y="1417638"/>
                <a:ext cx="57150" cy="107950"/>
              </a:xfrm>
              <a:custGeom>
                <a:avLst/>
                <a:gdLst>
                  <a:gd name="T0" fmla="*/ 96 w 108"/>
                  <a:gd name="T1" fmla="*/ 166 h 202"/>
                  <a:gd name="T2" fmla="*/ 89 w 108"/>
                  <a:gd name="T3" fmla="*/ 168 h 202"/>
                  <a:gd name="T4" fmla="*/ 85 w 108"/>
                  <a:gd name="T5" fmla="*/ 168 h 202"/>
                  <a:gd name="T6" fmla="*/ 82 w 108"/>
                  <a:gd name="T7" fmla="*/ 169 h 202"/>
                  <a:gd name="T8" fmla="*/ 75 w 108"/>
                  <a:gd name="T9" fmla="*/ 168 h 202"/>
                  <a:gd name="T10" fmla="*/ 70 w 108"/>
                  <a:gd name="T11" fmla="*/ 164 h 202"/>
                  <a:gd name="T12" fmla="*/ 69 w 108"/>
                  <a:gd name="T13" fmla="*/ 160 h 202"/>
                  <a:gd name="T14" fmla="*/ 69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8 w 108"/>
                  <a:gd name="T27" fmla="*/ 40 h 202"/>
                  <a:gd name="T28" fmla="*/ 69 w 108"/>
                  <a:gd name="T29" fmla="*/ 39 h 202"/>
                  <a:gd name="T30" fmla="*/ 69 w 108"/>
                  <a:gd name="T31" fmla="*/ 19 h 202"/>
                  <a:gd name="T32" fmla="*/ 66 w 108"/>
                  <a:gd name="T33" fmla="*/ 9 h 202"/>
                  <a:gd name="T34" fmla="*/ 63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0 w 108"/>
                  <a:gd name="T43" fmla="*/ 4 h 202"/>
                  <a:gd name="T44" fmla="*/ 37 w 108"/>
                  <a:gd name="T45" fmla="*/ 6 h 202"/>
                  <a:gd name="T46" fmla="*/ 33 w 108"/>
                  <a:gd name="T47" fmla="*/ 12 h 202"/>
                  <a:gd name="T48" fmla="*/ 32 w 108"/>
                  <a:gd name="T49" fmla="*/ 19 h 202"/>
                  <a:gd name="T50" fmla="*/ 17 w 108"/>
                  <a:gd name="T51" fmla="*/ 39 h 202"/>
                  <a:gd name="T52" fmla="*/ 11 w 108"/>
                  <a:gd name="T53" fmla="*/ 40 h 202"/>
                  <a:gd name="T54" fmla="*/ 6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6 w 108"/>
                  <a:gd name="T61" fmla="*/ 68 h 202"/>
                  <a:gd name="T62" fmla="*/ 17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7 w 108"/>
                  <a:gd name="T69" fmla="*/ 182 h 202"/>
                  <a:gd name="T70" fmla="*/ 41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7 w 108"/>
                  <a:gd name="T77" fmla="*/ 202 h 202"/>
                  <a:gd name="T78" fmla="*/ 83 w 108"/>
                  <a:gd name="T79" fmla="*/ 201 h 202"/>
                  <a:gd name="T80" fmla="*/ 92 w 108"/>
                  <a:gd name="T81" fmla="*/ 198 h 202"/>
                  <a:gd name="T82" fmla="*/ 97 w 108"/>
                  <a:gd name="T83" fmla="*/ 196 h 202"/>
                  <a:gd name="T84" fmla="*/ 105 w 108"/>
                  <a:gd name="T85" fmla="*/ 189 h 202"/>
                  <a:gd name="T86" fmla="*/ 107 w 108"/>
                  <a:gd name="T87" fmla="*/ 181 h 202"/>
                  <a:gd name="T88" fmla="*/ 106 w 108"/>
                  <a:gd name="T89" fmla="*/ 175 h 202"/>
                  <a:gd name="T90" fmla="*/ 104 w 108"/>
                  <a:gd name="T91" fmla="*/ 170 h 202"/>
                  <a:gd name="T92" fmla="*/ 96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6" y="166"/>
                    </a:moveTo>
                    <a:lnTo>
                      <a:pt x="96" y="166"/>
                    </a:lnTo>
                    <a:lnTo>
                      <a:pt x="91" y="167"/>
                    </a:lnTo>
                    <a:lnTo>
                      <a:pt x="89" y="168"/>
                    </a:lnTo>
                    <a:lnTo>
                      <a:pt x="89" y="168"/>
                    </a:lnTo>
                    <a:lnTo>
                      <a:pt x="85" y="168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0" y="164"/>
                    </a:lnTo>
                    <a:lnTo>
                      <a:pt x="70" y="164"/>
                    </a:lnTo>
                    <a:lnTo>
                      <a:pt x="69" y="160"/>
                    </a:lnTo>
                    <a:lnTo>
                      <a:pt x="69" y="157"/>
                    </a:lnTo>
                    <a:lnTo>
                      <a:pt x="69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8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8" y="40"/>
                    </a:lnTo>
                    <a:lnTo>
                      <a:pt x="91" y="39"/>
                    </a:lnTo>
                    <a:lnTo>
                      <a:pt x="69" y="3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2"/>
                    </a:lnTo>
                    <a:lnTo>
                      <a:pt x="66" y="9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1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0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4" y="9"/>
                    </a:lnTo>
                    <a:lnTo>
                      <a:pt x="33" y="12"/>
                    </a:lnTo>
                    <a:lnTo>
                      <a:pt x="32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1" y="40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11" y="72"/>
                    </a:lnTo>
                    <a:lnTo>
                      <a:pt x="17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4" y="177"/>
                    </a:lnTo>
                    <a:lnTo>
                      <a:pt x="37" y="182"/>
                    </a:lnTo>
                    <a:lnTo>
                      <a:pt x="37" y="182"/>
                    </a:lnTo>
                    <a:lnTo>
                      <a:pt x="41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5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83" y="201"/>
                    </a:lnTo>
                    <a:lnTo>
                      <a:pt x="88" y="199"/>
                    </a:lnTo>
                    <a:lnTo>
                      <a:pt x="92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1" y="192"/>
                    </a:lnTo>
                    <a:lnTo>
                      <a:pt x="105" y="189"/>
                    </a:lnTo>
                    <a:lnTo>
                      <a:pt x="106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6" y="175"/>
                    </a:lnTo>
                    <a:lnTo>
                      <a:pt x="104" y="170"/>
                    </a:lnTo>
                    <a:lnTo>
                      <a:pt x="104" y="170"/>
                    </a:lnTo>
                    <a:lnTo>
                      <a:pt x="99" y="167"/>
                    </a:lnTo>
                    <a:lnTo>
                      <a:pt x="96" y="166"/>
                    </a:lnTo>
                    <a:lnTo>
                      <a:pt x="96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2312988" y="1435100"/>
                <a:ext cx="69850" cy="90488"/>
              </a:xfrm>
              <a:custGeom>
                <a:avLst/>
                <a:gdLst>
                  <a:gd name="T0" fmla="*/ 2 w 131"/>
                  <a:gd name="T1" fmla="*/ 137 h 171"/>
                  <a:gd name="T2" fmla="*/ 2 w 131"/>
                  <a:gd name="T3" fmla="*/ 128 h 171"/>
                  <a:gd name="T4" fmla="*/ 9 w 131"/>
                  <a:gd name="T5" fmla="*/ 120 h 171"/>
                  <a:gd name="T6" fmla="*/ 19 w 131"/>
                  <a:gd name="T7" fmla="*/ 117 h 171"/>
                  <a:gd name="T8" fmla="*/ 29 w 131"/>
                  <a:gd name="T9" fmla="*/ 122 h 171"/>
                  <a:gd name="T10" fmla="*/ 49 w 131"/>
                  <a:gd name="T11" fmla="*/ 136 h 171"/>
                  <a:gd name="T12" fmla="*/ 59 w 131"/>
                  <a:gd name="T13" fmla="*/ 141 h 171"/>
                  <a:gd name="T14" fmla="*/ 84 w 131"/>
                  <a:gd name="T15" fmla="*/ 140 h 171"/>
                  <a:gd name="T16" fmla="*/ 93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7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2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9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5 w 131"/>
                  <a:gd name="T51" fmla="*/ 28 h 171"/>
                  <a:gd name="T52" fmla="*/ 126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0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2 w 131"/>
                  <a:gd name="T69" fmla="*/ 47 h 171"/>
                  <a:gd name="T70" fmla="*/ 47 w 131"/>
                  <a:gd name="T71" fmla="*/ 59 h 171"/>
                  <a:gd name="T72" fmla="*/ 59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8 w 131"/>
                  <a:gd name="T81" fmla="*/ 104 h 171"/>
                  <a:gd name="T82" fmla="*/ 131 w 131"/>
                  <a:gd name="T83" fmla="*/ 121 h 171"/>
                  <a:gd name="T84" fmla="*/ 125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3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3" y="142"/>
                    </a:moveTo>
                    <a:lnTo>
                      <a:pt x="3" y="142"/>
                    </a:lnTo>
                    <a:lnTo>
                      <a:pt x="2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2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9" y="120"/>
                    </a:lnTo>
                    <a:lnTo>
                      <a:pt x="9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9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4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8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67"/>
                    </a:lnTo>
                    <a:lnTo>
                      <a:pt x="9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9" y="6"/>
                    </a:lnTo>
                    <a:lnTo>
                      <a:pt x="39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7" y="9"/>
                    </a:lnTo>
                    <a:lnTo>
                      <a:pt x="107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8" y="35"/>
                    </a:lnTo>
                    <a:lnTo>
                      <a:pt x="128" y="35"/>
                    </a:lnTo>
                    <a:lnTo>
                      <a:pt x="126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8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0" y="129"/>
                    </a:lnTo>
                    <a:lnTo>
                      <a:pt x="129" y="136"/>
                    </a:lnTo>
                    <a:lnTo>
                      <a:pt x="125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4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7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1" y="171"/>
                    </a:lnTo>
                    <a:lnTo>
                      <a:pt x="51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7" y="156"/>
                    </a:lnTo>
                    <a:lnTo>
                      <a:pt x="10" y="150"/>
                    </a:lnTo>
                    <a:lnTo>
                      <a:pt x="3" y="142"/>
                    </a:lnTo>
                    <a:lnTo>
                      <a:pt x="3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92251" y="920750"/>
              <a:ext cx="403225" cy="404813"/>
              <a:chOff x="1492251" y="920750"/>
              <a:chExt cx="403225" cy="404813"/>
            </a:xfrm>
          </p:grpSpPr>
          <p:sp>
            <p:nvSpPr>
              <p:cNvPr id="46" name="Freeform 5"/>
              <p:cNvSpPr>
                <a:spLocks/>
              </p:cNvSpPr>
              <p:nvPr/>
            </p:nvSpPr>
            <p:spPr bwMode="auto">
              <a:xfrm>
                <a:off x="1731963" y="1069975"/>
                <a:ext cx="19050" cy="104775"/>
              </a:xfrm>
              <a:custGeom>
                <a:avLst/>
                <a:gdLst>
                  <a:gd name="T0" fmla="*/ 19 w 38"/>
                  <a:gd name="T1" fmla="*/ 198 h 198"/>
                  <a:gd name="T2" fmla="*/ 19 w 38"/>
                  <a:gd name="T3" fmla="*/ 198 h 198"/>
                  <a:gd name="T4" fmla="*/ 19 w 38"/>
                  <a:gd name="T5" fmla="*/ 198 h 198"/>
                  <a:gd name="T6" fmla="*/ 15 w 38"/>
                  <a:gd name="T7" fmla="*/ 198 h 198"/>
                  <a:gd name="T8" fmla="*/ 12 w 38"/>
                  <a:gd name="T9" fmla="*/ 197 h 198"/>
                  <a:gd name="T10" fmla="*/ 8 w 38"/>
                  <a:gd name="T11" fmla="*/ 196 h 198"/>
                  <a:gd name="T12" fmla="*/ 6 w 38"/>
                  <a:gd name="T13" fmla="*/ 194 h 198"/>
                  <a:gd name="T14" fmla="*/ 4 w 38"/>
                  <a:gd name="T15" fmla="*/ 190 h 198"/>
                  <a:gd name="T16" fmla="*/ 1 w 38"/>
                  <a:gd name="T17" fmla="*/ 187 h 198"/>
                  <a:gd name="T18" fmla="*/ 0 w 38"/>
                  <a:gd name="T19" fmla="*/ 183 h 198"/>
                  <a:gd name="T20" fmla="*/ 0 w 38"/>
                  <a:gd name="T21" fmla="*/ 180 h 198"/>
                  <a:gd name="T22" fmla="*/ 0 w 38"/>
                  <a:gd name="T23" fmla="*/ 20 h 198"/>
                  <a:gd name="T24" fmla="*/ 0 w 38"/>
                  <a:gd name="T25" fmla="*/ 20 h 198"/>
                  <a:gd name="T26" fmla="*/ 0 w 38"/>
                  <a:gd name="T27" fmla="*/ 17 h 198"/>
                  <a:gd name="T28" fmla="*/ 1 w 38"/>
                  <a:gd name="T29" fmla="*/ 12 h 198"/>
                  <a:gd name="T30" fmla="*/ 4 w 38"/>
                  <a:gd name="T31" fmla="*/ 10 h 198"/>
                  <a:gd name="T32" fmla="*/ 6 w 38"/>
                  <a:gd name="T33" fmla="*/ 6 h 198"/>
                  <a:gd name="T34" fmla="*/ 8 w 38"/>
                  <a:gd name="T35" fmla="*/ 4 h 198"/>
                  <a:gd name="T36" fmla="*/ 12 w 38"/>
                  <a:gd name="T37" fmla="*/ 2 h 198"/>
                  <a:gd name="T38" fmla="*/ 15 w 38"/>
                  <a:gd name="T39" fmla="*/ 0 h 198"/>
                  <a:gd name="T40" fmla="*/ 19 w 38"/>
                  <a:gd name="T41" fmla="*/ 0 h 198"/>
                  <a:gd name="T42" fmla="*/ 19 w 38"/>
                  <a:gd name="T43" fmla="*/ 0 h 198"/>
                  <a:gd name="T44" fmla="*/ 19 w 38"/>
                  <a:gd name="T45" fmla="*/ 0 h 198"/>
                  <a:gd name="T46" fmla="*/ 23 w 38"/>
                  <a:gd name="T47" fmla="*/ 0 h 198"/>
                  <a:gd name="T48" fmla="*/ 27 w 38"/>
                  <a:gd name="T49" fmla="*/ 2 h 198"/>
                  <a:gd name="T50" fmla="*/ 30 w 38"/>
                  <a:gd name="T51" fmla="*/ 4 h 198"/>
                  <a:gd name="T52" fmla="*/ 33 w 38"/>
                  <a:gd name="T53" fmla="*/ 6 h 198"/>
                  <a:gd name="T54" fmla="*/ 35 w 38"/>
                  <a:gd name="T55" fmla="*/ 10 h 198"/>
                  <a:gd name="T56" fmla="*/ 37 w 38"/>
                  <a:gd name="T57" fmla="*/ 12 h 198"/>
                  <a:gd name="T58" fmla="*/ 38 w 38"/>
                  <a:gd name="T59" fmla="*/ 17 h 198"/>
                  <a:gd name="T60" fmla="*/ 38 w 38"/>
                  <a:gd name="T61" fmla="*/ 20 h 198"/>
                  <a:gd name="T62" fmla="*/ 38 w 38"/>
                  <a:gd name="T63" fmla="*/ 180 h 198"/>
                  <a:gd name="T64" fmla="*/ 38 w 38"/>
                  <a:gd name="T65" fmla="*/ 180 h 198"/>
                  <a:gd name="T66" fmla="*/ 38 w 38"/>
                  <a:gd name="T67" fmla="*/ 183 h 198"/>
                  <a:gd name="T68" fmla="*/ 37 w 38"/>
                  <a:gd name="T69" fmla="*/ 187 h 198"/>
                  <a:gd name="T70" fmla="*/ 35 w 38"/>
                  <a:gd name="T71" fmla="*/ 190 h 198"/>
                  <a:gd name="T72" fmla="*/ 33 w 38"/>
                  <a:gd name="T73" fmla="*/ 194 h 198"/>
                  <a:gd name="T74" fmla="*/ 30 w 38"/>
                  <a:gd name="T75" fmla="*/ 196 h 198"/>
                  <a:gd name="T76" fmla="*/ 27 w 38"/>
                  <a:gd name="T77" fmla="*/ 197 h 198"/>
                  <a:gd name="T78" fmla="*/ 23 w 38"/>
                  <a:gd name="T79" fmla="*/ 198 h 198"/>
                  <a:gd name="T80" fmla="*/ 19 w 38"/>
                  <a:gd name="T81" fmla="*/ 198 h 198"/>
                  <a:gd name="T82" fmla="*/ 19 w 38"/>
                  <a:gd name="T8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98">
                    <a:moveTo>
                      <a:pt x="19" y="198"/>
                    </a:moveTo>
                    <a:lnTo>
                      <a:pt x="19" y="198"/>
                    </a:lnTo>
                    <a:lnTo>
                      <a:pt x="19" y="198"/>
                    </a:lnTo>
                    <a:lnTo>
                      <a:pt x="15" y="198"/>
                    </a:lnTo>
                    <a:lnTo>
                      <a:pt x="12" y="197"/>
                    </a:lnTo>
                    <a:lnTo>
                      <a:pt x="8" y="196"/>
                    </a:lnTo>
                    <a:lnTo>
                      <a:pt x="6" y="194"/>
                    </a:lnTo>
                    <a:lnTo>
                      <a:pt x="4" y="190"/>
                    </a:lnTo>
                    <a:lnTo>
                      <a:pt x="1" y="187"/>
                    </a:lnTo>
                    <a:lnTo>
                      <a:pt x="0" y="183"/>
                    </a:lnTo>
                    <a:lnTo>
                      <a:pt x="0" y="18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0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7" y="12"/>
                    </a:lnTo>
                    <a:lnTo>
                      <a:pt x="38" y="17"/>
                    </a:lnTo>
                    <a:lnTo>
                      <a:pt x="38" y="20"/>
                    </a:lnTo>
                    <a:lnTo>
                      <a:pt x="38" y="180"/>
                    </a:lnTo>
                    <a:lnTo>
                      <a:pt x="38" y="180"/>
                    </a:lnTo>
                    <a:lnTo>
                      <a:pt x="38" y="183"/>
                    </a:lnTo>
                    <a:lnTo>
                      <a:pt x="37" y="187"/>
                    </a:lnTo>
                    <a:lnTo>
                      <a:pt x="35" y="190"/>
                    </a:lnTo>
                    <a:lnTo>
                      <a:pt x="33" y="194"/>
                    </a:lnTo>
                    <a:lnTo>
                      <a:pt x="30" y="196"/>
                    </a:lnTo>
                    <a:lnTo>
                      <a:pt x="27" y="197"/>
                    </a:lnTo>
                    <a:lnTo>
                      <a:pt x="23" y="198"/>
                    </a:lnTo>
                    <a:lnTo>
                      <a:pt x="19" y="198"/>
                    </a:lnTo>
                    <a:lnTo>
                      <a:pt x="19" y="198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>
                <a:off x="1636713" y="1116013"/>
                <a:ext cx="20638" cy="58738"/>
              </a:xfrm>
              <a:custGeom>
                <a:avLst/>
                <a:gdLst>
                  <a:gd name="T0" fmla="*/ 20 w 39"/>
                  <a:gd name="T1" fmla="*/ 113 h 113"/>
                  <a:gd name="T2" fmla="*/ 20 w 39"/>
                  <a:gd name="T3" fmla="*/ 113 h 113"/>
                  <a:gd name="T4" fmla="*/ 20 w 39"/>
                  <a:gd name="T5" fmla="*/ 113 h 113"/>
                  <a:gd name="T6" fmla="*/ 16 w 39"/>
                  <a:gd name="T7" fmla="*/ 113 h 113"/>
                  <a:gd name="T8" fmla="*/ 12 w 39"/>
                  <a:gd name="T9" fmla="*/ 112 h 113"/>
                  <a:gd name="T10" fmla="*/ 9 w 39"/>
                  <a:gd name="T11" fmla="*/ 111 h 113"/>
                  <a:gd name="T12" fmla="*/ 6 w 39"/>
                  <a:gd name="T13" fmla="*/ 109 h 113"/>
                  <a:gd name="T14" fmla="*/ 3 w 39"/>
                  <a:gd name="T15" fmla="*/ 105 h 113"/>
                  <a:gd name="T16" fmla="*/ 1 w 39"/>
                  <a:gd name="T17" fmla="*/ 102 h 113"/>
                  <a:gd name="T18" fmla="*/ 0 w 39"/>
                  <a:gd name="T19" fmla="*/ 98 h 113"/>
                  <a:gd name="T20" fmla="*/ 0 w 39"/>
                  <a:gd name="T21" fmla="*/ 95 h 113"/>
                  <a:gd name="T22" fmla="*/ 0 w 39"/>
                  <a:gd name="T23" fmla="*/ 18 h 113"/>
                  <a:gd name="T24" fmla="*/ 0 w 39"/>
                  <a:gd name="T25" fmla="*/ 18 h 113"/>
                  <a:gd name="T26" fmla="*/ 0 w 39"/>
                  <a:gd name="T27" fmla="*/ 15 h 113"/>
                  <a:gd name="T28" fmla="*/ 1 w 39"/>
                  <a:gd name="T29" fmla="*/ 11 h 113"/>
                  <a:gd name="T30" fmla="*/ 3 w 39"/>
                  <a:gd name="T31" fmla="*/ 8 h 113"/>
                  <a:gd name="T32" fmla="*/ 6 w 39"/>
                  <a:gd name="T33" fmla="*/ 6 h 113"/>
                  <a:gd name="T34" fmla="*/ 9 w 39"/>
                  <a:gd name="T35" fmla="*/ 3 h 113"/>
                  <a:gd name="T36" fmla="*/ 12 w 39"/>
                  <a:gd name="T37" fmla="*/ 1 h 113"/>
                  <a:gd name="T38" fmla="*/ 16 w 39"/>
                  <a:gd name="T39" fmla="*/ 0 h 113"/>
                  <a:gd name="T40" fmla="*/ 20 w 39"/>
                  <a:gd name="T41" fmla="*/ 0 h 113"/>
                  <a:gd name="T42" fmla="*/ 20 w 39"/>
                  <a:gd name="T43" fmla="*/ 0 h 113"/>
                  <a:gd name="T44" fmla="*/ 20 w 39"/>
                  <a:gd name="T45" fmla="*/ 0 h 113"/>
                  <a:gd name="T46" fmla="*/ 23 w 39"/>
                  <a:gd name="T47" fmla="*/ 0 h 113"/>
                  <a:gd name="T48" fmla="*/ 27 w 39"/>
                  <a:gd name="T49" fmla="*/ 1 h 113"/>
                  <a:gd name="T50" fmla="*/ 30 w 39"/>
                  <a:gd name="T51" fmla="*/ 3 h 113"/>
                  <a:gd name="T52" fmla="*/ 34 w 39"/>
                  <a:gd name="T53" fmla="*/ 6 h 113"/>
                  <a:gd name="T54" fmla="*/ 36 w 39"/>
                  <a:gd name="T55" fmla="*/ 8 h 113"/>
                  <a:gd name="T56" fmla="*/ 37 w 39"/>
                  <a:gd name="T57" fmla="*/ 11 h 113"/>
                  <a:gd name="T58" fmla="*/ 38 w 39"/>
                  <a:gd name="T59" fmla="*/ 15 h 113"/>
                  <a:gd name="T60" fmla="*/ 39 w 39"/>
                  <a:gd name="T61" fmla="*/ 18 h 113"/>
                  <a:gd name="T62" fmla="*/ 39 w 39"/>
                  <a:gd name="T63" fmla="*/ 95 h 113"/>
                  <a:gd name="T64" fmla="*/ 39 w 39"/>
                  <a:gd name="T65" fmla="*/ 95 h 113"/>
                  <a:gd name="T66" fmla="*/ 38 w 39"/>
                  <a:gd name="T67" fmla="*/ 98 h 113"/>
                  <a:gd name="T68" fmla="*/ 37 w 39"/>
                  <a:gd name="T69" fmla="*/ 102 h 113"/>
                  <a:gd name="T70" fmla="*/ 36 w 39"/>
                  <a:gd name="T71" fmla="*/ 105 h 113"/>
                  <a:gd name="T72" fmla="*/ 34 w 39"/>
                  <a:gd name="T73" fmla="*/ 109 h 113"/>
                  <a:gd name="T74" fmla="*/ 30 w 39"/>
                  <a:gd name="T75" fmla="*/ 111 h 113"/>
                  <a:gd name="T76" fmla="*/ 27 w 39"/>
                  <a:gd name="T77" fmla="*/ 112 h 113"/>
                  <a:gd name="T78" fmla="*/ 23 w 39"/>
                  <a:gd name="T79" fmla="*/ 113 h 113"/>
                  <a:gd name="T80" fmla="*/ 20 w 39"/>
                  <a:gd name="T81" fmla="*/ 113 h 113"/>
                  <a:gd name="T82" fmla="*/ 20 w 39"/>
                  <a:gd name="T8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113">
                    <a:moveTo>
                      <a:pt x="20" y="113"/>
                    </a:moveTo>
                    <a:lnTo>
                      <a:pt x="20" y="113"/>
                    </a:lnTo>
                    <a:lnTo>
                      <a:pt x="20" y="113"/>
                    </a:lnTo>
                    <a:lnTo>
                      <a:pt x="16" y="113"/>
                    </a:lnTo>
                    <a:lnTo>
                      <a:pt x="12" y="112"/>
                    </a:lnTo>
                    <a:lnTo>
                      <a:pt x="9" y="111"/>
                    </a:lnTo>
                    <a:lnTo>
                      <a:pt x="6" y="109"/>
                    </a:lnTo>
                    <a:lnTo>
                      <a:pt x="3" y="105"/>
                    </a:lnTo>
                    <a:lnTo>
                      <a:pt x="1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39" y="18"/>
                    </a:lnTo>
                    <a:lnTo>
                      <a:pt x="39" y="95"/>
                    </a:lnTo>
                    <a:lnTo>
                      <a:pt x="39" y="95"/>
                    </a:lnTo>
                    <a:lnTo>
                      <a:pt x="38" y="98"/>
                    </a:lnTo>
                    <a:lnTo>
                      <a:pt x="37" y="102"/>
                    </a:lnTo>
                    <a:lnTo>
                      <a:pt x="36" y="105"/>
                    </a:lnTo>
                    <a:lnTo>
                      <a:pt x="34" y="109"/>
                    </a:lnTo>
                    <a:lnTo>
                      <a:pt x="30" y="111"/>
                    </a:lnTo>
                    <a:lnTo>
                      <a:pt x="27" y="112"/>
                    </a:lnTo>
                    <a:lnTo>
                      <a:pt x="23" y="113"/>
                    </a:lnTo>
                    <a:lnTo>
                      <a:pt x="20" y="113"/>
                    </a:lnTo>
                    <a:lnTo>
                      <a:pt x="20" y="113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1684338" y="1092200"/>
                <a:ext cx="19050" cy="82550"/>
              </a:xfrm>
              <a:custGeom>
                <a:avLst/>
                <a:gdLst>
                  <a:gd name="T0" fmla="*/ 20 w 38"/>
                  <a:gd name="T1" fmla="*/ 156 h 156"/>
                  <a:gd name="T2" fmla="*/ 20 w 38"/>
                  <a:gd name="T3" fmla="*/ 156 h 156"/>
                  <a:gd name="T4" fmla="*/ 20 w 38"/>
                  <a:gd name="T5" fmla="*/ 156 h 156"/>
                  <a:gd name="T6" fmla="*/ 15 w 38"/>
                  <a:gd name="T7" fmla="*/ 156 h 156"/>
                  <a:gd name="T8" fmla="*/ 12 w 38"/>
                  <a:gd name="T9" fmla="*/ 155 h 156"/>
                  <a:gd name="T10" fmla="*/ 8 w 38"/>
                  <a:gd name="T11" fmla="*/ 154 h 156"/>
                  <a:gd name="T12" fmla="*/ 6 w 38"/>
                  <a:gd name="T13" fmla="*/ 152 h 156"/>
                  <a:gd name="T14" fmla="*/ 4 w 38"/>
                  <a:gd name="T15" fmla="*/ 148 h 156"/>
                  <a:gd name="T16" fmla="*/ 1 w 38"/>
                  <a:gd name="T17" fmla="*/ 145 h 156"/>
                  <a:gd name="T18" fmla="*/ 0 w 38"/>
                  <a:gd name="T19" fmla="*/ 141 h 156"/>
                  <a:gd name="T20" fmla="*/ 0 w 38"/>
                  <a:gd name="T21" fmla="*/ 138 h 156"/>
                  <a:gd name="T22" fmla="*/ 0 w 38"/>
                  <a:gd name="T23" fmla="*/ 20 h 156"/>
                  <a:gd name="T24" fmla="*/ 0 w 38"/>
                  <a:gd name="T25" fmla="*/ 20 h 156"/>
                  <a:gd name="T26" fmla="*/ 0 w 38"/>
                  <a:gd name="T27" fmla="*/ 15 h 156"/>
                  <a:gd name="T28" fmla="*/ 1 w 38"/>
                  <a:gd name="T29" fmla="*/ 12 h 156"/>
                  <a:gd name="T30" fmla="*/ 4 w 38"/>
                  <a:gd name="T31" fmla="*/ 8 h 156"/>
                  <a:gd name="T32" fmla="*/ 6 w 38"/>
                  <a:gd name="T33" fmla="*/ 6 h 156"/>
                  <a:gd name="T34" fmla="*/ 8 w 38"/>
                  <a:gd name="T35" fmla="*/ 4 h 156"/>
                  <a:gd name="T36" fmla="*/ 12 w 38"/>
                  <a:gd name="T37" fmla="*/ 1 h 156"/>
                  <a:gd name="T38" fmla="*/ 15 w 38"/>
                  <a:gd name="T39" fmla="*/ 0 h 156"/>
                  <a:gd name="T40" fmla="*/ 20 w 38"/>
                  <a:gd name="T41" fmla="*/ 0 h 156"/>
                  <a:gd name="T42" fmla="*/ 20 w 38"/>
                  <a:gd name="T43" fmla="*/ 0 h 156"/>
                  <a:gd name="T44" fmla="*/ 20 w 38"/>
                  <a:gd name="T45" fmla="*/ 0 h 156"/>
                  <a:gd name="T46" fmla="*/ 23 w 38"/>
                  <a:gd name="T47" fmla="*/ 0 h 156"/>
                  <a:gd name="T48" fmla="*/ 27 w 38"/>
                  <a:gd name="T49" fmla="*/ 1 h 156"/>
                  <a:gd name="T50" fmla="*/ 30 w 38"/>
                  <a:gd name="T51" fmla="*/ 4 h 156"/>
                  <a:gd name="T52" fmla="*/ 34 w 38"/>
                  <a:gd name="T53" fmla="*/ 6 h 156"/>
                  <a:gd name="T54" fmla="*/ 36 w 38"/>
                  <a:gd name="T55" fmla="*/ 8 h 156"/>
                  <a:gd name="T56" fmla="*/ 37 w 38"/>
                  <a:gd name="T57" fmla="*/ 12 h 156"/>
                  <a:gd name="T58" fmla="*/ 38 w 38"/>
                  <a:gd name="T59" fmla="*/ 15 h 156"/>
                  <a:gd name="T60" fmla="*/ 38 w 38"/>
                  <a:gd name="T61" fmla="*/ 20 h 156"/>
                  <a:gd name="T62" fmla="*/ 38 w 38"/>
                  <a:gd name="T63" fmla="*/ 138 h 156"/>
                  <a:gd name="T64" fmla="*/ 38 w 38"/>
                  <a:gd name="T65" fmla="*/ 138 h 156"/>
                  <a:gd name="T66" fmla="*/ 38 w 38"/>
                  <a:gd name="T67" fmla="*/ 141 h 156"/>
                  <a:gd name="T68" fmla="*/ 37 w 38"/>
                  <a:gd name="T69" fmla="*/ 145 h 156"/>
                  <a:gd name="T70" fmla="*/ 36 w 38"/>
                  <a:gd name="T71" fmla="*/ 148 h 156"/>
                  <a:gd name="T72" fmla="*/ 34 w 38"/>
                  <a:gd name="T73" fmla="*/ 152 h 156"/>
                  <a:gd name="T74" fmla="*/ 30 w 38"/>
                  <a:gd name="T75" fmla="*/ 154 h 156"/>
                  <a:gd name="T76" fmla="*/ 27 w 38"/>
                  <a:gd name="T77" fmla="*/ 155 h 156"/>
                  <a:gd name="T78" fmla="*/ 23 w 38"/>
                  <a:gd name="T79" fmla="*/ 156 h 156"/>
                  <a:gd name="T80" fmla="*/ 20 w 38"/>
                  <a:gd name="T81" fmla="*/ 156 h 156"/>
                  <a:gd name="T82" fmla="*/ 20 w 38"/>
                  <a:gd name="T8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56">
                    <a:moveTo>
                      <a:pt x="20" y="156"/>
                    </a:moveTo>
                    <a:lnTo>
                      <a:pt x="20" y="156"/>
                    </a:lnTo>
                    <a:lnTo>
                      <a:pt x="20" y="156"/>
                    </a:lnTo>
                    <a:lnTo>
                      <a:pt x="15" y="156"/>
                    </a:lnTo>
                    <a:lnTo>
                      <a:pt x="12" y="155"/>
                    </a:lnTo>
                    <a:lnTo>
                      <a:pt x="8" y="154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4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2"/>
                    </a:lnTo>
                    <a:lnTo>
                      <a:pt x="38" y="15"/>
                    </a:lnTo>
                    <a:lnTo>
                      <a:pt x="38" y="20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41"/>
                    </a:lnTo>
                    <a:lnTo>
                      <a:pt x="37" y="145"/>
                    </a:lnTo>
                    <a:lnTo>
                      <a:pt x="36" y="148"/>
                    </a:lnTo>
                    <a:lnTo>
                      <a:pt x="34" y="152"/>
                    </a:lnTo>
                    <a:lnTo>
                      <a:pt x="30" y="154"/>
                    </a:lnTo>
                    <a:lnTo>
                      <a:pt x="27" y="155"/>
                    </a:lnTo>
                    <a:lnTo>
                      <a:pt x="23" y="156"/>
                    </a:lnTo>
                    <a:lnTo>
                      <a:pt x="20" y="156"/>
                    </a:lnTo>
                    <a:lnTo>
                      <a:pt x="20" y="156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1492251" y="920750"/>
                <a:ext cx="403225" cy="404813"/>
              </a:xfrm>
              <a:custGeom>
                <a:avLst/>
                <a:gdLst>
                  <a:gd name="T0" fmla="*/ 761 w 764"/>
                  <a:gd name="T1" fmla="*/ 326 h 765"/>
                  <a:gd name="T2" fmla="*/ 743 w 764"/>
                  <a:gd name="T3" fmla="*/ 258 h 765"/>
                  <a:gd name="T4" fmla="*/ 714 w 764"/>
                  <a:gd name="T5" fmla="*/ 194 h 765"/>
                  <a:gd name="T6" fmla="*/ 675 w 764"/>
                  <a:gd name="T7" fmla="*/ 138 h 765"/>
                  <a:gd name="T8" fmla="*/ 627 w 764"/>
                  <a:gd name="T9" fmla="*/ 89 h 765"/>
                  <a:gd name="T10" fmla="*/ 570 w 764"/>
                  <a:gd name="T11" fmla="*/ 50 h 765"/>
                  <a:gd name="T12" fmla="*/ 506 w 764"/>
                  <a:gd name="T13" fmla="*/ 21 h 765"/>
                  <a:gd name="T14" fmla="*/ 438 w 764"/>
                  <a:gd name="T15" fmla="*/ 5 h 765"/>
                  <a:gd name="T16" fmla="*/ 382 w 764"/>
                  <a:gd name="T17" fmla="*/ 0 h 765"/>
                  <a:gd name="T18" fmla="*/ 300 w 764"/>
                  <a:gd name="T19" fmla="*/ 9 h 765"/>
                  <a:gd name="T20" fmla="*/ 224 w 764"/>
                  <a:gd name="T21" fmla="*/ 35 h 765"/>
                  <a:gd name="T22" fmla="*/ 156 w 764"/>
                  <a:gd name="T23" fmla="*/ 74 h 765"/>
                  <a:gd name="T24" fmla="*/ 99 w 764"/>
                  <a:gd name="T25" fmla="*/ 126 h 765"/>
                  <a:gd name="T26" fmla="*/ 52 w 764"/>
                  <a:gd name="T27" fmla="*/ 190 h 765"/>
                  <a:gd name="T28" fmla="*/ 20 w 764"/>
                  <a:gd name="T29" fmla="*/ 261 h 765"/>
                  <a:gd name="T30" fmla="*/ 3 w 764"/>
                  <a:gd name="T31" fmla="*/ 340 h 765"/>
                  <a:gd name="T32" fmla="*/ 0 w 764"/>
                  <a:gd name="T33" fmla="*/ 403 h 765"/>
                  <a:gd name="T34" fmla="*/ 11 w 764"/>
                  <a:gd name="T35" fmla="*/ 473 h 765"/>
                  <a:gd name="T36" fmla="*/ 34 w 764"/>
                  <a:gd name="T37" fmla="*/ 540 h 765"/>
                  <a:gd name="T38" fmla="*/ 68 w 764"/>
                  <a:gd name="T39" fmla="*/ 600 h 765"/>
                  <a:gd name="T40" fmla="*/ 112 w 764"/>
                  <a:gd name="T41" fmla="*/ 652 h 765"/>
                  <a:gd name="T42" fmla="*/ 166 w 764"/>
                  <a:gd name="T43" fmla="*/ 698 h 765"/>
                  <a:gd name="T44" fmla="*/ 226 w 764"/>
                  <a:gd name="T45" fmla="*/ 731 h 765"/>
                  <a:gd name="T46" fmla="*/ 292 w 764"/>
                  <a:gd name="T47" fmla="*/ 754 h 765"/>
                  <a:gd name="T48" fmla="*/ 362 w 764"/>
                  <a:gd name="T49" fmla="*/ 765 h 765"/>
                  <a:gd name="T50" fmla="*/ 453 w 764"/>
                  <a:gd name="T51" fmla="*/ 759 h 765"/>
                  <a:gd name="T52" fmla="*/ 564 w 764"/>
                  <a:gd name="T53" fmla="*/ 719 h 765"/>
                  <a:gd name="T54" fmla="*/ 577 w 764"/>
                  <a:gd name="T55" fmla="*/ 684 h 765"/>
                  <a:gd name="T56" fmla="*/ 546 w 764"/>
                  <a:gd name="T57" fmla="*/ 641 h 765"/>
                  <a:gd name="T58" fmla="*/ 504 w 764"/>
                  <a:gd name="T59" fmla="*/ 611 h 765"/>
                  <a:gd name="T60" fmla="*/ 456 w 764"/>
                  <a:gd name="T61" fmla="*/ 595 h 765"/>
                  <a:gd name="T62" fmla="*/ 404 w 764"/>
                  <a:gd name="T63" fmla="*/ 595 h 765"/>
                  <a:gd name="T64" fmla="*/ 371 w 764"/>
                  <a:gd name="T65" fmla="*/ 597 h 765"/>
                  <a:gd name="T66" fmla="*/ 281 w 764"/>
                  <a:gd name="T67" fmla="*/ 577 h 765"/>
                  <a:gd name="T68" fmla="*/ 209 w 764"/>
                  <a:gd name="T69" fmla="*/ 525 h 765"/>
                  <a:gd name="T70" fmla="*/ 164 w 764"/>
                  <a:gd name="T71" fmla="*/ 448 h 765"/>
                  <a:gd name="T72" fmla="*/ 155 w 764"/>
                  <a:gd name="T73" fmla="*/ 354 h 765"/>
                  <a:gd name="T74" fmla="*/ 168 w 764"/>
                  <a:gd name="T75" fmla="*/ 301 h 765"/>
                  <a:gd name="T76" fmla="*/ 205 w 764"/>
                  <a:gd name="T77" fmla="*/ 238 h 765"/>
                  <a:gd name="T78" fmla="*/ 260 w 764"/>
                  <a:gd name="T79" fmla="*/ 192 h 765"/>
                  <a:gd name="T80" fmla="*/ 327 w 764"/>
                  <a:gd name="T81" fmla="*/ 165 h 765"/>
                  <a:gd name="T82" fmla="*/ 394 w 764"/>
                  <a:gd name="T83" fmla="*/ 162 h 765"/>
                  <a:gd name="T84" fmla="*/ 481 w 764"/>
                  <a:gd name="T85" fmla="*/ 191 h 765"/>
                  <a:gd name="T86" fmla="*/ 547 w 764"/>
                  <a:gd name="T87" fmla="*/ 250 h 765"/>
                  <a:gd name="T88" fmla="*/ 584 w 764"/>
                  <a:gd name="T89" fmla="*/ 332 h 765"/>
                  <a:gd name="T90" fmla="*/ 588 w 764"/>
                  <a:gd name="T91" fmla="*/ 704 h 765"/>
                  <a:gd name="T92" fmla="*/ 664 w 764"/>
                  <a:gd name="T93" fmla="*/ 641 h 765"/>
                  <a:gd name="T94" fmla="*/ 720 w 764"/>
                  <a:gd name="T95" fmla="*/ 561 h 765"/>
                  <a:gd name="T96" fmla="*/ 755 w 764"/>
                  <a:gd name="T97" fmla="*/ 466 h 765"/>
                  <a:gd name="T98" fmla="*/ 764 w 764"/>
                  <a:gd name="T99" fmla="*/ 363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4" h="765">
                    <a:moveTo>
                      <a:pt x="764" y="363"/>
                    </a:moveTo>
                    <a:lnTo>
                      <a:pt x="764" y="363"/>
                    </a:lnTo>
                    <a:lnTo>
                      <a:pt x="763" y="345"/>
                    </a:lnTo>
                    <a:lnTo>
                      <a:pt x="761" y="326"/>
                    </a:lnTo>
                    <a:lnTo>
                      <a:pt x="757" y="309"/>
                    </a:lnTo>
                    <a:lnTo>
                      <a:pt x="754" y="291"/>
                    </a:lnTo>
                    <a:lnTo>
                      <a:pt x="749" y="274"/>
                    </a:lnTo>
                    <a:lnTo>
                      <a:pt x="743" y="258"/>
                    </a:lnTo>
                    <a:lnTo>
                      <a:pt x="738" y="242"/>
                    </a:lnTo>
                    <a:lnTo>
                      <a:pt x="731" y="226"/>
                    </a:lnTo>
                    <a:lnTo>
                      <a:pt x="724" y="209"/>
                    </a:lnTo>
                    <a:lnTo>
                      <a:pt x="714" y="194"/>
                    </a:lnTo>
                    <a:lnTo>
                      <a:pt x="706" y="179"/>
                    </a:lnTo>
                    <a:lnTo>
                      <a:pt x="697" y="165"/>
                    </a:lnTo>
                    <a:lnTo>
                      <a:pt x="687" y="152"/>
                    </a:lnTo>
                    <a:lnTo>
                      <a:pt x="675" y="138"/>
                    </a:lnTo>
                    <a:lnTo>
                      <a:pt x="665" y="125"/>
                    </a:lnTo>
                    <a:lnTo>
                      <a:pt x="652" y="112"/>
                    </a:lnTo>
                    <a:lnTo>
                      <a:pt x="640" y="101"/>
                    </a:lnTo>
                    <a:lnTo>
                      <a:pt x="627" y="89"/>
                    </a:lnTo>
                    <a:lnTo>
                      <a:pt x="614" y="79"/>
                    </a:lnTo>
                    <a:lnTo>
                      <a:pt x="600" y="68"/>
                    </a:lnTo>
                    <a:lnTo>
                      <a:pt x="585" y="59"/>
                    </a:lnTo>
                    <a:lnTo>
                      <a:pt x="570" y="50"/>
                    </a:lnTo>
                    <a:lnTo>
                      <a:pt x="555" y="42"/>
                    </a:lnTo>
                    <a:lnTo>
                      <a:pt x="540" y="34"/>
                    </a:lnTo>
                    <a:lnTo>
                      <a:pt x="524" y="27"/>
                    </a:lnTo>
                    <a:lnTo>
                      <a:pt x="506" y="21"/>
                    </a:lnTo>
                    <a:lnTo>
                      <a:pt x="490" y="15"/>
                    </a:lnTo>
                    <a:lnTo>
                      <a:pt x="473" y="10"/>
                    </a:lnTo>
                    <a:lnTo>
                      <a:pt x="456" y="7"/>
                    </a:lnTo>
                    <a:lnTo>
                      <a:pt x="438" y="5"/>
                    </a:lnTo>
                    <a:lnTo>
                      <a:pt x="421" y="2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382" y="0"/>
                    </a:lnTo>
                    <a:lnTo>
                      <a:pt x="361" y="1"/>
                    </a:lnTo>
                    <a:lnTo>
                      <a:pt x="340" y="2"/>
                    </a:lnTo>
                    <a:lnTo>
                      <a:pt x="319" y="5"/>
                    </a:lnTo>
                    <a:lnTo>
                      <a:pt x="300" y="9"/>
                    </a:lnTo>
                    <a:lnTo>
                      <a:pt x="280" y="14"/>
                    </a:lnTo>
                    <a:lnTo>
                      <a:pt x="261" y="20"/>
                    </a:lnTo>
                    <a:lnTo>
                      <a:pt x="242" y="27"/>
                    </a:lnTo>
                    <a:lnTo>
                      <a:pt x="224" y="35"/>
                    </a:lnTo>
                    <a:lnTo>
                      <a:pt x="206" y="43"/>
                    </a:lnTo>
                    <a:lnTo>
                      <a:pt x="189" y="52"/>
                    </a:lnTo>
                    <a:lnTo>
                      <a:pt x="172" y="62"/>
                    </a:lnTo>
                    <a:lnTo>
                      <a:pt x="156" y="74"/>
                    </a:lnTo>
                    <a:lnTo>
                      <a:pt x="141" y="86"/>
                    </a:lnTo>
                    <a:lnTo>
                      <a:pt x="126" y="98"/>
                    </a:lnTo>
                    <a:lnTo>
                      <a:pt x="112" y="112"/>
                    </a:lnTo>
                    <a:lnTo>
                      <a:pt x="99" y="126"/>
                    </a:lnTo>
                    <a:lnTo>
                      <a:pt x="86" y="141"/>
                    </a:lnTo>
                    <a:lnTo>
                      <a:pt x="74" y="156"/>
                    </a:lnTo>
                    <a:lnTo>
                      <a:pt x="63" y="172"/>
                    </a:lnTo>
                    <a:lnTo>
                      <a:pt x="52" y="190"/>
                    </a:lnTo>
                    <a:lnTo>
                      <a:pt x="43" y="206"/>
                    </a:lnTo>
                    <a:lnTo>
                      <a:pt x="35" y="224"/>
                    </a:lnTo>
                    <a:lnTo>
                      <a:pt x="27" y="242"/>
                    </a:lnTo>
                    <a:lnTo>
                      <a:pt x="20" y="261"/>
                    </a:lnTo>
                    <a:lnTo>
                      <a:pt x="14" y="280"/>
                    </a:lnTo>
                    <a:lnTo>
                      <a:pt x="10" y="300"/>
                    </a:lnTo>
                    <a:lnTo>
                      <a:pt x="5" y="319"/>
                    </a:lnTo>
                    <a:lnTo>
                      <a:pt x="3" y="340"/>
                    </a:lnTo>
                    <a:lnTo>
                      <a:pt x="0" y="361"/>
                    </a:lnTo>
                    <a:lnTo>
                      <a:pt x="0" y="382"/>
                    </a:lnTo>
                    <a:lnTo>
                      <a:pt x="0" y="403"/>
                    </a:lnTo>
                    <a:lnTo>
                      <a:pt x="0" y="403"/>
                    </a:lnTo>
                    <a:lnTo>
                      <a:pt x="1" y="421"/>
                    </a:lnTo>
                    <a:lnTo>
                      <a:pt x="4" y="438"/>
                    </a:lnTo>
                    <a:lnTo>
                      <a:pt x="7" y="456"/>
                    </a:lnTo>
                    <a:lnTo>
                      <a:pt x="11" y="473"/>
                    </a:lnTo>
                    <a:lnTo>
                      <a:pt x="15" y="490"/>
                    </a:lnTo>
                    <a:lnTo>
                      <a:pt x="21" y="508"/>
                    </a:lnTo>
                    <a:lnTo>
                      <a:pt x="27" y="524"/>
                    </a:lnTo>
                    <a:lnTo>
                      <a:pt x="34" y="540"/>
                    </a:lnTo>
                    <a:lnTo>
                      <a:pt x="42" y="555"/>
                    </a:lnTo>
                    <a:lnTo>
                      <a:pt x="50" y="570"/>
                    </a:lnTo>
                    <a:lnTo>
                      <a:pt x="59" y="585"/>
                    </a:lnTo>
                    <a:lnTo>
                      <a:pt x="68" y="600"/>
                    </a:lnTo>
                    <a:lnTo>
                      <a:pt x="79" y="614"/>
                    </a:lnTo>
                    <a:lnTo>
                      <a:pt x="89" y="627"/>
                    </a:lnTo>
                    <a:lnTo>
                      <a:pt x="101" y="641"/>
                    </a:lnTo>
                    <a:lnTo>
                      <a:pt x="112" y="652"/>
                    </a:lnTo>
                    <a:lnTo>
                      <a:pt x="125" y="665"/>
                    </a:lnTo>
                    <a:lnTo>
                      <a:pt x="138" y="677"/>
                    </a:lnTo>
                    <a:lnTo>
                      <a:pt x="152" y="687"/>
                    </a:lnTo>
                    <a:lnTo>
                      <a:pt x="166" y="698"/>
                    </a:lnTo>
                    <a:lnTo>
                      <a:pt x="179" y="707"/>
                    </a:lnTo>
                    <a:lnTo>
                      <a:pt x="194" y="716"/>
                    </a:lnTo>
                    <a:lnTo>
                      <a:pt x="209" y="724"/>
                    </a:lnTo>
                    <a:lnTo>
                      <a:pt x="226" y="731"/>
                    </a:lnTo>
                    <a:lnTo>
                      <a:pt x="242" y="738"/>
                    </a:lnTo>
                    <a:lnTo>
                      <a:pt x="258" y="744"/>
                    </a:lnTo>
                    <a:lnTo>
                      <a:pt x="274" y="750"/>
                    </a:lnTo>
                    <a:lnTo>
                      <a:pt x="292" y="754"/>
                    </a:lnTo>
                    <a:lnTo>
                      <a:pt x="309" y="758"/>
                    </a:lnTo>
                    <a:lnTo>
                      <a:pt x="326" y="761"/>
                    </a:lnTo>
                    <a:lnTo>
                      <a:pt x="345" y="763"/>
                    </a:lnTo>
                    <a:lnTo>
                      <a:pt x="362" y="765"/>
                    </a:lnTo>
                    <a:lnTo>
                      <a:pt x="362" y="765"/>
                    </a:lnTo>
                    <a:lnTo>
                      <a:pt x="393" y="765"/>
                    </a:lnTo>
                    <a:lnTo>
                      <a:pt x="424" y="763"/>
                    </a:lnTo>
                    <a:lnTo>
                      <a:pt x="453" y="759"/>
                    </a:lnTo>
                    <a:lnTo>
                      <a:pt x="482" y="752"/>
                    </a:lnTo>
                    <a:lnTo>
                      <a:pt x="511" y="743"/>
                    </a:lnTo>
                    <a:lnTo>
                      <a:pt x="538" y="732"/>
                    </a:lnTo>
                    <a:lnTo>
                      <a:pt x="564" y="719"/>
                    </a:lnTo>
                    <a:lnTo>
                      <a:pt x="588" y="704"/>
                    </a:lnTo>
                    <a:lnTo>
                      <a:pt x="582" y="692"/>
                    </a:lnTo>
                    <a:lnTo>
                      <a:pt x="577" y="684"/>
                    </a:lnTo>
                    <a:lnTo>
                      <a:pt x="577" y="684"/>
                    </a:lnTo>
                    <a:lnTo>
                      <a:pt x="571" y="672"/>
                    </a:lnTo>
                    <a:lnTo>
                      <a:pt x="563" y="660"/>
                    </a:lnTo>
                    <a:lnTo>
                      <a:pt x="555" y="650"/>
                    </a:lnTo>
                    <a:lnTo>
                      <a:pt x="546" y="641"/>
                    </a:lnTo>
                    <a:lnTo>
                      <a:pt x="536" y="633"/>
                    </a:lnTo>
                    <a:lnTo>
                      <a:pt x="526" y="625"/>
                    </a:lnTo>
                    <a:lnTo>
                      <a:pt x="516" y="618"/>
                    </a:lnTo>
                    <a:lnTo>
                      <a:pt x="504" y="611"/>
                    </a:lnTo>
                    <a:lnTo>
                      <a:pt x="493" y="606"/>
                    </a:lnTo>
                    <a:lnTo>
                      <a:pt x="481" y="602"/>
                    </a:lnTo>
                    <a:lnTo>
                      <a:pt x="468" y="598"/>
                    </a:lnTo>
                    <a:lnTo>
                      <a:pt x="456" y="595"/>
                    </a:lnTo>
                    <a:lnTo>
                      <a:pt x="443" y="593"/>
                    </a:lnTo>
                    <a:lnTo>
                      <a:pt x="430" y="592"/>
                    </a:lnTo>
                    <a:lnTo>
                      <a:pt x="417" y="593"/>
                    </a:lnTo>
                    <a:lnTo>
                      <a:pt x="404" y="595"/>
                    </a:lnTo>
                    <a:lnTo>
                      <a:pt x="404" y="595"/>
                    </a:lnTo>
                    <a:lnTo>
                      <a:pt x="387" y="597"/>
                    </a:lnTo>
                    <a:lnTo>
                      <a:pt x="371" y="597"/>
                    </a:lnTo>
                    <a:lnTo>
                      <a:pt x="371" y="597"/>
                    </a:lnTo>
                    <a:lnTo>
                      <a:pt x="347" y="596"/>
                    </a:lnTo>
                    <a:lnTo>
                      <a:pt x="325" y="592"/>
                    </a:lnTo>
                    <a:lnTo>
                      <a:pt x="302" y="586"/>
                    </a:lnTo>
                    <a:lnTo>
                      <a:pt x="281" y="577"/>
                    </a:lnTo>
                    <a:lnTo>
                      <a:pt x="261" y="567"/>
                    </a:lnTo>
                    <a:lnTo>
                      <a:pt x="243" y="555"/>
                    </a:lnTo>
                    <a:lnTo>
                      <a:pt x="226" y="540"/>
                    </a:lnTo>
                    <a:lnTo>
                      <a:pt x="209" y="525"/>
                    </a:lnTo>
                    <a:lnTo>
                      <a:pt x="196" y="508"/>
                    </a:lnTo>
                    <a:lnTo>
                      <a:pt x="183" y="489"/>
                    </a:lnTo>
                    <a:lnTo>
                      <a:pt x="172" y="468"/>
                    </a:lnTo>
                    <a:lnTo>
                      <a:pt x="164" y="448"/>
                    </a:lnTo>
                    <a:lnTo>
                      <a:pt x="159" y="426"/>
                    </a:lnTo>
                    <a:lnTo>
                      <a:pt x="155" y="403"/>
                    </a:lnTo>
                    <a:lnTo>
                      <a:pt x="154" y="378"/>
                    </a:lnTo>
                    <a:lnTo>
                      <a:pt x="155" y="354"/>
                    </a:lnTo>
                    <a:lnTo>
                      <a:pt x="155" y="354"/>
                    </a:lnTo>
                    <a:lnTo>
                      <a:pt x="157" y="335"/>
                    </a:lnTo>
                    <a:lnTo>
                      <a:pt x="162" y="318"/>
                    </a:lnTo>
                    <a:lnTo>
                      <a:pt x="168" y="301"/>
                    </a:lnTo>
                    <a:lnTo>
                      <a:pt x="176" y="283"/>
                    </a:lnTo>
                    <a:lnTo>
                      <a:pt x="184" y="267"/>
                    </a:lnTo>
                    <a:lnTo>
                      <a:pt x="194" y="252"/>
                    </a:lnTo>
                    <a:lnTo>
                      <a:pt x="205" y="238"/>
                    </a:lnTo>
                    <a:lnTo>
                      <a:pt x="218" y="226"/>
                    </a:lnTo>
                    <a:lnTo>
                      <a:pt x="230" y="213"/>
                    </a:lnTo>
                    <a:lnTo>
                      <a:pt x="245" y="201"/>
                    </a:lnTo>
                    <a:lnTo>
                      <a:pt x="260" y="192"/>
                    </a:lnTo>
                    <a:lnTo>
                      <a:pt x="275" y="183"/>
                    </a:lnTo>
                    <a:lnTo>
                      <a:pt x="293" y="176"/>
                    </a:lnTo>
                    <a:lnTo>
                      <a:pt x="310" y="170"/>
                    </a:lnTo>
                    <a:lnTo>
                      <a:pt x="327" y="165"/>
                    </a:lnTo>
                    <a:lnTo>
                      <a:pt x="346" y="163"/>
                    </a:lnTo>
                    <a:lnTo>
                      <a:pt x="346" y="163"/>
                    </a:lnTo>
                    <a:lnTo>
                      <a:pt x="371" y="161"/>
                    </a:lnTo>
                    <a:lnTo>
                      <a:pt x="394" y="162"/>
                    </a:lnTo>
                    <a:lnTo>
                      <a:pt x="417" y="167"/>
                    </a:lnTo>
                    <a:lnTo>
                      <a:pt x="439" y="172"/>
                    </a:lnTo>
                    <a:lnTo>
                      <a:pt x="460" y="180"/>
                    </a:lnTo>
                    <a:lnTo>
                      <a:pt x="481" y="191"/>
                    </a:lnTo>
                    <a:lnTo>
                      <a:pt x="500" y="204"/>
                    </a:lnTo>
                    <a:lnTo>
                      <a:pt x="517" y="217"/>
                    </a:lnTo>
                    <a:lnTo>
                      <a:pt x="533" y="233"/>
                    </a:lnTo>
                    <a:lnTo>
                      <a:pt x="547" y="250"/>
                    </a:lnTo>
                    <a:lnTo>
                      <a:pt x="560" y="270"/>
                    </a:lnTo>
                    <a:lnTo>
                      <a:pt x="570" y="289"/>
                    </a:lnTo>
                    <a:lnTo>
                      <a:pt x="578" y="310"/>
                    </a:lnTo>
                    <a:lnTo>
                      <a:pt x="584" y="332"/>
                    </a:lnTo>
                    <a:lnTo>
                      <a:pt x="587" y="355"/>
                    </a:lnTo>
                    <a:lnTo>
                      <a:pt x="588" y="379"/>
                    </a:lnTo>
                    <a:lnTo>
                      <a:pt x="588" y="704"/>
                    </a:lnTo>
                    <a:lnTo>
                      <a:pt x="588" y="704"/>
                    </a:lnTo>
                    <a:lnTo>
                      <a:pt x="609" y="691"/>
                    </a:lnTo>
                    <a:lnTo>
                      <a:pt x="629" y="676"/>
                    </a:lnTo>
                    <a:lnTo>
                      <a:pt x="646" y="659"/>
                    </a:lnTo>
                    <a:lnTo>
                      <a:pt x="664" y="641"/>
                    </a:lnTo>
                    <a:lnTo>
                      <a:pt x="680" y="622"/>
                    </a:lnTo>
                    <a:lnTo>
                      <a:pt x="695" y="603"/>
                    </a:lnTo>
                    <a:lnTo>
                      <a:pt x="709" y="582"/>
                    </a:lnTo>
                    <a:lnTo>
                      <a:pt x="720" y="561"/>
                    </a:lnTo>
                    <a:lnTo>
                      <a:pt x="732" y="538"/>
                    </a:lnTo>
                    <a:lnTo>
                      <a:pt x="741" y="515"/>
                    </a:lnTo>
                    <a:lnTo>
                      <a:pt x="749" y="492"/>
                    </a:lnTo>
                    <a:lnTo>
                      <a:pt x="755" y="466"/>
                    </a:lnTo>
                    <a:lnTo>
                      <a:pt x="761" y="442"/>
                    </a:lnTo>
                    <a:lnTo>
                      <a:pt x="763" y="415"/>
                    </a:lnTo>
                    <a:lnTo>
                      <a:pt x="764" y="390"/>
                    </a:lnTo>
                    <a:lnTo>
                      <a:pt x="764" y="363"/>
                    </a:lnTo>
                    <a:lnTo>
                      <a:pt x="764" y="363"/>
                    </a:lnTo>
                    <a:close/>
                  </a:path>
                </a:pathLst>
              </a:custGeom>
              <a:solidFill>
                <a:srgbClr val="00A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4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16931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SAS to Python using GPT-3</a:t>
            </a:r>
          </a:p>
        </p:txBody>
      </p:sp>
    </p:spTree>
    <p:extLst>
      <p:ext uri="{BB962C8B-B14F-4D97-AF65-F5344CB8AC3E}">
        <p14:creationId xmlns:p14="http://schemas.microsoft.com/office/powerpoint/2010/main" val="22620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525"/>
            <a:ext cx="7315200" cy="54914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2B37300-5E28-37F7-A1FF-7AB803DAD2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083624F-0FC0-F794-F58A-5FD68560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r>
              <a:rPr lang="en-US" dirty="0"/>
              <a:t>SAS users may choose to migrate their code to Python in order to reap the benefits of its flexibility, scalability, and big user base.</a:t>
            </a:r>
          </a:p>
          <a:p>
            <a:r>
              <a:rPr lang="en-US" dirty="0"/>
              <a:t>SAS and Python differ in syntax, data formats, and functionality, making conversion difficult for SAS users.</a:t>
            </a:r>
          </a:p>
          <a:p>
            <a:r>
              <a:rPr lang="en-US" dirty="0"/>
              <a:t>GPT-3.5 is a language model with remarkable natural language processing and text-generating capabilities.</a:t>
            </a:r>
          </a:p>
          <a:p>
            <a:r>
              <a:rPr lang="en-US" dirty="0"/>
              <a:t>GPT-3.5 can translate SAS code to Python, saving time and effort for SAS users wishing to transition to Python.</a:t>
            </a:r>
          </a:p>
          <a:p>
            <a:r>
              <a:rPr lang="en-US" dirty="0"/>
              <a:t>This presentation will introduce SAS and Python, examine the advantages and disadvantages of converting SAS code to Python, introduce GPT-3.5 and its features, and show how it may be used for SAS to Python conversion.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SAS to Python Conversion with GPT-3.5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E2531F-DDD0-142D-CA12-B9387C2A0B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Graphic 12" descr="A friendly robot">
            <a:extLst>
              <a:ext uri="{FF2B5EF4-FFF2-40B4-BE49-F238E27FC236}">
                <a16:creationId xmlns:a16="http://schemas.microsoft.com/office/drawing/2014/main" id="{C0BA519F-1540-1927-D543-2C63DC1C4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591" y="2232381"/>
            <a:ext cx="951350" cy="951350"/>
          </a:xfrm>
          <a:prstGeom prst="rect">
            <a:avLst/>
          </a:prstGeom>
        </p:spPr>
      </p:pic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8E99A8E8-2B92-3F89-3487-881974249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28204"/>
              </p:ext>
            </p:extLst>
          </p:nvPr>
        </p:nvGraphicFramePr>
        <p:xfrm>
          <a:off x="887400" y="2054580"/>
          <a:ext cx="990600" cy="10391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75268275"/>
                    </a:ext>
                  </a:extLst>
                </a:gridCol>
              </a:tblGrid>
              <a:tr h="2532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SAS</a:t>
                      </a:r>
                    </a:p>
                  </a:txBody>
                  <a:tcPr marL="72879" marR="72879" marT="36440" marB="36440"/>
                </a:tc>
                <a:extLst>
                  <a:ext uri="{0D108BD9-81ED-4DB2-BD59-A6C34878D82A}">
                    <a16:rowId xmlns:a16="http://schemas.microsoft.com/office/drawing/2014/main" val="1002779092"/>
                  </a:ext>
                </a:extLst>
              </a:tr>
              <a:tr h="785868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 FREQ DATA=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mydata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TABLES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myvar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RUN;</a:t>
                      </a:r>
                    </a:p>
                  </a:txBody>
                  <a:tcPr marL="72879" marR="72879" marT="36440" marB="36440"/>
                </a:tc>
                <a:extLst>
                  <a:ext uri="{0D108BD9-81ED-4DB2-BD59-A6C34878D82A}">
                    <a16:rowId xmlns:a16="http://schemas.microsoft.com/office/drawing/2014/main" val="3582602974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05DB239E-A44A-C86E-9076-E476B6B1F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75042"/>
              </p:ext>
            </p:extLst>
          </p:nvPr>
        </p:nvGraphicFramePr>
        <p:xfrm>
          <a:off x="5708461" y="2054579"/>
          <a:ext cx="2514600" cy="1039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575268275"/>
                    </a:ext>
                  </a:extLst>
                </a:gridCol>
              </a:tblGrid>
              <a:tr h="1872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Python</a:t>
                      </a:r>
                    </a:p>
                  </a:txBody>
                  <a:tcPr marL="72879" marR="72879" marT="36440" marB="36440"/>
                </a:tc>
                <a:extLst>
                  <a:ext uri="{0D108BD9-81ED-4DB2-BD59-A6C34878D82A}">
                    <a16:rowId xmlns:a16="http://schemas.microsoft.com/office/drawing/2014/main" val="1002779092"/>
                  </a:ext>
                </a:extLst>
              </a:tr>
              <a:tr h="813821">
                <a:tc>
                  <a:txBody>
                    <a:bodyPr/>
                    <a:lstStyle/>
                    <a:p>
                      <a:r>
                        <a:rPr lang="en-US" sz="1000" dirty="0"/>
                        <a:t>import pandas as pd</a:t>
                      </a:r>
                    </a:p>
                    <a:p>
                      <a:r>
                        <a:rPr lang="en-US" sz="1000" dirty="0" err="1"/>
                        <a:t>mydata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pd.read_csv</a:t>
                      </a:r>
                      <a:r>
                        <a:rPr lang="en-US" sz="1000" dirty="0"/>
                        <a:t>('mydata.csv')</a:t>
                      </a:r>
                    </a:p>
                    <a:p>
                      <a:r>
                        <a:rPr lang="en-US" sz="1000" dirty="0" err="1"/>
                        <a:t>myvar_freq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mydata</a:t>
                      </a:r>
                      <a:r>
                        <a:rPr lang="en-US" sz="1000" dirty="0"/>
                        <a:t>['</a:t>
                      </a:r>
                      <a:r>
                        <a:rPr lang="en-US" sz="1000" dirty="0" err="1"/>
                        <a:t>myvar</a:t>
                      </a:r>
                      <a:r>
                        <a:rPr lang="en-US" sz="1000" dirty="0"/>
                        <a:t>'].</a:t>
                      </a:r>
                      <a:r>
                        <a:rPr lang="en-US" sz="1000" dirty="0" err="1"/>
                        <a:t>value_counts</a:t>
                      </a:r>
                      <a:r>
                        <a:rPr lang="en-US" sz="1000" dirty="0"/>
                        <a:t>()</a:t>
                      </a:r>
                    </a:p>
                    <a:p>
                      <a:r>
                        <a:rPr lang="en-US" sz="1000" dirty="0"/>
                        <a:t>print(</a:t>
                      </a:r>
                      <a:r>
                        <a:rPr lang="en-US" sz="1000" dirty="0" err="1"/>
                        <a:t>myvar_freq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72879" marR="72879" marT="36440" marB="36440"/>
                </a:tc>
                <a:extLst>
                  <a:ext uri="{0D108BD9-81ED-4DB2-BD59-A6C34878D82A}">
                    <a16:rowId xmlns:a16="http://schemas.microsoft.com/office/drawing/2014/main" val="3582602974"/>
                  </a:ext>
                </a:extLst>
              </a:tr>
            </a:tbl>
          </a:graphicData>
        </a:graphic>
      </p:graphicFrame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48C7C218-2E1A-04FB-F3B2-20A76A771BD3}"/>
              </a:ext>
            </a:extLst>
          </p:cNvPr>
          <p:cNvSpPr/>
          <p:nvPr/>
        </p:nvSpPr>
        <p:spPr>
          <a:xfrm>
            <a:off x="2369603" y="2345530"/>
            <a:ext cx="838200" cy="457200"/>
          </a:xfrm>
          <a:prstGeom prst="notched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90E2A11D-B49B-9D75-E3AC-89949C44C4DB}"/>
              </a:ext>
            </a:extLst>
          </p:cNvPr>
          <p:cNvSpPr/>
          <p:nvPr/>
        </p:nvSpPr>
        <p:spPr>
          <a:xfrm>
            <a:off x="4584720" y="2345530"/>
            <a:ext cx="838200" cy="457200"/>
          </a:xfrm>
          <a:prstGeom prst="notched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79672F-1148-79C1-6B32-6CD43EEF5B42}"/>
              </a:ext>
            </a:extLst>
          </p:cNvPr>
          <p:cNvSpPr/>
          <p:nvPr/>
        </p:nvSpPr>
        <p:spPr>
          <a:xfrm>
            <a:off x="3411591" y="2052737"/>
            <a:ext cx="951349" cy="292793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Convertor</a:t>
            </a:r>
          </a:p>
        </p:txBody>
      </p:sp>
    </p:spTree>
    <p:extLst>
      <p:ext uri="{BB962C8B-B14F-4D97-AF65-F5344CB8AC3E}">
        <p14:creationId xmlns:p14="http://schemas.microsoft.com/office/powerpoint/2010/main" val="627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SAS to Python Conversion with GPT-3.5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E2531F-DDD0-142D-CA12-B9387C2A0B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705BA6-C9CA-63E4-03F7-D8C0F435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r>
              <a:rPr lang="en-US" dirty="0"/>
              <a:t>GPT-3.5 can employ natural language processing to convert SAS code to Python.</a:t>
            </a:r>
          </a:p>
          <a:p>
            <a:r>
              <a:rPr lang="en-US" dirty="0"/>
              <a:t>In the demonstration, we have used GPT-3.5 to create Python code from a basic SAS program.</a:t>
            </a:r>
          </a:p>
          <a:p>
            <a:r>
              <a:rPr lang="en-US" dirty="0"/>
              <a:t>The SAS program reads a data source and uses PROC FREQ to build a frequency table.</a:t>
            </a:r>
          </a:p>
          <a:p>
            <a:r>
              <a:rPr lang="en-US" dirty="0"/>
              <a:t>GPT-3.5 will convert the PROC FREQ command into Python code that generates a frequency table using the pandas package and the </a:t>
            </a:r>
            <a:r>
              <a:rPr lang="en-US" dirty="0" err="1"/>
              <a:t>value_counts</a:t>
            </a:r>
            <a:r>
              <a:rPr lang="en-US" dirty="0"/>
              <a:t>() function.</a:t>
            </a:r>
          </a:p>
          <a:p>
            <a:r>
              <a:rPr lang="en-US" dirty="0"/>
              <a:t>The resultant Python code is written to the console, and it is identical to the original SAS code.</a:t>
            </a:r>
          </a:p>
          <a:p>
            <a:r>
              <a:rPr lang="en-US" dirty="0"/>
              <a:t>While GPT-3.5 is not without flaws and may need some manual tweaking, it may be a valuable tool for SAS users wishing to convert their code to Python.</a:t>
            </a:r>
          </a:p>
        </p:txBody>
      </p:sp>
    </p:spTree>
    <p:extLst>
      <p:ext uri="{BB962C8B-B14F-4D97-AF65-F5344CB8AC3E}">
        <p14:creationId xmlns:p14="http://schemas.microsoft.com/office/powerpoint/2010/main" val="67945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Limitations of GPT-3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19D33B-44CC-B208-E541-FE3B1BFD2B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GPT-3.5 may not support full SAS syntax and capabilities, especially more sophisticated or unusual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SAS data types and formats, such as date and time formats, may not convert successfully to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maintain accuracy and efficiency, GPT-3.5 may make mistakes or require human editing.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Python code generated by GPT-3.5 may not always be the most 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GPT-3.5's training data is restricted, and it may not be able to handle SAS code from all sectors or domains.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GPT-3.5 may need substantial computational resources and may not be appropriate for many users or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Result Analysis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DEED5E2-8506-431C-0614-BC5FCC8AA6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10BCD-8470-FCD5-DFAC-57948AD6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A4925-37EC-B0D7-6E14-1FD86DE2EB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2DB0E-68C8-7673-56B4-5FF315D3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r>
              <a:rPr lang="en-US" dirty="0"/>
              <a:t>By generating Python code from SAS code, GPT-3.5 can be a great resource for SAS users wanting to move to Python.</a:t>
            </a:r>
          </a:p>
          <a:p>
            <a:r>
              <a:rPr lang="en-US" dirty="0"/>
              <a:t>To guarantee correctness and efficiency, users should carefully analyze and manually change the produced code.</a:t>
            </a:r>
          </a:p>
          <a:p>
            <a:r>
              <a:rPr lang="en-US" dirty="0"/>
              <a:t>Users should be aware of GPT-3.5's limitations and not depend only on its output for SAS to Python translation.</a:t>
            </a:r>
          </a:p>
          <a:p>
            <a:r>
              <a:rPr lang="en-US" dirty="0"/>
              <a:t>Other resources, such as online forums, documentation, and Python specialists, can help with the Python move.</a:t>
            </a:r>
          </a:p>
          <a:p>
            <a:r>
              <a:rPr lang="en-US" dirty="0"/>
              <a:t>SAS users may effectively convert their code to Python and get its benefits by recognizing the possibilities and limits of GPT-3.5.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28319" y="2748407"/>
            <a:ext cx="24982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 sz="3200" kern="1200" spc="300" dirty="0">
                <a:solidFill>
                  <a:srgbClr val="F0AD1C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961403"/>
      </p:ext>
    </p:extLst>
  </p:cSld>
  <p:clrMapOvr>
    <a:masterClrMapping/>
  </p:clrMapOvr>
</p:sld>
</file>

<file path=ppt/theme/theme1.xml><?xml version="1.0" encoding="utf-8"?>
<a:theme xmlns:a="http://schemas.openxmlformats.org/drawingml/2006/main" name="A&amp;I PPT Template 2019 - Green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A&amp;I PPT Template 2019 - Green" id="{7C34C034-B7C8-44DE-A4E9-D97F876A7048}" vid="{3675129A-ACEB-4B58-82EF-D4CFAEDDD251}"/>
    </a:ext>
  </a:extLst>
</a:theme>
</file>

<file path=ppt/theme/theme2.xml><?xml version="1.0" encoding="utf-8"?>
<a:theme xmlns:a="http://schemas.openxmlformats.org/drawingml/2006/main" name="Separator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A&amp;I PPT Template 2019 - Green</Template>
  <TotalTime>3595</TotalTime>
  <Words>534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Courier New</vt:lpstr>
      <vt:lpstr>Myriad Pro</vt:lpstr>
      <vt:lpstr>Segoe UI</vt:lpstr>
      <vt:lpstr>Segoe UI Light</vt:lpstr>
      <vt:lpstr>Segoe UI Semibold</vt:lpstr>
      <vt:lpstr>Söhne</vt:lpstr>
      <vt:lpstr>Wingdings</vt:lpstr>
      <vt:lpstr>A&amp;I PPT Template 2019 - Green</vt:lpstr>
      <vt:lpstr>Separator</vt:lpstr>
      <vt:lpstr>Thank You</vt:lpstr>
      <vt:lpstr>SAS to Python using GPT-3</vt:lpstr>
      <vt:lpstr>Introduction</vt:lpstr>
      <vt:lpstr>SAS to Python Conversion with GPT-3.5</vt:lpstr>
      <vt:lpstr>SAS to Python Conversion with GPT-3.5</vt:lpstr>
      <vt:lpstr>Limitations of GPT-3</vt:lpstr>
      <vt:lpstr>Result Analysis</vt:lpstr>
      <vt:lpstr>Conclusion</vt:lpstr>
      <vt:lpstr>PowerPoint Presentation</vt:lpstr>
    </vt:vector>
  </TitlesOfParts>
  <Company>Tata Consultancy Services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Maturity Assessment - TCS DATOM™</dc:title>
  <dc:creator>Moiz Sehorewala</dc:creator>
  <cp:lastModifiedBy>Tripathi, Shashi</cp:lastModifiedBy>
  <cp:revision>148</cp:revision>
  <dcterms:created xsi:type="dcterms:W3CDTF">2019-10-22T07:16:29Z</dcterms:created>
  <dcterms:modified xsi:type="dcterms:W3CDTF">2023-04-06T09:06:16Z</dcterms:modified>
</cp:coreProperties>
</file>