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5911-5E9B-3A3F-DA6C-9AA725971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41110-7B16-A330-3699-E85767CB6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27226-D2F6-7C46-6AF2-AD471538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9E8F-F22F-4D2D-90C6-52CD94C176D6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AB736-4860-7A55-D18E-040AE278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C074A-4134-665B-A8D8-CC5CE4AE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2FD3-7202-49E7-9901-616BC60A1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32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294B-DA48-8801-93CB-286AF8CDA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F4752-DCB4-ACDC-6DE2-BB16250CF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05520-41E9-9A69-75FC-F7489648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9E8F-F22F-4D2D-90C6-52CD94C176D6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A6D02-D480-1278-5A4C-BB40331D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C4AEB-544B-A6F0-786D-84CF3982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2FD3-7202-49E7-9901-616BC60A1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69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D00CC-AFF7-0358-5B50-1107B08C2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593E3-9747-FBAF-75FB-9D6D1B9D3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7E720-57FE-9E98-E603-E7068FEB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9E8F-F22F-4D2D-90C6-52CD94C176D6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297DE-3559-CC6E-BB8C-019A6EFD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6ADF9-88BF-C9D1-5966-8E133FAD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2FD3-7202-49E7-9901-616BC60A1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85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3B63-2093-BECC-59F9-9E58295A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0A263-D955-DF3D-C9DB-E1EB46E16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0132C-C268-D643-C703-6232A74D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9E8F-F22F-4D2D-90C6-52CD94C176D6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D472A-F836-7E53-DC5C-3C84B75D4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15D6E-9C46-34A3-81E1-AC854701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2FD3-7202-49E7-9901-616BC60A1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05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944AE-B67B-866F-CAF6-B193697F2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1F75A-96B7-DCC9-11CF-4CFB39A6D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FA4E5-D9EA-1549-92B5-5140F4B7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9E8F-F22F-4D2D-90C6-52CD94C176D6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D48AF-9E8E-4CB5-8661-F0B4B010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96F12-C5C2-2509-11BE-7C6B514E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2FD3-7202-49E7-9901-616BC60A1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38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5CA9-2838-26B4-7482-FD84960E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9AA78-9AA1-9A42-8868-ECAF7F345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C2694-F4C6-DB1E-968A-C1FB3D6B6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C7C50-E0F1-7908-8908-B5E1CE61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9E8F-F22F-4D2D-90C6-52CD94C176D6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42802-BC17-563B-17FB-20BABDFB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F8E3B-C85A-5014-B71E-76B6456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2FD3-7202-49E7-9901-616BC60A1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89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5C72-D8B1-870F-2C28-8124C4580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3421E-17FD-DF0C-5EF5-55146970F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A4406-127A-CFCB-5B1C-C21162BB2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FEA64-2461-6759-8B93-0092DBF57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D7D35-8673-61ED-8384-A963A4C89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6612E9-823D-F44A-05FF-DE68A0DB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9E8F-F22F-4D2D-90C6-52CD94C176D6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18B53-013D-C30C-41AE-64994523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9A343-9D44-CCF7-D4F3-E52836D6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2FD3-7202-49E7-9901-616BC60A1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52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127F-35D1-E6F0-88F0-24125CA0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EDD995-F67A-37D8-A2E0-5F62974E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9E8F-F22F-4D2D-90C6-52CD94C176D6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8C3B2-523A-9309-E0BB-DC7D8270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3FA83-E953-4521-E852-B7BCD62B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2FD3-7202-49E7-9901-616BC60A1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05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E402E-BE90-C98B-9580-DF8250EE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9E8F-F22F-4D2D-90C6-52CD94C176D6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A9501-7C28-3B1E-7FE0-1729FA4D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3104E-AA13-B7DF-2F48-504DC708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2FD3-7202-49E7-9901-616BC60A1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94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E0E4-91B3-50D3-8F7D-17082055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71FBB-E731-BA71-AA52-CC5AFD355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EEA9F-F6B3-FC71-5224-8C896C2D8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ED99E-6B4E-E7F3-F2B0-937DB147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9E8F-F22F-4D2D-90C6-52CD94C176D6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08541-1F24-E127-1212-23ECCDBA7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FF795-649C-C546-FC91-9830A2C7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2FD3-7202-49E7-9901-616BC60A1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75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1A7C-E3BF-2560-3CD7-BB11AC335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BCB621-7B43-D13D-41FD-BB5E67EC1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5B339-42CF-49BB-5544-9DE05C7F1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E7BDB-F74F-9535-EEF6-95684391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9E8F-F22F-4D2D-90C6-52CD94C176D6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C7085-123C-54EC-9476-4BC48A51F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BDD7D-15C6-5D04-1B0D-560EB1D3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2FD3-7202-49E7-9901-616BC60A1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09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614AF-9063-11CA-61D0-E80C49D2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34C08-C805-14F4-D1EC-F335C5182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E1381-5FB6-D920-CA8E-7422EBB8A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09E8F-F22F-4D2D-90C6-52CD94C176D6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23789-241A-11D8-A20A-9B5C88DF5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F077D-CB4B-2E20-A000-525A185E1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62FD3-7202-49E7-9901-616BC60A1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23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B23E9EF-BD95-4DAA-35F0-1AEA0C0144B6}"/>
              </a:ext>
            </a:extLst>
          </p:cNvPr>
          <p:cNvSpPr/>
          <p:nvPr/>
        </p:nvSpPr>
        <p:spPr>
          <a:xfrm>
            <a:off x="189346" y="6220949"/>
            <a:ext cx="147782" cy="101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6B8474C-77C8-18E3-600E-E0B2F5C9EB27}"/>
              </a:ext>
            </a:extLst>
          </p:cNvPr>
          <p:cNvSpPr/>
          <p:nvPr/>
        </p:nvSpPr>
        <p:spPr>
          <a:xfrm>
            <a:off x="189346" y="6526580"/>
            <a:ext cx="147782" cy="101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BE9BF7-6567-BA2F-1B80-730C6F278AC5}"/>
              </a:ext>
            </a:extLst>
          </p:cNvPr>
          <p:cNvSpPr txBox="1"/>
          <p:nvPr/>
        </p:nvSpPr>
        <p:spPr>
          <a:xfrm>
            <a:off x="305524" y="6174768"/>
            <a:ext cx="7911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Batch Process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33F6EE-6A3D-0CF2-2595-CDC15C868878}"/>
              </a:ext>
            </a:extLst>
          </p:cNvPr>
          <p:cNvSpPr txBox="1"/>
          <p:nvPr/>
        </p:nvSpPr>
        <p:spPr>
          <a:xfrm>
            <a:off x="297696" y="6494360"/>
            <a:ext cx="986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Real-Time Process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F660F9B-2486-3852-77EA-87CC8EDDD92B}"/>
              </a:ext>
            </a:extLst>
          </p:cNvPr>
          <p:cNvGrpSpPr/>
          <p:nvPr/>
        </p:nvGrpSpPr>
        <p:grpSpPr>
          <a:xfrm>
            <a:off x="1533280" y="255918"/>
            <a:ext cx="9125440" cy="6270662"/>
            <a:chOff x="1533280" y="255918"/>
            <a:chExt cx="9125440" cy="627066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6862266-EF66-E3EF-1E68-5385E0D19C2C}"/>
                </a:ext>
              </a:extLst>
            </p:cNvPr>
            <p:cNvGrpSpPr/>
            <p:nvPr/>
          </p:nvGrpSpPr>
          <p:grpSpPr>
            <a:xfrm>
              <a:off x="1533280" y="255918"/>
              <a:ext cx="9125440" cy="6270662"/>
              <a:chOff x="1533280" y="255918"/>
              <a:chExt cx="9125440" cy="6270662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C2FEFF13-7AB0-1AAC-2964-EBB23D63EC73}"/>
                  </a:ext>
                </a:extLst>
              </p:cNvPr>
              <p:cNvGrpSpPr/>
              <p:nvPr/>
            </p:nvGrpSpPr>
            <p:grpSpPr>
              <a:xfrm>
                <a:off x="1533280" y="255918"/>
                <a:ext cx="9125440" cy="6270662"/>
                <a:chOff x="738996" y="255918"/>
                <a:chExt cx="9125440" cy="6270662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C8988C35-1B62-C033-A819-03C7F58B1CD3}"/>
                    </a:ext>
                  </a:extLst>
                </p:cNvPr>
                <p:cNvSpPr/>
                <p:nvPr/>
              </p:nvSpPr>
              <p:spPr>
                <a:xfrm>
                  <a:off x="738996" y="1354347"/>
                  <a:ext cx="1388853" cy="49170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Sources</a:t>
                  </a:r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08AB425-5C32-DC6A-0BE1-D1B83B3B1565}"/>
                    </a:ext>
                  </a:extLst>
                </p:cNvPr>
                <p:cNvSpPr/>
                <p:nvPr/>
              </p:nvSpPr>
              <p:spPr>
                <a:xfrm>
                  <a:off x="738996" y="255918"/>
                  <a:ext cx="1544129" cy="66710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Web Crawler (Latest Files)</a:t>
                  </a:r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154BF8AE-BBD2-0EFA-52DA-D94898C6F280}"/>
                    </a:ext>
                  </a:extLst>
                </p:cNvPr>
                <p:cNvSpPr/>
                <p:nvPr/>
              </p:nvSpPr>
              <p:spPr>
                <a:xfrm>
                  <a:off x="4011107" y="2055436"/>
                  <a:ext cx="1544129" cy="8439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Document Parser</a:t>
                  </a:r>
                </a:p>
              </p:txBody>
            </p:sp>
            <p:sp>
              <p:nvSpPr>
                <p:cNvPr id="7" name="Flowchart: Multidocument 6">
                  <a:extLst>
                    <a:ext uri="{FF2B5EF4-FFF2-40B4-BE49-F238E27FC236}">
                      <a16:creationId xmlns:a16="http://schemas.microsoft.com/office/drawing/2014/main" id="{BB4D0FD1-7742-3D75-2055-749A516E71AC}"/>
                    </a:ext>
                  </a:extLst>
                </p:cNvPr>
                <p:cNvSpPr/>
                <p:nvPr/>
              </p:nvSpPr>
              <p:spPr>
                <a:xfrm>
                  <a:off x="3829783" y="255918"/>
                  <a:ext cx="1906783" cy="1590134"/>
                </a:xfrm>
                <a:prstGeom prst="flowChartMultidocumen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Regulations , Corrections &amp; Amendments PDFs</a:t>
                  </a:r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DBB95ABE-D044-4DFB-9913-FAFBA79F91A4}"/>
                    </a:ext>
                  </a:extLst>
                </p:cNvPr>
                <p:cNvSpPr/>
                <p:nvPr/>
              </p:nvSpPr>
              <p:spPr>
                <a:xfrm>
                  <a:off x="1433422" y="3640477"/>
                  <a:ext cx="1544129" cy="8439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Change Highlighter</a:t>
                  </a:r>
                </a:p>
              </p:txBody>
            </p:sp>
            <p:pic>
              <p:nvPicPr>
                <p:cNvPr id="12" name="Graphic 11" descr="Database with solid fill">
                  <a:extLst>
                    <a:ext uri="{FF2B5EF4-FFF2-40B4-BE49-F238E27FC236}">
                      <a16:creationId xmlns:a16="http://schemas.microsoft.com/office/drawing/2014/main" id="{7C11EC6C-8DAE-9FA8-77E8-ACF0EDEAA8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42821" y="3020092"/>
                  <a:ext cx="2084719" cy="2084719"/>
                </a:xfrm>
                <a:prstGeom prst="rect">
                  <a:avLst/>
                </a:prstGeom>
              </p:spPr>
            </p:pic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718CD247-C678-65F8-CC30-484AC2556C16}"/>
                    </a:ext>
                  </a:extLst>
                </p:cNvPr>
                <p:cNvGrpSpPr/>
                <p:nvPr/>
              </p:nvGrpSpPr>
              <p:grpSpPr>
                <a:xfrm>
                  <a:off x="4011107" y="3177309"/>
                  <a:ext cx="1544129" cy="1834640"/>
                  <a:chOff x="3910903" y="3177309"/>
                  <a:chExt cx="1544129" cy="1834640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BF60928E-0065-C481-BD55-2E68347619E8}"/>
                      </a:ext>
                    </a:extLst>
                  </p:cNvPr>
                  <p:cNvGrpSpPr/>
                  <p:nvPr/>
                </p:nvGrpSpPr>
                <p:grpSpPr>
                  <a:xfrm>
                    <a:off x="4083733" y="3272286"/>
                    <a:ext cx="1235237" cy="1219068"/>
                    <a:chOff x="4065260" y="3546307"/>
                    <a:chExt cx="1235237" cy="1219068"/>
                  </a:xfrm>
                </p:grpSpPr>
                <p:sp>
                  <p:nvSpPr>
                    <p:cNvPr id="8" name="Rectangle: Rounded Corners 7">
                      <a:extLst>
                        <a:ext uri="{FF2B5EF4-FFF2-40B4-BE49-F238E27FC236}">
                          <a16:creationId xmlns:a16="http://schemas.microsoft.com/office/drawing/2014/main" id="{2C2EA04F-3F76-6EAD-DAEB-95F66957E0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5260" y="3546307"/>
                      <a:ext cx="1235237" cy="440733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dirty="0"/>
                        <a:t>AI Engine</a:t>
                      </a:r>
                    </a:p>
                  </p:txBody>
                </p:sp>
                <p:pic>
                  <p:nvPicPr>
                    <p:cNvPr id="15" name="Graphic 14" descr="Robot outline">
                      <a:extLst>
                        <a:ext uri="{FF2B5EF4-FFF2-40B4-BE49-F238E27FC236}">
                          <a16:creationId xmlns:a16="http://schemas.microsoft.com/office/drawing/2014/main" id="{FC51CEED-B592-E993-2C8F-C90672A0009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208996" y="3850975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7" name="Rectangle: Rounded Corners 16">
                    <a:extLst>
                      <a:ext uri="{FF2B5EF4-FFF2-40B4-BE49-F238E27FC236}">
                        <a16:creationId xmlns:a16="http://schemas.microsoft.com/office/drawing/2014/main" id="{E8D4DADD-6952-B076-0561-E6AD4EB7A622}"/>
                      </a:ext>
                    </a:extLst>
                  </p:cNvPr>
                  <p:cNvSpPr/>
                  <p:nvPr/>
                </p:nvSpPr>
                <p:spPr>
                  <a:xfrm>
                    <a:off x="4065350" y="4423521"/>
                    <a:ext cx="1235237" cy="440733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400" dirty="0"/>
                      <a:t>gpt-3.5-turbo</a:t>
                    </a:r>
                  </a:p>
                </p:txBody>
              </p:sp>
              <p:sp>
                <p:nvSpPr>
                  <p:cNvPr id="19" name="Rectangle: Rounded Corners 18">
                    <a:extLst>
                      <a:ext uri="{FF2B5EF4-FFF2-40B4-BE49-F238E27FC236}">
                        <a16:creationId xmlns:a16="http://schemas.microsoft.com/office/drawing/2014/main" id="{3485590D-E856-390D-BF18-205096276EA0}"/>
                      </a:ext>
                    </a:extLst>
                  </p:cNvPr>
                  <p:cNvSpPr/>
                  <p:nvPr/>
                </p:nvSpPr>
                <p:spPr>
                  <a:xfrm>
                    <a:off x="3910903" y="3177309"/>
                    <a:ext cx="1544129" cy="1834640"/>
                  </a:xfrm>
                  <a:prstGeom prst="roundRect">
                    <a:avLst/>
                  </a:prstGeom>
                  <a:solidFill>
                    <a:schemeClr val="accent1">
                      <a:alpha val="32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  <p:sp>
              <p:nvSpPr>
                <p:cNvPr id="22" name="Speech Bubble: Rectangle with Corners Rounded 21">
                  <a:extLst>
                    <a:ext uri="{FF2B5EF4-FFF2-40B4-BE49-F238E27FC236}">
                      <a16:creationId xmlns:a16="http://schemas.microsoft.com/office/drawing/2014/main" id="{7DD61D16-7DCF-D619-70FA-A7A0088991CF}"/>
                    </a:ext>
                  </a:extLst>
                </p:cNvPr>
                <p:cNvSpPr/>
                <p:nvPr/>
              </p:nvSpPr>
              <p:spPr>
                <a:xfrm>
                  <a:off x="7666182" y="1974315"/>
                  <a:ext cx="2198254" cy="1091960"/>
                </a:xfrm>
                <a:prstGeom prst="wedgeRoundRectCallout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Database with Different Versions of Regulations</a:t>
                  </a:r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9F197771-DF53-F0F3-201C-3DD239C7E719}"/>
                    </a:ext>
                  </a:extLst>
                </p:cNvPr>
                <p:cNvGrpSpPr/>
                <p:nvPr/>
              </p:nvGrpSpPr>
              <p:grpSpPr>
                <a:xfrm>
                  <a:off x="4183937" y="5316617"/>
                  <a:ext cx="914400" cy="1209963"/>
                  <a:chOff x="2392480" y="5512234"/>
                  <a:chExt cx="914400" cy="1209963"/>
                </a:xfrm>
              </p:grpSpPr>
              <p:pic>
                <p:nvPicPr>
                  <p:cNvPr id="24" name="Graphic 23" descr="User outline">
                    <a:extLst>
                      <a:ext uri="{FF2B5EF4-FFF2-40B4-BE49-F238E27FC236}">
                        <a16:creationId xmlns:a16="http://schemas.microsoft.com/office/drawing/2014/main" id="{29C94A4A-C097-8FCD-C8E7-CD63E2D7D5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92480" y="5512234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8A5C816F-4D71-B04C-AAE3-302F96CFB608}"/>
                      </a:ext>
                    </a:extLst>
                  </p:cNvPr>
                  <p:cNvSpPr/>
                  <p:nvPr/>
                </p:nvSpPr>
                <p:spPr>
                  <a:xfrm>
                    <a:off x="2540020" y="6426634"/>
                    <a:ext cx="619319" cy="295563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dirty="0"/>
                      <a:t>User</a:t>
                    </a:r>
                  </a:p>
                </p:txBody>
              </p:sp>
            </p:grpSp>
            <p:pic>
              <p:nvPicPr>
                <p:cNvPr id="28" name="Graphic 27" descr="Ui Ux with solid fill">
                  <a:extLst>
                    <a:ext uri="{FF2B5EF4-FFF2-40B4-BE49-F238E27FC236}">
                      <a16:creationId xmlns:a16="http://schemas.microsoft.com/office/drawing/2014/main" id="{C4E89F9E-EC78-7F48-07E0-02DD1322E3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27980" y="531661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C57A2DA-6393-8C67-4B07-C0BB27CAEBCD}"/>
                    </a:ext>
                  </a:extLst>
                </p:cNvPr>
                <p:cNvSpPr/>
                <p:nvPr/>
              </p:nvSpPr>
              <p:spPr>
                <a:xfrm>
                  <a:off x="8075520" y="6174768"/>
                  <a:ext cx="619319" cy="29556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UI</a:t>
                  </a:r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E30E52AE-CE31-E0B0-C964-1CAFE619C0AD}"/>
                    </a:ext>
                  </a:extLst>
                </p:cNvPr>
                <p:cNvCxnSpPr>
                  <a:cxnSpLocks/>
                  <a:stCxn id="4" idx="0"/>
                  <a:endCxn id="5" idx="2"/>
                </p:cNvCxnSpPr>
                <p:nvPr/>
              </p:nvCxnSpPr>
              <p:spPr>
                <a:xfrm flipV="1">
                  <a:off x="1433423" y="923026"/>
                  <a:ext cx="77638" cy="4313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7D73612C-2405-3F50-B10A-2C5B462EA8CA}"/>
                    </a:ext>
                  </a:extLst>
                </p:cNvPr>
                <p:cNvCxnSpPr>
                  <a:cxnSpLocks/>
                  <a:stCxn id="5" idx="3"/>
                  <a:endCxn id="7" idx="1"/>
                </p:cNvCxnSpPr>
                <p:nvPr/>
              </p:nvCxnSpPr>
              <p:spPr>
                <a:xfrm>
                  <a:off x="2283125" y="589472"/>
                  <a:ext cx="1546658" cy="4615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B61F2055-961A-167F-561C-845167FF0043}"/>
                    </a:ext>
                  </a:extLst>
                </p:cNvPr>
                <p:cNvCxnSpPr>
                  <a:stCxn id="7" idx="2"/>
                  <a:endCxn id="6" idx="0"/>
                </p:cNvCxnSpPr>
                <p:nvPr/>
              </p:nvCxnSpPr>
              <p:spPr>
                <a:xfrm>
                  <a:off x="4650582" y="1785833"/>
                  <a:ext cx="132590" cy="2696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3F506DE9-B198-99BC-06EA-50B0F7FF6F0A}"/>
                    </a:ext>
                  </a:extLst>
                </p:cNvPr>
                <p:cNvCxnSpPr>
                  <a:stCxn id="6" idx="2"/>
                  <a:endCxn id="19" idx="0"/>
                </p:cNvCxnSpPr>
                <p:nvPr/>
              </p:nvCxnSpPr>
              <p:spPr>
                <a:xfrm>
                  <a:off x="4783172" y="2899386"/>
                  <a:ext cx="0" cy="27792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D4D8DE29-0DC6-E01B-26FD-60D1EB25672A}"/>
                    </a:ext>
                  </a:extLst>
                </p:cNvPr>
                <p:cNvCxnSpPr>
                  <a:stCxn id="10" idx="3"/>
                  <a:endCxn id="19" idx="1"/>
                </p:cNvCxnSpPr>
                <p:nvPr/>
              </p:nvCxnSpPr>
              <p:spPr>
                <a:xfrm>
                  <a:off x="2977551" y="4062452"/>
                  <a:ext cx="1033556" cy="32177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03E54186-8151-320B-A401-AD9E5F7B3048}"/>
                    </a:ext>
                  </a:extLst>
                </p:cNvPr>
                <p:cNvCxnSpPr>
                  <a:cxnSpLocks/>
                  <a:stCxn id="19" idx="3"/>
                </p:cNvCxnSpPr>
                <p:nvPr/>
              </p:nvCxnSpPr>
              <p:spPr>
                <a:xfrm flipV="1">
                  <a:off x="5555236" y="4078540"/>
                  <a:ext cx="2184837" cy="160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E8DD8622-5F47-FBB6-496C-CB0B71FEBF1F}"/>
                    </a:ext>
                  </a:extLst>
                </p:cNvPr>
                <p:cNvCxnSpPr/>
                <p:nvPr/>
              </p:nvCxnSpPr>
              <p:spPr>
                <a:xfrm>
                  <a:off x="8385179" y="4864254"/>
                  <a:ext cx="0" cy="60367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E248A00E-819C-6CBA-6F33-B5F8D54FC154}"/>
                    </a:ext>
                  </a:extLst>
                </p:cNvPr>
                <p:cNvCxnSpPr>
                  <a:stCxn id="28" idx="1"/>
                </p:cNvCxnSpPr>
                <p:nvPr/>
              </p:nvCxnSpPr>
              <p:spPr>
                <a:xfrm flipH="1">
                  <a:off x="4950796" y="5773817"/>
                  <a:ext cx="297718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2B83AE9-BF4E-4165-8751-E7509C2FC62F}"/>
                    </a:ext>
                  </a:extLst>
                </p:cNvPr>
                <p:cNvSpPr txBox="1"/>
                <p:nvPr/>
              </p:nvSpPr>
              <p:spPr>
                <a:xfrm>
                  <a:off x="5555235" y="5467927"/>
                  <a:ext cx="218483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Choose &amp; Download Regulation Version</a:t>
                  </a:r>
                </a:p>
              </p:txBody>
            </p:sp>
          </p:grp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2819E165-7631-FDD4-EAC9-E77D24629324}"/>
                  </a:ext>
                </a:extLst>
              </p:cNvPr>
              <p:cNvSpPr/>
              <p:nvPr/>
            </p:nvSpPr>
            <p:spPr>
              <a:xfrm>
                <a:off x="8011130" y="371852"/>
                <a:ext cx="1625534" cy="7123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Chronological Order</a:t>
                </a:r>
              </a:p>
            </p:txBody>
          </p:sp>
        </p:grp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A85B573C-B606-F910-7C15-690CF91FB445}"/>
                </a:ext>
              </a:extLst>
            </p:cNvPr>
            <p:cNvCxnSpPr>
              <a:stCxn id="56" idx="1"/>
              <a:endCxn id="6" idx="3"/>
            </p:cNvCxnSpPr>
            <p:nvPr/>
          </p:nvCxnSpPr>
          <p:spPr>
            <a:xfrm rot="10800000" flipV="1">
              <a:off x="6349520" y="728017"/>
              <a:ext cx="1661610" cy="174939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070C4FD5-6FCB-F3F7-7253-0D9CD43C77DF}"/>
              </a:ext>
            </a:extLst>
          </p:cNvPr>
          <p:cNvSpPr txBox="1"/>
          <p:nvPr/>
        </p:nvSpPr>
        <p:spPr>
          <a:xfrm>
            <a:off x="1533280" y="135434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B8DFD82-F78E-E5F8-8051-CB701063DB68}"/>
              </a:ext>
            </a:extLst>
          </p:cNvPr>
          <p:cNvSpPr txBox="1"/>
          <p:nvPr/>
        </p:nvSpPr>
        <p:spPr>
          <a:xfrm>
            <a:off x="1510667" y="26413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5F86F12-BA79-ED66-A089-388E983F6513}"/>
              </a:ext>
            </a:extLst>
          </p:cNvPr>
          <p:cNvSpPr txBox="1"/>
          <p:nvPr/>
        </p:nvSpPr>
        <p:spPr>
          <a:xfrm>
            <a:off x="4612773" y="54755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</a:rPr>
              <a:t>3.1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A051FD-168F-CFB3-10A2-ECCA9644AAE6}"/>
              </a:ext>
            </a:extLst>
          </p:cNvPr>
          <p:cNvSpPr txBox="1"/>
          <p:nvPr/>
        </p:nvSpPr>
        <p:spPr>
          <a:xfrm>
            <a:off x="7980652" y="35962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</a:rPr>
              <a:t>3.2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63E69E-69A4-189E-2A3B-3B77FE9F7EC1}"/>
              </a:ext>
            </a:extLst>
          </p:cNvPr>
          <p:cNvSpPr txBox="1"/>
          <p:nvPr/>
        </p:nvSpPr>
        <p:spPr>
          <a:xfrm>
            <a:off x="4808354" y="208162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7C063A-A550-56D4-4C38-B5763FB94E8D}"/>
              </a:ext>
            </a:extLst>
          </p:cNvPr>
          <p:cNvSpPr txBox="1"/>
          <p:nvPr/>
        </p:nvSpPr>
        <p:spPr>
          <a:xfrm>
            <a:off x="2251190" y="3643723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</a:rPr>
              <a:t>5.2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FC302C2-09B7-5659-40B0-F745576E9167}"/>
              </a:ext>
            </a:extLst>
          </p:cNvPr>
          <p:cNvSpPr txBox="1"/>
          <p:nvPr/>
        </p:nvSpPr>
        <p:spPr>
          <a:xfrm>
            <a:off x="4755506" y="3280406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</a:rPr>
              <a:t>5.1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762E44C-A82B-996A-58A8-E0AFB680E12C}"/>
              </a:ext>
            </a:extLst>
          </p:cNvPr>
          <p:cNvSpPr txBox="1"/>
          <p:nvPr/>
        </p:nvSpPr>
        <p:spPr>
          <a:xfrm>
            <a:off x="8460465" y="202223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7565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47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Tripathi, Shashi</dc:creator>
  <cp:lastModifiedBy>Tripathi, Shashi</cp:lastModifiedBy>
  <cp:revision>1</cp:revision>
  <dcterms:created xsi:type="dcterms:W3CDTF">2023-06-29T11:35:06Z</dcterms:created>
  <dcterms:modified xsi:type="dcterms:W3CDTF">2023-06-29T12:15:11Z</dcterms:modified>
</cp:coreProperties>
</file>