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35A-E1D2-52E6-EF07-2A3BF2B4F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51C17-8108-E60C-90AB-0A4D85BD9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59D0-EB72-EE8C-EFDE-176E00D3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EF53-846E-2364-FA22-23C497EF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4B29-019A-7F47-49BA-BB8DD39E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8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7AA6-8C0A-F1A1-5108-9958F61D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2B84-8995-BB21-D8AA-26E59F024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4146-9621-2BB7-6FCA-0850A7C0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0814-B1DC-BBE1-25A5-181097A6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A7B7-8C40-CB3C-19F0-03884896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A2D9F-6AAC-BDDE-7A82-D0958858F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B7341-F0F3-1956-D112-C14FC5E0D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B936-A182-2CE2-6E8E-24662CE8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AD7D-7F8A-F70E-15BD-9CE8D2C2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FF8E-41E8-16AD-DC70-F3E01B1A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BE98-608E-B6B6-E8FF-CA7FFDEC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DD4B-6A45-D65B-5635-7A757983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5177-913F-F1EE-494B-416FFD88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BA99-A3EB-0E6A-DE13-0549E5C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98C6-101A-D79B-297C-C21A9D62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BE67-EB6F-BA0E-44E8-F08DBE03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16C75-8BA2-7851-B97F-2A0F0FF3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C60E-6638-B22B-8239-2AE3B3C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80AF-D46F-5553-0BCE-A38DC396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7D3D-8316-95DE-2FDC-331F8A1A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7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DD1A-93E5-DFDC-F9B2-D8DAD62F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9A20-B0B0-EF09-6AFF-6CAD87D8C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148CB-CB05-FB58-FE63-D7A93422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D42B6-D108-0A88-36DB-E35EFC23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EEF93-0DEE-3472-568B-DBF96B57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22294-98F6-8831-6A32-C1A5746E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0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8791-16A7-3AF3-A687-657FF4BB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953E3-1141-76A9-CC4F-C4D4F757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426D4-21FC-3FE8-CC40-5AEF2DB46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CBF18-2AEC-07A9-D44E-4D4075EC2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AD449-EA16-3DE3-EADC-C1F2F287C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D54E8-3EC0-F110-C0BF-1E6DF43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97127-56BB-DE39-0971-1491F34E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3620A-38BC-6AD1-CC6F-08CCCE35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1EB9-32FC-6F9A-2512-26FF2A67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7E8C5-D0FB-FF8A-0274-19F8EDE3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03DF9-A531-A362-D707-6E1AC398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92CD-CC7B-09F0-688B-B6F7E471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D0394-FB59-A145-5C99-83D5338E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78B7-D95E-C4AE-15B6-FCE4B4F8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07C7-8004-CC37-E512-59CC856A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6F3B-492A-43EA-7DA3-8370047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7CF4-6B49-DEF2-29A4-62707473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FB483-6DAB-B4F5-58B8-7EAD70CD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4D26A-F7D4-388E-CA85-5DD02DD7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97EA-B260-ECB0-DD60-9925389F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3605B-5989-BF0D-9998-62334B6D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4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EB92-7FFB-D3D3-C6C8-ED131D2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AF9D4-D52E-7218-CCA9-581B103F2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8532-23C2-8C83-4B86-6765936F7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C99A-6EA0-9591-6B3B-AC14A92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CD7E-5148-5062-AE55-B2221351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21E6C-D07B-2A21-2363-93CADF01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29C14-BFC9-AA42-FBD4-B7C9F3AC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5D29-3B3A-7D4D-742E-F0D984EB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954E-3C7F-F990-872B-EBD78F2BE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E270-F390-43B2-9A10-ADFD4E6470E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FE51-73FB-07E7-746C-D44B229CD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79FE-21FB-E5BD-6F03-A3CAAEFB7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7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9BB7-638A-194D-4787-562406898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G-Eval</a:t>
            </a:r>
          </a:p>
        </p:txBody>
      </p:sp>
    </p:spTree>
    <p:extLst>
      <p:ext uri="{BB962C8B-B14F-4D97-AF65-F5344CB8AC3E}">
        <p14:creationId xmlns:p14="http://schemas.microsoft.com/office/powerpoint/2010/main" val="120745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C4C1-805A-6DE5-B051-32B6F8C2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</a:t>
            </a:r>
            <a:r>
              <a:rPr lang="en-IN" b="1" dirty="0" err="1"/>
              <a:t>GEval</a:t>
            </a:r>
            <a:r>
              <a:rPr lang="en-IN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E625-C0E9-8876-F2E4-EB8EDE7D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GEval</a:t>
            </a:r>
            <a:r>
              <a:rPr lang="en-US" dirty="0"/>
              <a:t> is a tool designed to debug the output of machine learning (ML) </a:t>
            </a:r>
            <a:r>
              <a:rPr lang="en-US" b="1" dirty="0"/>
              <a:t>supervised</a:t>
            </a:r>
            <a:r>
              <a:rPr lang="en-US" dirty="0"/>
              <a:t> models, including neural networks.</a:t>
            </a:r>
          </a:p>
          <a:p>
            <a:r>
              <a:rPr lang="en-US" dirty="0"/>
              <a:t>The method is based on statistical hypothesis testing and does not require access to the model internals or re-running the model.</a:t>
            </a:r>
          </a:p>
          <a:p>
            <a:r>
              <a:rPr lang="en-US" dirty="0"/>
              <a:t>It is a tool for finding </a:t>
            </a:r>
            <a:r>
              <a:rPr lang="en-US" b="1" dirty="0"/>
              <a:t>features</a:t>
            </a:r>
            <a:r>
              <a:rPr lang="en-US" dirty="0"/>
              <a:t> that lower the evaluation metric of machine learning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97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EF6-B831-DF24-69C5-E84F604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F652-8FB0-22CC-07BA-31F3F5F6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GEval's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effectiveness depends on the reliability and completeness of input, model outputs, and expected outputs. </a:t>
            </a: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GEval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relies on predefined features like words and bigrams but may not encompass all relevant aspects, lacking the ability to automatically generate optimal features for specific tasks.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GEval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employs Mann-Whitney and Kendall’s tau tests for feature significance, but overlooks assumptions and limitations like data independence, ordinality, non-parametric nature, and sensitivity to outliers, lacking alternative tests for varied scenarios.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40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E3E5-32E7-1750-770C-9EE3CC78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47D1-79E7-9D4B-3A43-1B88D78B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GEval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offers ranked features with p-values and scores but lacks explanations, visualizations, or recommendations, requiring users to interpret results and determine next steps independently.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42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G-Eval</vt:lpstr>
      <vt:lpstr>What is GEval?</vt:lpstr>
      <vt:lpstr>Limitations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G-Eval</dc:title>
  <dc:creator>Tripathi, Shashi</dc:creator>
  <cp:lastModifiedBy>Tripathi, Shashi</cp:lastModifiedBy>
  <cp:revision>1</cp:revision>
  <dcterms:created xsi:type="dcterms:W3CDTF">2023-12-11T05:00:48Z</dcterms:created>
  <dcterms:modified xsi:type="dcterms:W3CDTF">2023-12-11T06:25:53Z</dcterms:modified>
</cp:coreProperties>
</file>