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46D2-FAB0-5173-51D7-014D89F14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76BFA-B1A6-E384-8933-972030530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2CAE-2A05-CD9E-7E89-1ED22E6A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1E3E-51F4-C9C1-C9B4-18FDB6D5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2B83-B945-9A2F-9042-65D9DE9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0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69B8-0928-4DDF-9BF1-77EFF09E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AC98-9757-6F35-FD9C-7E334B82B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E093-8F7D-ECD2-C481-A4C60C57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7C1F-423B-5F6B-5DB3-39436FAF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12D4-8A5E-B271-38D9-61EB259A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61CED-ED4C-4BE4-22A8-5566AB3F4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208D5-257D-9D12-8821-4919B872A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29CA-187C-19D5-5B56-56F11DFE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9313-67EC-BC32-10B4-5C8DB28F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9F6-C624-51D9-A735-3876D683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9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EEA0-7CD8-A0FA-2D82-3812849A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E68E-48BC-7F3B-C4B7-DF616FB4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21B2-474C-8CDA-0427-3D612213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99B8-8D99-1644-B07E-B17757F1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5C0C-9422-D90B-C339-55F2527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9177-1939-EF62-F9AF-4A306A09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050FE-E656-E570-54F9-BF672ED0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7088-C355-5CF0-0793-3EC2820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A859-1AAF-828D-0C13-5C6FA8E8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0E72-5FC3-FD49-DD65-6993F120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8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A086-FD3C-6642-1D9B-40AE0E5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6DE9-0532-59AF-233B-7A9D4FE0E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D3CB1-88B1-4A9F-D03D-B5FFB06B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9EB08-D7EE-47F7-EA22-000144C4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CE96E-6701-AF0E-ED92-B08E1A7C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AC050-A1D9-9D2A-A494-4C53B303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3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60F9-7E13-B377-8773-E5639450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C35A-000E-593F-3C11-4E9CC941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658F6-D00F-61F1-B558-D8C09D77B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3B1B8-08E1-EE65-D25B-1C33BF80F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11C50-D5FC-78C7-63DA-31D5B6DDB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2150F-D7F6-E435-C834-153F9473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9AFBA-12F1-DFD1-35A6-1823797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CFC0F-33D1-9159-F6AB-EE2C12B5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1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999F-8F8F-2EFC-5DC0-3349D607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9B99E-9BD1-839B-4B93-AA539802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A993-4593-6166-1373-CF4836DB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A28DE-0A49-02AD-AF71-C0781AE7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3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F058A-B882-5C64-89AD-9FB364FC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F9EC9-14D7-44D1-8090-E677D147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F7BA1-E718-0C0E-364C-4564CA8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1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438C-BD8E-0EF3-CEF5-B1A568C0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E318-4BD7-A1A4-25FC-23F85C6E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3C09E-546E-BAAB-7112-2FF14CC1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615F-549C-9F6B-9FDE-4DECA6D1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65F1-F132-186F-30C8-EB6DA96F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140D8-3412-9D7C-D8CF-378CB011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767F-EB33-09B2-8D1E-A895835B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6EC90-A8E2-C480-6D13-E1A24C61E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AFB3-50DE-D420-118E-5E3BCFA3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5C22-F1F2-98AA-D870-5BE36CED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5A7A-BCD5-4335-E221-BCEA49DE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6145F-4F5E-73EF-A731-943635DC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CF395-2255-BBD6-0079-4334A9A1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A42B-08B3-3B55-1C84-7FD910F2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113B-F68F-D811-8D98-99F95E542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867D-748A-4CBC-8327-4140575314B3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F28C-AE7C-3597-DBF1-AE341041A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F7DA-C5DB-66E1-9CFF-6D14A4BFF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84A8-7553-4219-ABDB-BB7A120FB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30DCFBC-0EB6-CB03-4F6E-F74B336BDA05}"/>
              </a:ext>
            </a:extLst>
          </p:cNvPr>
          <p:cNvGrpSpPr/>
          <p:nvPr/>
        </p:nvGrpSpPr>
        <p:grpSpPr>
          <a:xfrm>
            <a:off x="1357312" y="191582"/>
            <a:ext cx="9964861" cy="6272834"/>
            <a:chOff x="1357312" y="191582"/>
            <a:chExt cx="9964861" cy="627283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C50F3F-5E8D-9BC3-5D27-459413EAAF4E}"/>
                </a:ext>
              </a:extLst>
            </p:cNvPr>
            <p:cNvGrpSpPr/>
            <p:nvPr/>
          </p:nvGrpSpPr>
          <p:grpSpPr>
            <a:xfrm>
              <a:off x="2583614" y="284672"/>
              <a:ext cx="1158809" cy="1285854"/>
              <a:chOff x="5516595" y="112143"/>
              <a:chExt cx="1158809" cy="1285854"/>
            </a:xfrm>
          </p:grpSpPr>
          <p:sp>
            <p:nvSpPr>
              <p:cNvPr id="4" name="Flowchart: Terminator 3">
                <a:extLst>
                  <a:ext uri="{FF2B5EF4-FFF2-40B4-BE49-F238E27FC236}">
                    <a16:creationId xmlns:a16="http://schemas.microsoft.com/office/drawing/2014/main" id="{151BCE1C-A9D8-29B5-A8F8-618189876269}"/>
                  </a:ext>
                </a:extLst>
              </p:cNvPr>
              <p:cNvSpPr/>
              <p:nvPr/>
            </p:nvSpPr>
            <p:spPr>
              <a:xfrm>
                <a:off x="5638800" y="112143"/>
                <a:ext cx="914400" cy="301752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Start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9B34E6D-8078-629E-3E64-38E82954AEA9}"/>
                  </a:ext>
                </a:extLst>
              </p:cNvPr>
              <p:cNvCxnSpPr>
                <a:stCxn id="4" idx="2"/>
              </p:cNvCxnSpPr>
              <p:nvPr/>
            </p:nvCxnSpPr>
            <p:spPr>
              <a:xfrm>
                <a:off x="6096000" y="413895"/>
                <a:ext cx="0" cy="215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07D01A71-733C-D4EB-7457-680B7BE23AB8}"/>
                  </a:ext>
                </a:extLst>
              </p:cNvPr>
              <p:cNvSpPr/>
              <p:nvPr/>
            </p:nvSpPr>
            <p:spPr>
              <a:xfrm>
                <a:off x="5516595" y="614675"/>
                <a:ext cx="1158809" cy="582542"/>
              </a:xfrm>
              <a:prstGeom prst="flowChartAlternate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Web Crawler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8E6A5EE-24CB-34EE-83EA-98476BF642F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6095999" y="1197217"/>
                <a:ext cx="1" cy="200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6A071F52-57AD-05A2-2D8B-2716E4D3A160}"/>
                </a:ext>
              </a:extLst>
            </p:cNvPr>
            <p:cNvSpPr/>
            <p:nvPr/>
          </p:nvSpPr>
          <p:spPr>
            <a:xfrm>
              <a:off x="2411083" y="1570526"/>
              <a:ext cx="1503869" cy="499814"/>
            </a:xfrm>
            <a:prstGeom prst="flowChartInputOutp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Textual Data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B951A7-8607-3E2E-4336-A03A4570A8E2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3163017" y="2070340"/>
              <a:ext cx="1" cy="18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3941FA8D-6EDA-681F-A8F4-0081226EC4DA}"/>
                </a:ext>
              </a:extLst>
            </p:cNvPr>
            <p:cNvSpPr/>
            <p:nvPr/>
          </p:nvSpPr>
          <p:spPr>
            <a:xfrm>
              <a:off x="2360368" y="5083627"/>
              <a:ext cx="1571129" cy="1380789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If Chunk</a:t>
              </a:r>
            </a:p>
            <a:p>
              <a:pPr algn="ctr"/>
              <a:endParaRPr lang="en-IN" dirty="0"/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994B39F7-16A1-6C3E-3D2D-70FAA09C16C7}"/>
                </a:ext>
              </a:extLst>
            </p:cNvPr>
            <p:cNvSpPr/>
            <p:nvPr/>
          </p:nvSpPr>
          <p:spPr>
            <a:xfrm>
              <a:off x="2580739" y="2268076"/>
              <a:ext cx="1158809" cy="582542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Chunking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8E9B27-9B85-D652-786A-5B236C9D2E1D}"/>
                </a:ext>
              </a:extLst>
            </p:cNvPr>
            <p:cNvCxnSpPr/>
            <p:nvPr/>
          </p:nvCxnSpPr>
          <p:spPr>
            <a:xfrm flipH="1">
              <a:off x="3160142" y="2850618"/>
              <a:ext cx="1" cy="18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Flowchart: Multidocument 17">
              <a:extLst>
                <a:ext uri="{FF2B5EF4-FFF2-40B4-BE49-F238E27FC236}">
                  <a16:creationId xmlns:a16="http://schemas.microsoft.com/office/drawing/2014/main" id="{38E84049-7E4D-4971-220E-DBDA95FD5CF4}"/>
                </a:ext>
              </a:extLst>
            </p:cNvPr>
            <p:cNvSpPr/>
            <p:nvPr/>
          </p:nvSpPr>
          <p:spPr>
            <a:xfrm>
              <a:off x="2615584" y="3048354"/>
              <a:ext cx="1060704" cy="758952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Chunks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B12314-29DE-E720-DE6C-92C7FC1926CD}"/>
                </a:ext>
              </a:extLst>
            </p:cNvPr>
            <p:cNvCxnSpPr/>
            <p:nvPr/>
          </p:nvCxnSpPr>
          <p:spPr>
            <a:xfrm flipH="1">
              <a:off x="3145935" y="3737622"/>
              <a:ext cx="1" cy="18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60F9DED-8035-87B5-07C7-7DEBC8215721}"/>
                </a:ext>
              </a:extLst>
            </p:cNvPr>
            <p:cNvSpPr/>
            <p:nvPr/>
          </p:nvSpPr>
          <p:spPr>
            <a:xfrm>
              <a:off x="3045378" y="3927403"/>
              <a:ext cx="201113" cy="18978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48A0B5A1-C124-67E9-1D01-09B5E63F886F}"/>
                </a:ext>
              </a:extLst>
            </p:cNvPr>
            <p:cNvSpPr/>
            <p:nvPr/>
          </p:nvSpPr>
          <p:spPr>
            <a:xfrm>
              <a:off x="2533449" y="4292163"/>
              <a:ext cx="1239035" cy="582542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For Chunk in Chunks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D119C7-F33C-022A-898A-E2307F35CDEB}"/>
                </a:ext>
              </a:extLst>
            </p:cNvPr>
            <p:cNvCxnSpPr/>
            <p:nvPr/>
          </p:nvCxnSpPr>
          <p:spPr>
            <a:xfrm flipH="1">
              <a:off x="3145934" y="4117184"/>
              <a:ext cx="1" cy="18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4868FC6-FE0C-10B3-2F42-5C85B81615AC}"/>
                </a:ext>
              </a:extLst>
            </p:cNvPr>
            <p:cNvCxnSpPr/>
            <p:nvPr/>
          </p:nvCxnSpPr>
          <p:spPr>
            <a:xfrm flipH="1">
              <a:off x="3145933" y="4882660"/>
              <a:ext cx="1" cy="18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0B0F94B9-D2B1-4CB9-EC3C-00485CDD4264}"/>
                </a:ext>
              </a:extLst>
            </p:cNvPr>
            <p:cNvSpPr/>
            <p:nvPr/>
          </p:nvSpPr>
          <p:spPr>
            <a:xfrm>
              <a:off x="5079846" y="191582"/>
              <a:ext cx="2446706" cy="789683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r>
                <a:rPr lang="en-IN" dirty="0"/>
                <a:t>If New Regulation</a:t>
              </a:r>
            </a:p>
            <a:p>
              <a:pPr algn="ctr"/>
              <a:endParaRPr lang="en-IN" dirty="0"/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CF3A67D-9DD3-33C1-B877-7337DAA65D8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7526552" y="586424"/>
              <a:ext cx="1897811" cy="291324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190E05-22D8-06DC-29B7-C6FC79887474}"/>
                </a:ext>
              </a:extLst>
            </p:cNvPr>
            <p:cNvCxnSpPr>
              <a:cxnSpLocks/>
            </p:cNvCxnSpPr>
            <p:nvPr/>
          </p:nvCxnSpPr>
          <p:spPr>
            <a:xfrm>
              <a:off x="6303200" y="981265"/>
              <a:ext cx="0" cy="38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53A7ED-75DA-02F5-2F14-B1A871569CA7}"/>
                </a:ext>
              </a:extLst>
            </p:cNvPr>
            <p:cNvSpPr txBox="1"/>
            <p:nvPr/>
          </p:nvSpPr>
          <p:spPr>
            <a:xfrm>
              <a:off x="8082951" y="28467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0324BE-324D-B265-5FF6-C5C46F79C343}"/>
                </a:ext>
              </a:extLst>
            </p:cNvPr>
            <p:cNvSpPr txBox="1"/>
            <p:nvPr/>
          </p:nvSpPr>
          <p:spPr>
            <a:xfrm>
              <a:off x="6303199" y="976866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Yes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0E49D499-028F-954A-1D76-E55F2DB3AE19}"/>
                </a:ext>
              </a:extLst>
            </p:cNvPr>
            <p:cNvSpPr/>
            <p:nvPr/>
          </p:nvSpPr>
          <p:spPr>
            <a:xfrm>
              <a:off x="8736487" y="4610478"/>
              <a:ext cx="1375746" cy="75736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Save to Repository</a:t>
              </a: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0F3C3F1B-91BF-6A80-8E05-9D2FC932A958}"/>
                </a:ext>
              </a:extLst>
            </p:cNvPr>
            <p:cNvSpPr/>
            <p:nvPr/>
          </p:nvSpPr>
          <p:spPr>
            <a:xfrm>
              <a:off x="7931952" y="877748"/>
              <a:ext cx="2984821" cy="1192593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If Amendments</a:t>
              </a:r>
            </a:p>
            <a:p>
              <a:pPr algn="ctr"/>
              <a:endParaRPr lang="en-IN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83B3121-BBE7-35B9-CB1E-D000DAA05492}"/>
                </a:ext>
              </a:extLst>
            </p:cNvPr>
            <p:cNvCxnSpPr>
              <a:cxnSpLocks/>
            </p:cNvCxnSpPr>
            <p:nvPr/>
          </p:nvCxnSpPr>
          <p:spPr>
            <a:xfrm>
              <a:off x="9424364" y="2074739"/>
              <a:ext cx="0" cy="38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F1F42C-0993-6FCB-CCE8-686647D625BF}"/>
                </a:ext>
              </a:extLst>
            </p:cNvPr>
            <p:cNvSpPr txBox="1"/>
            <p:nvPr/>
          </p:nvSpPr>
          <p:spPr>
            <a:xfrm>
              <a:off x="9424363" y="2070340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Yes</a:t>
              </a:r>
            </a:p>
          </p:txBody>
        </p:sp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id="{E8F64581-1EB9-F7CD-2186-4A3FB893BA60}"/>
                </a:ext>
              </a:extLst>
            </p:cNvPr>
            <p:cNvSpPr/>
            <p:nvPr/>
          </p:nvSpPr>
          <p:spPr>
            <a:xfrm>
              <a:off x="8586567" y="2463220"/>
              <a:ext cx="1675589" cy="956635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Find Corresponding Regulation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A44F953-609E-0294-9F2E-7F061053EDC2}"/>
                </a:ext>
              </a:extLst>
            </p:cNvPr>
            <p:cNvCxnSpPr/>
            <p:nvPr/>
          </p:nvCxnSpPr>
          <p:spPr>
            <a:xfrm flipH="1">
              <a:off x="9424361" y="3416061"/>
              <a:ext cx="1" cy="18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389C7664-74F1-078B-41A9-C0B879D2A47D}"/>
                </a:ext>
              </a:extLst>
            </p:cNvPr>
            <p:cNvSpPr/>
            <p:nvPr/>
          </p:nvSpPr>
          <p:spPr>
            <a:xfrm>
              <a:off x="8661530" y="3605842"/>
              <a:ext cx="1525661" cy="818649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Add all Amendments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BEAB6D-5481-A872-A620-0A8C87475F12}"/>
                </a:ext>
              </a:extLst>
            </p:cNvPr>
            <p:cNvCxnSpPr/>
            <p:nvPr/>
          </p:nvCxnSpPr>
          <p:spPr>
            <a:xfrm flipH="1">
              <a:off x="9424360" y="4422594"/>
              <a:ext cx="1" cy="18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D7615BB-DE7E-8BB6-4949-F58355574D6A}"/>
                </a:ext>
              </a:extLst>
            </p:cNvPr>
            <p:cNvCxnSpPr/>
            <p:nvPr/>
          </p:nvCxnSpPr>
          <p:spPr>
            <a:xfrm flipH="1">
              <a:off x="9421494" y="5364052"/>
              <a:ext cx="1" cy="18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AA879212-8C7A-8282-9067-F9FA7B3A21CD}"/>
                </a:ext>
              </a:extLst>
            </p:cNvPr>
            <p:cNvSpPr/>
            <p:nvPr/>
          </p:nvSpPr>
          <p:spPr>
            <a:xfrm>
              <a:off x="9320937" y="5553833"/>
              <a:ext cx="201113" cy="18978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0B9CF233-5F30-4129-D2D4-E9C2F8235199}"/>
                </a:ext>
              </a:extLst>
            </p:cNvPr>
            <p:cNvCxnSpPr>
              <a:stCxn id="42" idx="3"/>
              <a:endCxn id="50" idx="6"/>
            </p:cNvCxnSpPr>
            <p:nvPr/>
          </p:nvCxnSpPr>
          <p:spPr>
            <a:xfrm flipH="1">
              <a:off x="9522050" y="1474045"/>
              <a:ext cx="1394723" cy="4174679"/>
            </a:xfrm>
            <a:prstGeom prst="bentConnector3">
              <a:avLst>
                <a:gd name="adj1" fmla="val -1639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0B5B5B-3B0D-47C6-FAFE-090409624106}"/>
                </a:ext>
              </a:extLst>
            </p:cNvPr>
            <p:cNvSpPr txBox="1"/>
            <p:nvPr/>
          </p:nvSpPr>
          <p:spPr>
            <a:xfrm>
              <a:off x="10866599" y="11446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1C6E97FC-4C61-CF83-7139-5159CA62F4A2}"/>
                </a:ext>
              </a:extLst>
            </p:cNvPr>
            <p:cNvSpPr/>
            <p:nvPr/>
          </p:nvSpPr>
          <p:spPr>
            <a:xfrm>
              <a:off x="5615326" y="1374114"/>
              <a:ext cx="1375746" cy="75736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Add to Repository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922525A-F3D0-807A-991C-19BFAF95E678}"/>
                </a:ext>
              </a:extLst>
            </p:cNvPr>
            <p:cNvCxnSpPr>
              <a:stCxn id="54" idx="2"/>
              <a:endCxn id="50" idx="2"/>
            </p:cNvCxnSpPr>
            <p:nvPr/>
          </p:nvCxnSpPr>
          <p:spPr>
            <a:xfrm rot="16200000" flipH="1">
              <a:off x="6053447" y="2381234"/>
              <a:ext cx="3517242" cy="30177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B86EB394-6A71-04CE-A0EF-84F106D15E0C}"/>
                </a:ext>
              </a:extLst>
            </p:cNvPr>
            <p:cNvCxnSpPr>
              <a:stCxn id="15" idx="3"/>
              <a:endCxn id="26" idx="1"/>
            </p:cNvCxnSpPr>
            <p:nvPr/>
          </p:nvCxnSpPr>
          <p:spPr>
            <a:xfrm flipV="1">
              <a:off x="3931497" y="586424"/>
              <a:ext cx="1148349" cy="51875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3FEC25-D33C-C2EC-616A-B075B1705710}"/>
                </a:ext>
              </a:extLst>
            </p:cNvPr>
            <p:cNvSpPr txBox="1"/>
            <p:nvPr/>
          </p:nvSpPr>
          <p:spPr>
            <a:xfrm>
              <a:off x="4020153" y="540468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Yes</a:t>
              </a:r>
            </a:p>
          </p:txBody>
        </p:sp>
        <p:sp>
          <p:nvSpPr>
            <p:cNvPr id="65" name="Flowchart: Terminator 64">
              <a:extLst>
                <a:ext uri="{FF2B5EF4-FFF2-40B4-BE49-F238E27FC236}">
                  <a16:creationId xmlns:a16="http://schemas.microsoft.com/office/drawing/2014/main" id="{D2A78E8F-93B4-34DC-0866-6DB3B0DFEBFD}"/>
                </a:ext>
              </a:extLst>
            </p:cNvPr>
            <p:cNvSpPr/>
            <p:nvPr/>
          </p:nvSpPr>
          <p:spPr>
            <a:xfrm>
              <a:off x="1357312" y="6162664"/>
              <a:ext cx="914400" cy="301752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End</a:t>
              </a: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5AB9933-AFEC-7312-A1A5-AE08C5485FF5}"/>
                </a:ext>
              </a:extLst>
            </p:cNvPr>
            <p:cNvCxnSpPr>
              <a:stCxn id="15" idx="1"/>
              <a:endCxn id="65" idx="0"/>
            </p:cNvCxnSpPr>
            <p:nvPr/>
          </p:nvCxnSpPr>
          <p:spPr>
            <a:xfrm rot="10800000" flipV="1">
              <a:off x="1814512" y="5774022"/>
              <a:ext cx="545856" cy="388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FC2D9C-7736-5F8B-C75F-E8621414F446}"/>
                </a:ext>
              </a:extLst>
            </p:cNvPr>
            <p:cNvSpPr txBox="1"/>
            <p:nvPr/>
          </p:nvSpPr>
          <p:spPr>
            <a:xfrm>
              <a:off x="1903981" y="546405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22DC236B-4BF2-2E71-D2DE-AECDEE7FBC83}"/>
                </a:ext>
              </a:extLst>
            </p:cNvPr>
            <p:cNvCxnSpPr>
              <a:stCxn id="50" idx="4"/>
              <a:endCxn id="22" idx="2"/>
            </p:cNvCxnSpPr>
            <p:nvPr/>
          </p:nvCxnSpPr>
          <p:spPr>
            <a:xfrm rot="5400000" flipH="1">
              <a:off x="5372776" y="1694896"/>
              <a:ext cx="1721320" cy="6376116"/>
            </a:xfrm>
            <a:prstGeom prst="bentConnector4">
              <a:avLst>
                <a:gd name="adj1" fmla="val -54375"/>
                <a:gd name="adj2" fmla="val 128614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65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Tripathi, Shashi</dc:creator>
  <cp:lastModifiedBy>Tripathi, Shashi</cp:lastModifiedBy>
  <cp:revision>1</cp:revision>
  <dcterms:created xsi:type="dcterms:W3CDTF">2023-06-19T04:11:58Z</dcterms:created>
  <dcterms:modified xsi:type="dcterms:W3CDTF">2023-06-19T06:35:51Z</dcterms:modified>
</cp:coreProperties>
</file>