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F35A-E1D2-52E6-EF07-2A3BF2B4F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151C17-8108-E60C-90AB-0A4D85BD9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B59D0-EB72-EE8C-EFDE-176E00D3B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E270-F390-43B2-9A10-ADFD4E6470EE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4EF53-846E-2364-FA22-23C497EF7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34B29-019A-7F47-49BA-BB8DD39EF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90A2-E99C-4772-B6E9-D3126547C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584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17AA6-8C0A-F1A1-5108-9958F61D5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02B84-8995-BB21-D8AA-26E59F024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D4146-9621-2BB7-6FCA-0850A7C00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E270-F390-43B2-9A10-ADFD4E6470EE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00814-B1DC-BBE1-25A5-181097A6B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7A7B7-8C40-CB3C-19F0-038848968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90A2-E99C-4772-B6E9-D3126547C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579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7A2D9F-6AAC-BDDE-7A82-D0958858F5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B7341-F0F3-1956-D112-C14FC5E0D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FB936-A182-2CE2-6E8E-24662CE80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E270-F390-43B2-9A10-ADFD4E6470EE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AD7D-7F8A-F70E-15BD-9CE8D2C2C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5FF8E-41E8-16AD-DC70-F3E01B1AA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90A2-E99C-4772-B6E9-D3126547C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93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BE98-608E-B6B6-E8FF-CA7FFDECC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8DD4B-6A45-D65B-5635-7A7579836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F5177-913F-F1EE-494B-416FFD882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E270-F390-43B2-9A10-ADFD4E6470EE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3BA99-A3EB-0E6A-DE13-0549E5CD0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F98C6-101A-D79B-297C-C21A9D623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90A2-E99C-4772-B6E9-D3126547C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450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0BE67-EB6F-BA0E-44E8-F08DBE03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16C75-8BA2-7851-B97F-2A0F0FF3A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7C60E-6638-B22B-8239-2AE3B3CA4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E270-F390-43B2-9A10-ADFD4E6470EE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E80AF-D46F-5553-0BCE-A38DC3969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E7D3D-8316-95DE-2FDC-331F8A1A4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90A2-E99C-4772-B6E9-D3126547C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97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0DD1A-93E5-DFDC-F9B2-D8DAD62F6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99A20-B0B0-EF09-6AFF-6CAD87D8CF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148CB-CB05-FB58-FE63-D7A934226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D42B6-D108-0A88-36DB-E35EFC23F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E270-F390-43B2-9A10-ADFD4E6470EE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EEF93-0DEE-3472-568B-DBF96B57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22294-98F6-8831-6A32-C1A5746EB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90A2-E99C-4772-B6E9-D3126547C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50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08791-16A7-3AF3-A687-657FF4BB3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953E3-1141-76A9-CC4F-C4D4F7574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6426D4-21FC-3FE8-CC40-5AEF2DB46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5CBF18-2AEC-07A9-D44E-4D4075EC2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5AD449-EA16-3DE3-EADC-C1F2F287C1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8D54E8-3EC0-F110-C0BF-1E6DF43BF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E270-F390-43B2-9A10-ADFD4E6470EE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A97127-56BB-DE39-0971-1491F34E5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13620A-38BC-6AD1-CC6F-08CCCE351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90A2-E99C-4772-B6E9-D3126547C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21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E1EB9-32FC-6F9A-2512-26FF2A67F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97E8C5-D0FB-FF8A-0274-19F8EDE35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E270-F390-43B2-9A10-ADFD4E6470EE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C03DF9-A531-A362-D707-6E1AC3986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E92CD-CC7B-09F0-688B-B6F7E4718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90A2-E99C-4772-B6E9-D3126547C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529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0D0394-FB59-A145-5C99-83D5338E9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E270-F390-43B2-9A10-ADFD4E6470EE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8978B7-D95E-C4AE-15B6-FCE4B4F8C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307C7-8004-CC37-E512-59CC856AD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90A2-E99C-4772-B6E9-D3126547C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252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A6F3B-492A-43EA-7DA3-8370047E6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37CF4-6B49-DEF2-29A4-627074732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4FB483-6DAB-B4F5-58B8-7EAD70CD1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4D26A-F7D4-388E-CA85-5DD02DD72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E270-F390-43B2-9A10-ADFD4E6470EE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697EA-B260-ECB0-DD60-9925389F0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3605B-5989-BF0D-9998-62334B6D2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90A2-E99C-4772-B6E9-D3126547C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140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FEB92-7FFB-D3D3-C6C8-ED131D216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9AF9D4-D52E-7218-CCA9-581B103F24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58532-23C2-8C83-4B86-6765936F7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DC99A-6EA0-9591-6B3B-AC14A92D1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E270-F390-43B2-9A10-ADFD4E6470EE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ECD7E-5148-5062-AE55-B2221351F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21E6C-D07B-2A21-2363-93CADF01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90A2-E99C-4772-B6E9-D3126547C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738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129C14-BFC9-AA42-FBD4-B7C9F3AC6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A5D29-3B3A-7D4D-742E-F0D984EB5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9954E-3C7F-F990-872B-EBD78F2BE0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1E270-F390-43B2-9A10-ADFD4E6470EE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3FE51-73FB-07E7-746C-D44B229CD5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C79FE-21FB-E5BD-6F03-A3CAAEFB7B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C90A2-E99C-4772-B6E9-D3126547C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173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29BB7-638A-194D-4787-5624068986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G-EVAL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207457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CC4C1-805A-6DE5-B051-32B6F8C21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What is </a:t>
            </a:r>
            <a:r>
              <a:rPr lang="en-US" b="1" dirty="0"/>
              <a:t>G-EVAL</a:t>
            </a:r>
            <a:r>
              <a:rPr lang="en-IN" b="1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7E625-C0E9-8876-F2E4-EB8EDE7D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framework that uses LLMs with chain-of-thoughts (</a:t>
            </a:r>
            <a:r>
              <a:rPr lang="en-US" dirty="0" err="1"/>
              <a:t>CoT</a:t>
            </a:r>
            <a:r>
              <a:rPr lang="en-US" dirty="0"/>
              <a:t>) and a form-filling paradigm to assess NLG outputs.</a:t>
            </a:r>
          </a:p>
          <a:p>
            <a:r>
              <a:rPr lang="en-US" dirty="0"/>
              <a:t>G-EVAL with GPT-4 as the backbone model achieves high correlation with human evaluations on three meta-evaluation benchmarks.</a:t>
            </a:r>
          </a:p>
          <a:p>
            <a:r>
              <a:rPr lang="en-US" dirty="0"/>
              <a:t>Provides 4 metrics:</a:t>
            </a:r>
          </a:p>
          <a:p>
            <a:pPr lvl="1"/>
            <a:r>
              <a:rPr lang="en-IN" dirty="0"/>
              <a:t>Coherence</a:t>
            </a:r>
          </a:p>
          <a:p>
            <a:pPr lvl="1"/>
            <a:r>
              <a:rPr lang="en-IN" dirty="0"/>
              <a:t>Consistency</a:t>
            </a:r>
          </a:p>
          <a:p>
            <a:pPr lvl="1"/>
            <a:r>
              <a:rPr lang="en-IN" dirty="0"/>
              <a:t>Fluency</a:t>
            </a:r>
          </a:p>
          <a:p>
            <a:pPr lvl="1"/>
            <a:r>
              <a:rPr lang="en-IN" dirty="0"/>
              <a:t>Relevance</a:t>
            </a:r>
          </a:p>
        </p:txBody>
      </p:sp>
    </p:spTree>
    <p:extLst>
      <p:ext uri="{BB962C8B-B14F-4D97-AF65-F5344CB8AC3E}">
        <p14:creationId xmlns:p14="http://schemas.microsoft.com/office/powerpoint/2010/main" val="1249978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53208-74ED-73DE-F6EA-83EF52352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4E1CE-7E4A-7E6E-CF17-3A6ABD4C2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Coherence</a:t>
            </a:r>
            <a:r>
              <a:rPr lang="en-US" dirty="0"/>
              <a:t>: In composition, coherence involves creating logical connections for a unified and meaningful oral or written text.</a:t>
            </a:r>
          </a:p>
          <a:p>
            <a:endParaRPr lang="en-US" dirty="0"/>
          </a:p>
          <a:p>
            <a:r>
              <a:rPr lang="en-US" b="1" dirty="0"/>
              <a:t>Consistency</a:t>
            </a:r>
            <a:r>
              <a:rPr lang="en-US" dirty="0"/>
              <a:t>: In writing, consistency is crucial, emphasizing the orderly presentation of linked elements, such as spelling, punctuation, and formatting, throughout the document.</a:t>
            </a:r>
          </a:p>
          <a:p>
            <a:endParaRPr lang="en-US" dirty="0"/>
          </a:p>
          <a:p>
            <a:r>
              <a:rPr lang="en-US" b="1" dirty="0"/>
              <a:t>Fluency</a:t>
            </a:r>
            <a:r>
              <a:rPr lang="en-US" dirty="0"/>
              <a:t>: Fluency in reading is the ability to accurately and effortlessly read words, phrases, and sentences with sufficient speed and expression.</a:t>
            </a:r>
          </a:p>
          <a:p>
            <a:endParaRPr lang="en-US" dirty="0"/>
          </a:p>
          <a:p>
            <a:r>
              <a:rPr lang="en-US" b="1" dirty="0"/>
              <a:t>Relevance</a:t>
            </a:r>
            <a:r>
              <a:rPr lang="en-US" dirty="0"/>
              <a:t>: Text relevance is the alignment between a reader’s goal and information pertinent to that goal, where closely matching information is considered more relevant.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1506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56EF6-B831-DF24-69C5-E84F6043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AF652-8FB0-22CC-07BA-31F3F5F6C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G-EVAL may have a bias towards the LLM-generated texts, rather than the high-quality human-written texts. This may lead to the self-reinforcement of LLMs if G-EVAL is used as the reward signal for improving themselves.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G-EVAL is sensitive to the instructions and prompts, and different formulations of the evaluation task may affect the performance of G-EVAL.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G-EVAL relies on the availability and the quality of LLMs, which may not be accessible or suitable for some languages or domains.</a:t>
            </a:r>
          </a:p>
        </p:txBody>
      </p:sp>
    </p:spTree>
    <p:extLst>
      <p:ext uri="{BB962C8B-B14F-4D97-AF65-F5344CB8AC3E}">
        <p14:creationId xmlns:p14="http://schemas.microsoft.com/office/powerpoint/2010/main" val="4014406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AF7BF-1DAB-EDB8-20E4-647212A06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3458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240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Söhne</vt:lpstr>
      <vt:lpstr>Office Theme</vt:lpstr>
      <vt:lpstr>G-EVAL</vt:lpstr>
      <vt:lpstr>What is G-EVAL?</vt:lpstr>
      <vt:lpstr>Metrics</vt:lpstr>
      <vt:lpstr>Limitations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G-Eval</dc:title>
  <dc:creator>Tripathi, Shashi</dc:creator>
  <cp:lastModifiedBy>Tripathi, Shashi</cp:lastModifiedBy>
  <cp:revision>2</cp:revision>
  <dcterms:created xsi:type="dcterms:W3CDTF">2023-12-11T05:00:48Z</dcterms:created>
  <dcterms:modified xsi:type="dcterms:W3CDTF">2023-12-12T05:28:50Z</dcterms:modified>
</cp:coreProperties>
</file>