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1671C-750A-3782-A99E-93D2133A7E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E37CD50-6445-BF6D-602E-DE459A334D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46FCF92-7965-914F-B9A7-1B93CF3CB9F5}"/>
              </a:ext>
            </a:extLst>
          </p:cNvPr>
          <p:cNvSpPr>
            <a:spLocks noGrp="1"/>
          </p:cNvSpPr>
          <p:nvPr>
            <p:ph type="dt" sz="half" idx="10"/>
          </p:nvPr>
        </p:nvSpPr>
        <p:spPr/>
        <p:txBody>
          <a:bodyPr/>
          <a:lstStyle/>
          <a:p>
            <a:fld id="{2C07430D-80E1-46AF-A971-866EA75A039F}" type="datetimeFigureOut">
              <a:rPr lang="en-IN" smtClean="0"/>
              <a:t>25-10-2023</a:t>
            </a:fld>
            <a:endParaRPr lang="en-IN"/>
          </a:p>
        </p:txBody>
      </p:sp>
      <p:sp>
        <p:nvSpPr>
          <p:cNvPr id="5" name="Footer Placeholder 4">
            <a:extLst>
              <a:ext uri="{FF2B5EF4-FFF2-40B4-BE49-F238E27FC236}">
                <a16:creationId xmlns:a16="http://schemas.microsoft.com/office/drawing/2014/main" id="{BEA46A7F-FC3F-9A9A-7CC7-3BDCF9F70C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A072D3-01BF-6668-2056-C4F2DCFE7E01}"/>
              </a:ext>
            </a:extLst>
          </p:cNvPr>
          <p:cNvSpPr>
            <a:spLocks noGrp="1"/>
          </p:cNvSpPr>
          <p:nvPr>
            <p:ph type="sldNum" sz="quarter" idx="12"/>
          </p:nvPr>
        </p:nvSpPr>
        <p:spPr/>
        <p:txBody>
          <a:bodyPr/>
          <a:lstStyle/>
          <a:p>
            <a:fld id="{176AFACA-A317-4DB5-92A7-43AC7A346DAB}" type="slidenum">
              <a:rPr lang="en-IN" smtClean="0"/>
              <a:t>‹#›</a:t>
            </a:fld>
            <a:endParaRPr lang="en-IN"/>
          </a:p>
        </p:txBody>
      </p:sp>
    </p:spTree>
    <p:extLst>
      <p:ext uri="{BB962C8B-B14F-4D97-AF65-F5344CB8AC3E}">
        <p14:creationId xmlns:p14="http://schemas.microsoft.com/office/powerpoint/2010/main" val="4289184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C45F6-F998-9DF1-1DB5-B1E22224EC0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F1209EE-E90A-257E-C611-6620FEF9C5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FA3A0B-AEFA-AE8C-7C45-4A519D17B075}"/>
              </a:ext>
            </a:extLst>
          </p:cNvPr>
          <p:cNvSpPr>
            <a:spLocks noGrp="1"/>
          </p:cNvSpPr>
          <p:nvPr>
            <p:ph type="dt" sz="half" idx="10"/>
          </p:nvPr>
        </p:nvSpPr>
        <p:spPr/>
        <p:txBody>
          <a:bodyPr/>
          <a:lstStyle/>
          <a:p>
            <a:fld id="{2C07430D-80E1-46AF-A971-866EA75A039F}" type="datetimeFigureOut">
              <a:rPr lang="en-IN" smtClean="0"/>
              <a:t>25-10-2023</a:t>
            </a:fld>
            <a:endParaRPr lang="en-IN"/>
          </a:p>
        </p:txBody>
      </p:sp>
      <p:sp>
        <p:nvSpPr>
          <p:cNvPr id="5" name="Footer Placeholder 4">
            <a:extLst>
              <a:ext uri="{FF2B5EF4-FFF2-40B4-BE49-F238E27FC236}">
                <a16:creationId xmlns:a16="http://schemas.microsoft.com/office/drawing/2014/main" id="{8767C759-02B3-FBB6-67EB-5A3E9D78DF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BA5231-1C65-2200-ECB6-D4E7F7D165AC}"/>
              </a:ext>
            </a:extLst>
          </p:cNvPr>
          <p:cNvSpPr>
            <a:spLocks noGrp="1"/>
          </p:cNvSpPr>
          <p:nvPr>
            <p:ph type="sldNum" sz="quarter" idx="12"/>
          </p:nvPr>
        </p:nvSpPr>
        <p:spPr/>
        <p:txBody>
          <a:bodyPr/>
          <a:lstStyle/>
          <a:p>
            <a:fld id="{176AFACA-A317-4DB5-92A7-43AC7A346DAB}" type="slidenum">
              <a:rPr lang="en-IN" smtClean="0"/>
              <a:t>‹#›</a:t>
            </a:fld>
            <a:endParaRPr lang="en-IN"/>
          </a:p>
        </p:txBody>
      </p:sp>
    </p:spTree>
    <p:extLst>
      <p:ext uri="{BB962C8B-B14F-4D97-AF65-F5344CB8AC3E}">
        <p14:creationId xmlns:p14="http://schemas.microsoft.com/office/powerpoint/2010/main" val="3296253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8E30B3-853F-35A3-0887-C32E46A7BF5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5F8297C-EFA6-05CD-4507-5B5A68875CC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7DB178-B3A3-42A3-F08E-79B7A40FB644}"/>
              </a:ext>
            </a:extLst>
          </p:cNvPr>
          <p:cNvSpPr>
            <a:spLocks noGrp="1"/>
          </p:cNvSpPr>
          <p:nvPr>
            <p:ph type="dt" sz="half" idx="10"/>
          </p:nvPr>
        </p:nvSpPr>
        <p:spPr/>
        <p:txBody>
          <a:bodyPr/>
          <a:lstStyle/>
          <a:p>
            <a:fld id="{2C07430D-80E1-46AF-A971-866EA75A039F}" type="datetimeFigureOut">
              <a:rPr lang="en-IN" smtClean="0"/>
              <a:t>25-10-2023</a:t>
            </a:fld>
            <a:endParaRPr lang="en-IN"/>
          </a:p>
        </p:txBody>
      </p:sp>
      <p:sp>
        <p:nvSpPr>
          <p:cNvPr id="5" name="Footer Placeholder 4">
            <a:extLst>
              <a:ext uri="{FF2B5EF4-FFF2-40B4-BE49-F238E27FC236}">
                <a16:creationId xmlns:a16="http://schemas.microsoft.com/office/drawing/2014/main" id="{48A23C0D-DB4B-628D-FD1C-1E3D69E5DB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20F10C-AF3E-BEFD-91AD-EC2FE7742821}"/>
              </a:ext>
            </a:extLst>
          </p:cNvPr>
          <p:cNvSpPr>
            <a:spLocks noGrp="1"/>
          </p:cNvSpPr>
          <p:nvPr>
            <p:ph type="sldNum" sz="quarter" idx="12"/>
          </p:nvPr>
        </p:nvSpPr>
        <p:spPr/>
        <p:txBody>
          <a:bodyPr/>
          <a:lstStyle/>
          <a:p>
            <a:fld id="{176AFACA-A317-4DB5-92A7-43AC7A346DAB}" type="slidenum">
              <a:rPr lang="en-IN" smtClean="0"/>
              <a:t>‹#›</a:t>
            </a:fld>
            <a:endParaRPr lang="en-IN"/>
          </a:p>
        </p:txBody>
      </p:sp>
    </p:spTree>
    <p:extLst>
      <p:ext uri="{BB962C8B-B14F-4D97-AF65-F5344CB8AC3E}">
        <p14:creationId xmlns:p14="http://schemas.microsoft.com/office/powerpoint/2010/main" val="1702243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B87AB-B89A-212D-A5E8-50672012E6D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E30659F-6194-1581-1550-D33261615BE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182C8E-1721-7788-2AF2-C4C1ED227EFB}"/>
              </a:ext>
            </a:extLst>
          </p:cNvPr>
          <p:cNvSpPr>
            <a:spLocks noGrp="1"/>
          </p:cNvSpPr>
          <p:nvPr>
            <p:ph type="dt" sz="half" idx="10"/>
          </p:nvPr>
        </p:nvSpPr>
        <p:spPr/>
        <p:txBody>
          <a:bodyPr/>
          <a:lstStyle/>
          <a:p>
            <a:fld id="{2C07430D-80E1-46AF-A971-866EA75A039F}" type="datetimeFigureOut">
              <a:rPr lang="en-IN" smtClean="0"/>
              <a:t>25-10-2023</a:t>
            </a:fld>
            <a:endParaRPr lang="en-IN"/>
          </a:p>
        </p:txBody>
      </p:sp>
      <p:sp>
        <p:nvSpPr>
          <p:cNvPr id="5" name="Footer Placeholder 4">
            <a:extLst>
              <a:ext uri="{FF2B5EF4-FFF2-40B4-BE49-F238E27FC236}">
                <a16:creationId xmlns:a16="http://schemas.microsoft.com/office/drawing/2014/main" id="{09FC7C61-4E7D-A23F-3D36-06D3ED6BFA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A60608-E677-3A2F-6F4E-D361E13AB6F5}"/>
              </a:ext>
            </a:extLst>
          </p:cNvPr>
          <p:cNvSpPr>
            <a:spLocks noGrp="1"/>
          </p:cNvSpPr>
          <p:nvPr>
            <p:ph type="sldNum" sz="quarter" idx="12"/>
          </p:nvPr>
        </p:nvSpPr>
        <p:spPr/>
        <p:txBody>
          <a:bodyPr/>
          <a:lstStyle/>
          <a:p>
            <a:fld id="{176AFACA-A317-4DB5-92A7-43AC7A346DAB}" type="slidenum">
              <a:rPr lang="en-IN" smtClean="0"/>
              <a:t>‹#›</a:t>
            </a:fld>
            <a:endParaRPr lang="en-IN"/>
          </a:p>
        </p:txBody>
      </p:sp>
    </p:spTree>
    <p:extLst>
      <p:ext uri="{BB962C8B-B14F-4D97-AF65-F5344CB8AC3E}">
        <p14:creationId xmlns:p14="http://schemas.microsoft.com/office/powerpoint/2010/main" val="4128611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F6809-B94F-4390-50AD-9EB238BB9F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924690-4575-7A11-33DC-CDD62CBDBA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39DB88-59D5-10C4-063D-CAEE966B4934}"/>
              </a:ext>
            </a:extLst>
          </p:cNvPr>
          <p:cNvSpPr>
            <a:spLocks noGrp="1"/>
          </p:cNvSpPr>
          <p:nvPr>
            <p:ph type="dt" sz="half" idx="10"/>
          </p:nvPr>
        </p:nvSpPr>
        <p:spPr/>
        <p:txBody>
          <a:bodyPr/>
          <a:lstStyle/>
          <a:p>
            <a:fld id="{2C07430D-80E1-46AF-A971-866EA75A039F}" type="datetimeFigureOut">
              <a:rPr lang="en-IN" smtClean="0"/>
              <a:t>25-10-2023</a:t>
            </a:fld>
            <a:endParaRPr lang="en-IN"/>
          </a:p>
        </p:txBody>
      </p:sp>
      <p:sp>
        <p:nvSpPr>
          <p:cNvPr id="5" name="Footer Placeholder 4">
            <a:extLst>
              <a:ext uri="{FF2B5EF4-FFF2-40B4-BE49-F238E27FC236}">
                <a16:creationId xmlns:a16="http://schemas.microsoft.com/office/drawing/2014/main" id="{0179A75B-A3B7-8DF2-87BC-AF5DDD14B3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D00B3D-DC25-0017-5D14-47FF250917F4}"/>
              </a:ext>
            </a:extLst>
          </p:cNvPr>
          <p:cNvSpPr>
            <a:spLocks noGrp="1"/>
          </p:cNvSpPr>
          <p:nvPr>
            <p:ph type="sldNum" sz="quarter" idx="12"/>
          </p:nvPr>
        </p:nvSpPr>
        <p:spPr/>
        <p:txBody>
          <a:bodyPr/>
          <a:lstStyle/>
          <a:p>
            <a:fld id="{176AFACA-A317-4DB5-92A7-43AC7A346DAB}" type="slidenum">
              <a:rPr lang="en-IN" smtClean="0"/>
              <a:t>‹#›</a:t>
            </a:fld>
            <a:endParaRPr lang="en-IN"/>
          </a:p>
        </p:txBody>
      </p:sp>
    </p:spTree>
    <p:extLst>
      <p:ext uri="{BB962C8B-B14F-4D97-AF65-F5344CB8AC3E}">
        <p14:creationId xmlns:p14="http://schemas.microsoft.com/office/powerpoint/2010/main" val="209821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0D663-A130-7C2D-F517-30BB70F5A2B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4C38615-F91B-E97F-CAD1-305165786DF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4398074-B5CC-C72A-8E9E-38422D18F46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73A5A37-D32C-C2A9-CBBB-5463B6ACEDB7}"/>
              </a:ext>
            </a:extLst>
          </p:cNvPr>
          <p:cNvSpPr>
            <a:spLocks noGrp="1"/>
          </p:cNvSpPr>
          <p:nvPr>
            <p:ph type="dt" sz="half" idx="10"/>
          </p:nvPr>
        </p:nvSpPr>
        <p:spPr/>
        <p:txBody>
          <a:bodyPr/>
          <a:lstStyle/>
          <a:p>
            <a:fld id="{2C07430D-80E1-46AF-A971-866EA75A039F}" type="datetimeFigureOut">
              <a:rPr lang="en-IN" smtClean="0"/>
              <a:t>25-10-2023</a:t>
            </a:fld>
            <a:endParaRPr lang="en-IN"/>
          </a:p>
        </p:txBody>
      </p:sp>
      <p:sp>
        <p:nvSpPr>
          <p:cNvPr id="6" name="Footer Placeholder 5">
            <a:extLst>
              <a:ext uri="{FF2B5EF4-FFF2-40B4-BE49-F238E27FC236}">
                <a16:creationId xmlns:a16="http://schemas.microsoft.com/office/drawing/2014/main" id="{C65FC791-7C48-53F4-D6A0-C8F98C4D6E9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A591273-4E0C-7376-7397-2BF5C3F9284A}"/>
              </a:ext>
            </a:extLst>
          </p:cNvPr>
          <p:cNvSpPr>
            <a:spLocks noGrp="1"/>
          </p:cNvSpPr>
          <p:nvPr>
            <p:ph type="sldNum" sz="quarter" idx="12"/>
          </p:nvPr>
        </p:nvSpPr>
        <p:spPr/>
        <p:txBody>
          <a:bodyPr/>
          <a:lstStyle/>
          <a:p>
            <a:fld id="{176AFACA-A317-4DB5-92A7-43AC7A346DAB}" type="slidenum">
              <a:rPr lang="en-IN" smtClean="0"/>
              <a:t>‹#›</a:t>
            </a:fld>
            <a:endParaRPr lang="en-IN"/>
          </a:p>
        </p:txBody>
      </p:sp>
    </p:spTree>
    <p:extLst>
      <p:ext uri="{BB962C8B-B14F-4D97-AF65-F5344CB8AC3E}">
        <p14:creationId xmlns:p14="http://schemas.microsoft.com/office/powerpoint/2010/main" val="2269780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A9C4F-189A-4FB5-5416-9535EC38494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9E71A08-B706-2E4A-D1C3-DC92459A56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B128F3-4550-00D9-2723-2122644C9F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074BCF0-8979-8DF7-C0CE-19CD3E1E44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0F71C2-F4E1-1C5E-FF7F-5238B6DFF1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48CC926-77C7-4247-B865-2BA4E12958CB}"/>
              </a:ext>
            </a:extLst>
          </p:cNvPr>
          <p:cNvSpPr>
            <a:spLocks noGrp="1"/>
          </p:cNvSpPr>
          <p:nvPr>
            <p:ph type="dt" sz="half" idx="10"/>
          </p:nvPr>
        </p:nvSpPr>
        <p:spPr/>
        <p:txBody>
          <a:bodyPr/>
          <a:lstStyle/>
          <a:p>
            <a:fld id="{2C07430D-80E1-46AF-A971-866EA75A039F}" type="datetimeFigureOut">
              <a:rPr lang="en-IN" smtClean="0"/>
              <a:t>25-10-2023</a:t>
            </a:fld>
            <a:endParaRPr lang="en-IN"/>
          </a:p>
        </p:txBody>
      </p:sp>
      <p:sp>
        <p:nvSpPr>
          <p:cNvPr id="8" name="Footer Placeholder 7">
            <a:extLst>
              <a:ext uri="{FF2B5EF4-FFF2-40B4-BE49-F238E27FC236}">
                <a16:creationId xmlns:a16="http://schemas.microsoft.com/office/drawing/2014/main" id="{BEB5EAB1-4404-E81E-605F-AD747F7B205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49BB1E9-5C77-0755-82D8-B2FA8615D028}"/>
              </a:ext>
            </a:extLst>
          </p:cNvPr>
          <p:cNvSpPr>
            <a:spLocks noGrp="1"/>
          </p:cNvSpPr>
          <p:nvPr>
            <p:ph type="sldNum" sz="quarter" idx="12"/>
          </p:nvPr>
        </p:nvSpPr>
        <p:spPr/>
        <p:txBody>
          <a:bodyPr/>
          <a:lstStyle/>
          <a:p>
            <a:fld id="{176AFACA-A317-4DB5-92A7-43AC7A346DAB}" type="slidenum">
              <a:rPr lang="en-IN" smtClean="0"/>
              <a:t>‹#›</a:t>
            </a:fld>
            <a:endParaRPr lang="en-IN"/>
          </a:p>
        </p:txBody>
      </p:sp>
    </p:spTree>
    <p:extLst>
      <p:ext uri="{BB962C8B-B14F-4D97-AF65-F5344CB8AC3E}">
        <p14:creationId xmlns:p14="http://schemas.microsoft.com/office/powerpoint/2010/main" val="1784978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CE87B-9BC9-B73C-BCCC-F3153C90FE5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D538314-FE31-74C4-2EC4-239D0E92C4E0}"/>
              </a:ext>
            </a:extLst>
          </p:cNvPr>
          <p:cNvSpPr>
            <a:spLocks noGrp="1"/>
          </p:cNvSpPr>
          <p:nvPr>
            <p:ph type="dt" sz="half" idx="10"/>
          </p:nvPr>
        </p:nvSpPr>
        <p:spPr/>
        <p:txBody>
          <a:bodyPr/>
          <a:lstStyle/>
          <a:p>
            <a:fld id="{2C07430D-80E1-46AF-A971-866EA75A039F}" type="datetimeFigureOut">
              <a:rPr lang="en-IN" smtClean="0"/>
              <a:t>25-10-2023</a:t>
            </a:fld>
            <a:endParaRPr lang="en-IN"/>
          </a:p>
        </p:txBody>
      </p:sp>
      <p:sp>
        <p:nvSpPr>
          <p:cNvPr id="4" name="Footer Placeholder 3">
            <a:extLst>
              <a:ext uri="{FF2B5EF4-FFF2-40B4-BE49-F238E27FC236}">
                <a16:creationId xmlns:a16="http://schemas.microsoft.com/office/drawing/2014/main" id="{2B15594C-2724-5F49-A78D-53DF0084F33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095E3F2-57C9-5758-51AF-73701D748027}"/>
              </a:ext>
            </a:extLst>
          </p:cNvPr>
          <p:cNvSpPr>
            <a:spLocks noGrp="1"/>
          </p:cNvSpPr>
          <p:nvPr>
            <p:ph type="sldNum" sz="quarter" idx="12"/>
          </p:nvPr>
        </p:nvSpPr>
        <p:spPr/>
        <p:txBody>
          <a:bodyPr/>
          <a:lstStyle/>
          <a:p>
            <a:fld id="{176AFACA-A317-4DB5-92A7-43AC7A346DAB}" type="slidenum">
              <a:rPr lang="en-IN" smtClean="0"/>
              <a:t>‹#›</a:t>
            </a:fld>
            <a:endParaRPr lang="en-IN"/>
          </a:p>
        </p:txBody>
      </p:sp>
    </p:spTree>
    <p:extLst>
      <p:ext uri="{BB962C8B-B14F-4D97-AF65-F5344CB8AC3E}">
        <p14:creationId xmlns:p14="http://schemas.microsoft.com/office/powerpoint/2010/main" val="657011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AE727B-3B4E-E6CD-2F77-EB951A4F12B3}"/>
              </a:ext>
            </a:extLst>
          </p:cNvPr>
          <p:cNvSpPr>
            <a:spLocks noGrp="1"/>
          </p:cNvSpPr>
          <p:nvPr>
            <p:ph type="dt" sz="half" idx="10"/>
          </p:nvPr>
        </p:nvSpPr>
        <p:spPr/>
        <p:txBody>
          <a:bodyPr/>
          <a:lstStyle/>
          <a:p>
            <a:fld id="{2C07430D-80E1-46AF-A971-866EA75A039F}" type="datetimeFigureOut">
              <a:rPr lang="en-IN" smtClean="0"/>
              <a:t>25-10-2023</a:t>
            </a:fld>
            <a:endParaRPr lang="en-IN"/>
          </a:p>
        </p:txBody>
      </p:sp>
      <p:sp>
        <p:nvSpPr>
          <p:cNvPr id="3" name="Footer Placeholder 2">
            <a:extLst>
              <a:ext uri="{FF2B5EF4-FFF2-40B4-BE49-F238E27FC236}">
                <a16:creationId xmlns:a16="http://schemas.microsoft.com/office/drawing/2014/main" id="{F1443A9D-1DF4-6F5C-AC55-542289B9B73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2B004A4-9447-A18D-248E-6557D493D69E}"/>
              </a:ext>
            </a:extLst>
          </p:cNvPr>
          <p:cNvSpPr>
            <a:spLocks noGrp="1"/>
          </p:cNvSpPr>
          <p:nvPr>
            <p:ph type="sldNum" sz="quarter" idx="12"/>
          </p:nvPr>
        </p:nvSpPr>
        <p:spPr/>
        <p:txBody>
          <a:bodyPr/>
          <a:lstStyle/>
          <a:p>
            <a:fld id="{176AFACA-A317-4DB5-92A7-43AC7A346DAB}" type="slidenum">
              <a:rPr lang="en-IN" smtClean="0"/>
              <a:t>‹#›</a:t>
            </a:fld>
            <a:endParaRPr lang="en-IN"/>
          </a:p>
        </p:txBody>
      </p:sp>
    </p:spTree>
    <p:extLst>
      <p:ext uri="{BB962C8B-B14F-4D97-AF65-F5344CB8AC3E}">
        <p14:creationId xmlns:p14="http://schemas.microsoft.com/office/powerpoint/2010/main" val="939683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5B5E-57E0-6B67-8450-49DE45A8DA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461B7D4-335D-8AA9-56C3-7B37E0E739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8BB65E8-9386-2235-2875-B724E67B01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EC32AC-3AF4-2E91-83C0-A9BC92FF4BB5}"/>
              </a:ext>
            </a:extLst>
          </p:cNvPr>
          <p:cNvSpPr>
            <a:spLocks noGrp="1"/>
          </p:cNvSpPr>
          <p:nvPr>
            <p:ph type="dt" sz="half" idx="10"/>
          </p:nvPr>
        </p:nvSpPr>
        <p:spPr/>
        <p:txBody>
          <a:bodyPr/>
          <a:lstStyle/>
          <a:p>
            <a:fld id="{2C07430D-80E1-46AF-A971-866EA75A039F}" type="datetimeFigureOut">
              <a:rPr lang="en-IN" smtClean="0"/>
              <a:t>25-10-2023</a:t>
            </a:fld>
            <a:endParaRPr lang="en-IN"/>
          </a:p>
        </p:txBody>
      </p:sp>
      <p:sp>
        <p:nvSpPr>
          <p:cNvPr id="6" name="Footer Placeholder 5">
            <a:extLst>
              <a:ext uri="{FF2B5EF4-FFF2-40B4-BE49-F238E27FC236}">
                <a16:creationId xmlns:a16="http://schemas.microsoft.com/office/drawing/2014/main" id="{33C5CA86-33C6-02FE-2475-9B968DFBAA3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A491EA7-9445-7FF3-4F16-F06C7A9894FA}"/>
              </a:ext>
            </a:extLst>
          </p:cNvPr>
          <p:cNvSpPr>
            <a:spLocks noGrp="1"/>
          </p:cNvSpPr>
          <p:nvPr>
            <p:ph type="sldNum" sz="quarter" idx="12"/>
          </p:nvPr>
        </p:nvSpPr>
        <p:spPr/>
        <p:txBody>
          <a:bodyPr/>
          <a:lstStyle/>
          <a:p>
            <a:fld id="{176AFACA-A317-4DB5-92A7-43AC7A346DAB}" type="slidenum">
              <a:rPr lang="en-IN" smtClean="0"/>
              <a:t>‹#›</a:t>
            </a:fld>
            <a:endParaRPr lang="en-IN"/>
          </a:p>
        </p:txBody>
      </p:sp>
    </p:spTree>
    <p:extLst>
      <p:ext uri="{BB962C8B-B14F-4D97-AF65-F5344CB8AC3E}">
        <p14:creationId xmlns:p14="http://schemas.microsoft.com/office/powerpoint/2010/main" val="2085892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4A5BF-DD50-E770-98CB-BC6D50D1C7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B23CDF3-EEBD-E9EF-7A7E-7E51214701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106E2C2-3EB3-ED99-FCA0-DBE3BF81E3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FB70B-6294-CDBE-5CC4-E89B5361F4AE}"/>
              </a:ext>
            </a:extLst>
          </p:cNvPr>
          <p:cNvSpPr>
            <a:spLocks noGrp="1"/>
          </p:cNvSpPr>
          <p:nvPr>
            <p:ph type="dt" sz="half" idx="10"/>
          </p:nvPr>
        </p:nvSpPr>
        <p:spPr/>
        <p:txBody>
          <a:bodyPr/>
          <a:lstStyle/>
          <a:p>
            <a:fld id="{2C07430D-80E1-46AF-A971-866EA75A039F}" type="datetimeFigureOut">
              <a:rPr lang="en-IN" smtClean="0"/>
              <a:t>25-10-2023</a:t>
            </a:fld>
            <a:endParaRPr lang="en-IN"/>
          </a:p>
        </p:txBody>
      </p:sp>
      <p:sp>
        <p:nvSpPr>
          <p:cNvPr id="6" name="Footer Placeholder 5">
            <a:extLst>
              <a:ext uri="{FF2B5EF4-FFF2-40B4-BE49-F238E27FC236}">
                <a16:creationId xmlns:a16="http://schemas.microsoft.com/office/drawing/2014/main" id="{9D89B728-DF2D-3325-CED8-52E7A22BCCC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D7EA129-71C9-2965-FA06-430FA9D47FCC}"/>
              </a:ext>
            </a:extLst>
          </p:cNvPr>
          <p:cNvSpPr>
            <a:spLocks noGrp="1"/>
          </p:cNvSpPr>
          <p:nvPr>
            <p:ph type="sldNum" sz="quarter" idx="12"/>
          </p:nvPr>
        </p:nvSpPr>
        <p:spPr/>
        <p:txBody>
          <a:bodyPr/>
          <a:lstStyle/>
          <a:p>
            <a:fld id="{176AFACA-A317-4DB5-92A7-43AC7A346DAB}" type="slidenum">
              <a:rPr lang="en-IN" smtClean="0"/>
              <a:t>‹#›</a:t>
            </a:fld>
            <a:endParaRPr lang="en-IN"/>
          </a:p>
        </p:txBody>
      </p:sp>
    </p:spTree>
    <p:extLst>
      <p:ext uri="{BB962C8B-B14F-4D97-AF65-F5344CB8AC3E}">
        <p14:creationId xmlns:p14="http://schemas.microsoft.com/office/powerpoint/2010/main" val="1407252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DF4666-AA0E-4B03-3078-05B3744047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FC406CE-CB61-B64D-A650-29728A4357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114FD1-66FE-57FC-5997-A6122B8365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07430D-80E1-46AF-A971-866EA75A039F}" type="datetimeFigureOut">
              <a:rPr lang="en-IN" smtClean="0"/>
              <a:t>25-10-2023</a:t>
            </a:fld>
            <a:endParaRPr lang="en-IN"/>
          </a:p>
        </p:txBody>
      </p:sp>
      <p:sp>
        <p:nvSpPr>
          <p:cNvPr id="5" name="Footer Placeholder 4">
            <a:extLst>
              <a:ext uri="{FF2B5EF4-FFF2-40B4-BE49-F238E27FC236}">
                <a16:creationId xmlns:a16="http://schemas.microsoft.com/office/drawing/2014/main" id="{3E82555C-88D3-2BB6-1515-2F1FF388A2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254EEAE-2406-997F-4BB9-CA16357141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6AFACA-A317-4DB5-92A7-43AC7A346DAB}" type="slidenum">
              <a:rPr lang="en-IN" smtClean="0"/>
              <a:t>‹#›</a:t>
            </a:fld>
            <a:endParaRPr lang="en-IN"/>
          </a:p>
        </p:txBody>
      </p:sp>
    </p:spTree>
    <p:extLst>
      <p:ext uri="{BB962C8B-B14F-4D97-AF65-F5344CB8AC3E}">
        <p14:creationId xmlns:p14="http://schemas.microsoft.com/office/powerpoint/2010/main" val="35128467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60F51-E152-DB79-618F-95BCF72BA3C8}"/>
              </a:ext>
            </a:extLst>
          </p:cNvPr>
          <p:cNvSpPr>
            <a:spLocks noGrp="1"/>
          </p:cNvSpPr>
          <p:nvPr>
            <p:ph type="title"/>
          </p:nvPr>
        </p:nvSpPr>
        <p:spPr/>
        <p:txBody>
          <a:bodyPr/>
          <a:lstStyle/>
          <a:p>
            <a:r>
              <a:rPr lang="en-IN" dirty="0"/>
              <a:t>Hallucination Guardrails</a:t>
            </a:r>
          </a:p>
        </p:txBody>
      </p:sp>
      <p:sp>
        <p:nvSpPr>
          <p:cNvPr id="3" name="Content Placeholder 2">
            <a:extLst>
              <a:ext uri="{FF2B5EF4-FFF2-40B4-BE49-F238E27FC236}">
                <a16:creationId xmlns:a16="http://schemas.microsoft.com/office/drawing/2014/main" id="{F3585411-0200-2492-D9E9-14084189F4CD}"/>
              </a:ext>
            </a:extLst>
          </p:cNvPr>
          <p:cNvSpPr>
            <a:spLocks noGrp="1"/>
          </p:cNvSpPr>
          <p:nvPr>
            <p:ph idx="1"/>
          </p:nvPr>
        </p:nvSpPr>
        <p:spPr/>
        <p:txBody>
          <a:bodyPr/>
          <a:lstStyle/>
          <a:p>
            <a:r>
              <a:rPr lang="en-US" dirty="0"/>
              <a:t>Within the hallucination guardrail, two distinct approaches are employed to identify hallucination in the response generated by the LLM:</a:t>
            </a:r>
          </a:p>
          <a:p>
            <a:pPr lvl="1"/>
            <a:r>
              <a:rPr lang="en-IN" dirty="0"/>
              <a:t>Contextual Hallucination</a:t>
            </a:r>
          </a:p>
          <a:p>
            <a:pPr lvl="1"/>
            <a:r>
              <a:rPr lang="en-IN" dirty="0"/>
              <a:t>Factual Hallucination</a:t>
            </a:r>
          </a:p>
        </p:txBody>
      </p:sp>
    </p:spTree>
    <p:extLst>
      <p:ext uri="{BB962C8B-B14F-4D97-AF65-F5344CB8AC3E}">
        <p14:creationId xmlns:p14="http://schemas.microsoft.com/office/powerpoint/2010/main" val="3888804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A364A-A8BE-519F-890A-1045B780EA89}"/>
              </a:ext>
            </a:extLst>
          </p:cNvPr>
          <p:cNvSpPr>
            <a:spLocks noGrp="1"/>
          </p:cNvSpPr>
          <p:nvPr>
            <p:ph type="title"/>
          </p:nvPr>
        </p:nvSpPr>
        <p:spPr/>
        <p:txBody>
          <a:bodyPr/>
          <a:lstStyle/>
          <a:p>
            <a:r>
              <a:rPr lang="en-IN" dirty="0"/>
              <a:t>Contextual Hallucination Guardrail</a:t>
            </a:r>
          </a:p>
        </p:txBody>
      </p:sp>
      <p:sp>
        <p:nvSpPr>
          <p:cNvPr id="3" name="Content Placeholder 2">
            <a:extLst>
              <a:ext uri="{FF2B5EF4-FFF2-40B4-BE49-F238E27FC236}">
                <a16:creationId xmlns:a16="http://schemas.microsoft.com/office/drawing/2014/main" id="{571B6F01-D6CB-464A-0AD0-350708CC62E5}"/>
              </a:ext>
            </a:extLst>
          </p:cNvPr>
          <p:cNvSpPr>
            <a:spLocks noGrp="1"/>
          </p:cNvSpPr>
          <p:nvPr>
            <p:ph idx="1"/>
          </p:nvPr>
        </p:nvSpPr>
        <p:spPr/>
        <p:txBody>
          <a:bodyPr/>
          <a:lstStyle/>
          <a:p>
            <a:r>
              <a:rPr lang="en-US" dirty="0"/>
              <a:t>In the contextual hallucination guardrail, the method involves evaluating contextual similarity between the user prompt and the response generated by the LLM. </a:t>
            </a:r>
          </a:p>
          <a:p>
            <a:r>
              <a:rPr lang="en-US" dirty="0"/>
              <a:t>To achieve this, the Ada model is employed for generating embeddings of both the user prompt and the LLM's response. </a:t>
            </a:r>
          </a:p>
          <a:p>
            <a:r>
              <a:rPr lang="en-US" dirty="0"/>
              <a:t>Subsequently, a similarity score is computed using cosine similarity, which measures the degree of resemblance between the user prompt and the LLM's response. </a:t>
            </a:r>
          </a:p>
          <a:p>
            <a:r>
              <a:rPr lang="en-US" dirty="0"/>
              <a:t>This assessment aids in identifying potential contextual hallucination in the LLM's output.</a:t>
            </a:r>
            <a:endParaRPr lang="en-IN" dirty="0"/>
          </a:p>
        </p:txBody>
      </p:sp>
    </p:spTree>
    <p:extLst>
      <p:ext uri="{BB962C8B-B14F-4D97-AF65-F5344CB8AC3E}">
        <p14:creationId xmlns:p14="http://schemas.microsoft.com/office/powerpoint/2010/main" val="4121071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1FD6E-3FF6-F4D3-F23E-1B5CBF268C42}"/>
              </a:ext>
            </a:extLst>
          </p:cNvPr>
          <p:cNvSpPr>
            <a:spLocks noGrp="1"/>
          </p:cNvSpPr>
          <p:nvPr>
            <p:ph type="title"/>
          </p:nvPr>
        </p:nvSpPr>
        <p:spPr/>
        <p:txBody>
          <a:bodyPr/>
          <a:lstStyle/>
          <a:p>
            <a:r>
              <a:rPr lang="en-IN" dirty="0"/>
              <a:t>Factual Hallucination Guardrail</a:t>
            </a:r>
          </a:p>
        </p:txBody>
      </p:sp>
      <p:sp>
        <p:nvSpPr>
          <p:cNvPr id="3" name="Content Placeholder 2">
            <a:extLst>
              <a:ext uri="{FF2B5EF4-FFF2-40B4-BE49-F238E27FC236}">
                <a16:creationId xmlns:a16="http://schemas.microsoft.com/office/drawing/2014/main" id="{B55C8315-5716-E327-40E2-D00A77F83C91}"/>
              </a:ext>
            </a:extLst>
          </p:cNvPr>
          <p:cNvSpPr>
            <a:spLocks noGrp="1"/>
          </p:cNvSpPr>
          <p:nvPr>
            <p:ph idx="1"/>
          </p:nvPr>
        </p:nvSpPr>
        <p:spPr/>
        <p:txBody>
          <a:bodyPr>
            <a:normAutofit lnSpcReduction="10000"/>
          </a:bodyPr>
          <a:lstStyle/>
          <a:p>
            <a:r>
              <a:rPr lang="en-US" dirty="0"/>
              <a:t>The concept behind detecting factual hallucination in LLM responses is to authenticate the response against a reference answer. This validation process employs two distinct approaches:</a:t>
            </a:r>
          </a:p>
          <a:p>
            <a:r>
              <a:rPr lang="en-US" b="1" dirty="0"/>
              <a:t>Reference Document Verification: </a:t>
            </a:r>
          </a:p>
          <a:p>
            <a:pPr lvl="1"/>
            <a:r>
              <a:rPr lang="en-US" dirty="0"/>
              <a:t>In this approach, a reference document is used to confirm the accuracy of the content generated by the LLM.</a:t>
            </a:r>
          </a:p>
          <a:p>
            <a:r>
              <a:rPr lang="en-US" b="1" dirty="0"/>
              <a:t>Generalized Data Source Verification: </a:t>
            </a:r>
          </a:p>
          <a:p>
            <a:pPr lvl="1"/>
            <a:r>
              <a:rPr lang="en-US" dirty="0"/>
              <a:t>An alternative method is to employ a generalized data source like </a:t>
            </a:r>
            <a:r>
              <a:rPr lang="en-US" dirty="0" err="1"/>
              <a:t>WikiDb</a:t>
            </a:r>
            <a:r>
              <a:rPr lang="en-US" dirty="0"/>
              <a:t> to validate the accuracy of the response produced by the LLM. This approach serves as a comprehensive check against factual hallucination within the LLM's outputs.</a:t>
            </a:r>
          </a:p>
        </p:txBody>
      </p:sp>
    </p:spTree>
    <p:extLst>
      <p:ext uri="{BB962C8B-B14F-4D97-AF65-F5344CB8AC3E}">
        <p14:creationId xmlns:p14="http://schemas.microsoft.com/office/powerpoint/2010/main" val="4111764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3B7E4-DB4D-9131-2434-6177AA64EB4D}"/>
              </a:ext>
            </a:extLst>
          </p:cNvPr>
          <p:cNvSpPr>
            <a:spLocks noGrp="1"/>
          </p:cNvSpPr>
          <p:nvPr>
            <p:ph type="title"/>
          </p:nvPr>
        </p:nvSpPr>
        <p:spPr/>
        <p:txBody>
          <a:bodyPr/>
          <a:lstStyle/>
          <a:p>
            <a:r>
              <a:rPr lang="en-IN" dirty="0"/>
              <a:t>Text Quality Guardrails</a:t>
            </a:r>
          </a:p>
        </p:txBody>
      </p:sp>
      <p:sp>
        <p:nvSpPr>
          <p:cNvPr id="3" name="Content Placeholder 2">
            <a:extLst>
              <a:ext uri="{FF2B5EF4-FFF2-40B4-BE49-F238E27FC236}">
                <a16:creationId xmlns:a16="http://schemas.microsoft.com/office/drawing/2014/main" id="{0A7603D2-78BC-7B53-0266-E9BF4475EA71}"/>
              </a:ext>
            </a:extLst>
          </p:cNvPr>
          <p:cNvSpPr>
            <a:spLocks noGrp="1"/>
          </p:cNvSpPr>
          <p:nvPr>
            <p:ph idx="1"/>
          </p:nvPr>
        </p:nvSpPr>
        <p:spPr/>
        <p:txBody>
          <a:bodyPr>
            <a:normAutofit fontScale="92500" lnSpcReduction="20000"/>
          </a:bodyPr>
          <a:lstStyle/>
          <a:p>
            <a:r>
              <a:rPr lang="en-US" dirty="0"/>
              <a:t>Within the text quality guardrails, the objective is to assess the quality of the output generated by the LLM. This assessment equips LLM users with essential metrics to make informed decisions.</a:t>
            </a:r>
          </a:p>
          <a:p>
            <a:r>
              <a:rPr lang="en-IN" b="1" dirty="0"/>
              <a:t>Similarity-based Approach:</a:t>
            </a:r>
          </a:p>
          <a:p>
            <a:pPr lvl="1"/>
            <a:r>
              <a:rPr lang="en-US" dirty="0"/>
              <a:t>In the similarity-based approach, semantic similarity is determined by employing various models trained on domain-specific data. </a:t>
            </a:r>
          </a:p>
          <a:p>
            <a:pPr lvl="1"/>
            <a:r>
              <a:rPr lang="en-US" dirty="0"/>
              <a:t>This is done to retain the context specific to a particular domain. By assessing semantic similarity, the guardrail aids in evaluating the relevance and contextuality of the LLM's output.</a:t>
            </a:r>
            <a:endParaRPr lang="en-IN" dirty="0"/>
          </a:p>
          <a:p>
            <a:r>
              <a:rPr lang="en-IN" b="1" dirty="0"/>
              <a:t>Textual Statistics-based Approach:</a:t>
            </a:r>
          </a:p>
          <a:p>
            <a:pPr lvl="1"/>
            <a:r>
              <a:rPr lang="en-US" dirty="0"/>
              <a:t>Within this approach, various statistics related to the generated text are calculated. These statistics encompass metrics such as the Flesch Reading Ease score, grammatical errors, text readability grade, and more. </a:t>
            </a:r>
          </a:p>
          <a:p>
            <a:pPr lvl="1"/>
            <a:r>
              <a:rPr lang="en-US" dirty="0"/>
              <a:t>These statistics provide a quantifiable means of assessing the quality of the output produced by the LLM, offering valuable insights into its readability and correctness.</a:t>
            </a:r>
            <a:endParaRPr lang="en-IN" dirty="0"/>
          </a:p>
        </p:txBody>
      </p:sp>
    </p:spTree>
    <p:extLst>
      <p:ext uri="{BB962C8B-B14F-4D97-AF65-F5344CB8AC3E}">
        <p14:creationId xmlns:p14="http://schemas.microsoft.com/office/powerpoint/2010/main" val="3341519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FFC74-1B29-DE82-FFC6-B71A27CF924B}"/>
              </a:ext>
            </a:extLst>
          </p:cNvPr>
          <p:cNvSpPr>
            <a:spLocks noGrp="1"/>
          </p:cNvSpPr>
          <p:nvPr>
            <p:ph type="title"/>
          </p:nvPr>
        </p:nvSpPr>
        <p:spPr/>
        <p:txBody>
          <a:bodyPr/>
          <a:lstStyle/>
          <a:p>
            <a:r>
              <a:rPr lang="en-IN" dirty="0"/>
              <a:t>Privacy Guardrails</a:t>
            </a:r>
          </a:p>
        </p:txBody>
      </p:sp>
      <p:sp>
        <p:nvSpPr>
          <p:cNvPr id="3" name="Content Placeholder 2">
            <a:extLst>
              <a:ext uri="{FF2B5EF4-FFF2-40B4-BE49-F238E27FC236}">
                <a16:creationId xmlns:a16="http://schemas.microsoft.com/office/drawing/2014/main" id="{28379990-05CF-F7A9-AF0F-C1F0B18995DD}"/>
              </a:ext>
            </a:extLst>
          </p:cNvPr>
          <p:cNvSpPr>
            <a:spLocks noGrp="1"/>
          </p:cNvSpPr>
          <p:nvPr>
            <p:ph idx="1"/>
          </p:nvPr>
        </p:nvSpPr>
        <p:spPr/>
        <p:txBody>
          <a:bodyPr>
            <a:normAutofit fontScale="92500" lnSpcReduction="20000"/>
          </a:bodyPr>
          <a:lstStyle/>
          <a:p>
            <a:r>
              <a:rPr lang="en-US" dirty="0"/>
              <a:t>The fundamental concept behind privacy guardrails is to prevent Personally Identifiable Information (PII) or sensitive data from being processed by the LLM, and subsequently, to avoid this data being used for relearning purposes.</a:t>
            </a:r>
          </a:p>
          <a:p>
            <a:r>
              <a:rPr lang="en-US" dirty="0"/>
              <a:t>The process involves two key steps:</a:t>
            </a:r>
          </a:p>
          <a:p>
            <a:pPr lvl="1"/>
            <a:r>
              <a:rPr lang="en-US" b="1" dirty="0"/>
              <a:t>Masking of PII Information: </a:t>
            </a:r>
          </a:p>
          <a:p>
            <a:pPr lvl="2"/>
            <a:r>
              <a:rPr lang="en-US" dirty="0"/>
              <a:t>To achieve this, PII information in user prompts is masked, ensuring that sensitive data is not transferred to the LLM.</a:t>
            </a:r>
          </a:p>
          <a:p>
            <a:pPr lvl="1"/>
            <a:r>
              <a:rPr lang="en-US" b="1" dirty="0"/>
              <a:t>Unmasking in LLM Response: </a:t>
            </a:r>
          </a:p>
          <a:p>
            <a:pPr lvl="2"/>
            <a:r>
              <a:rPr lang="en-US" dirty="0"/>
              <a:t>If any masked data is detected in the LLM's response, unmasking is performed to reveal the original information.</a:t>
            </a:r>
          </a:p>
          <a:p>
            <a:r>
              <a:rPr lang="en-US" dirty="0"/>
              <a:t>For data masking, both </a:t>
            </a:r>
            <a:r>
              <a:rPr lang="en-US" dirty="0" err="1"/>
              <a:t>spaCy</a:t>
            </a:r>
            <a:r>
              <a:rPr lang="en-US" dirty="0"/>
              <a:t> vanilla Named Entity Recognition (NER) and Presidio are employed. This combination is used to cover a range of PII data types, offering comprehensive protection for sensitive information.</a:t>
            </a:r>
            <a:endParaRPr lang="en-IN" dirty="0"/>
          </a:p>
        </p:txBody>
      </p:sp>
    </p:spTree>
    <p:extLst>
      <p:ext uri="{BB962C8B-B14F-4D97-AF65-F5344CB8AC3E}">
        <p14:creationId xmlns:p14="http://schemas.microsoft.com/office/powerpoint/2010/main" val="6614348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509</Words>
  <Application>Microsoft Office PowerPoint</Application>
  <PresentationFormat>Widescreen</PresentationFormat>
  <Paragraphs>31</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Hallucination Guardrails</vt:lpstr>
      <vt:lpstr>Contextual Hallucination Guardrail</vt:lpstr>
      <vt:lpstr>Factual Hallucination Guardrail</vt:lpstr>
      <vt:lpstr>Text Quality Guardrails</vt:lpstr>
      <vt:lpstr>Privacy Guardrails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Hallucination Guardrails</dc:title>
  <dc:creator>Tripathi, Shashi</dc:creator>
  <cp:lastModifiedBy>Tripathi, Shashi</cp:lastModifiedBy>
  <cp:revision>1</cp:revision>
  <dcterms:created xsi:type="dcterms:W3CDTF">2023-10-25T09:18:49Z</dcterms:created>
  <dcterms:modified xsi:type="dcterms:W3CDTF">2023-10-25T10:19:08Z</dcterms:modified>
</cp:coreProperties>
</file>