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2.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9"/>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955" y="2606358"/>
            <a:ext cx="9144000" cy="2387600"/>
          </a:xfrm>
        </p:spPr>
        <p:txBody>
          <a:bodyPr>
            <a:noAutofit/>
          </a:bodyPr>
          <a:lstStyle/>
          <a:p>
            <a:pPr algn="ctr"/>
            <a:r>
              <a:rPr lang="en-US" sz="8800" b="1" dirty="0"/>
              <a:t>Phase 2:</a:t>
            </a:r>
            <a:r>
              <a:rPr lang="en-US" sz="8000" dirty="0"/>
              <a:t> </a:t>
            </a:r>
            <a:r>
              <a:rPr lang="en-US" sz="8000" b="1" dirty="0"/>
              <a:t>Innovation - Transforming Design into Solution</a:t>
            </a:r>
            <a:endParaRPr lang="en-US" sz="8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01395" y="602615"/>
            <a:ext cx="10515600" cy="2318385"/>
          </a:xfrm>
        </p:spPr>
        <p:txBody>
          <a:bodyPr>
            <a:normAutofit fontScale="90000"/>
          </a:bodyPr>
          <a:p>
            <a:pPr algn="l"/>
            <a:r>
              <a:rPr lang="en-US" sz="6000" b="1">
                <a:sym typeface="+mn-ea"/>
              </a:rPr>
              <a:t>Phase 2</a:t>
            </a:r>
            <a:r>
              <a:rPr lang="en-US" sz="5300" b="1">
                <a:sym typeface="+mn-ea"/>
              </a:rPr>
              <a:t>:</a:t>
            </a:r>
            <a:r>
              <a:rPr lang="en-US" sz="4000">
                <a:sym typeface="+mn-ea"/>
              </a:rPr>
              <a:t> </a:t>
            </a:r>
            <a:r>
              <a:rPr lang="en-US" sz="6000" b="1">
                <a:sym typeface="+mn-ea"/>
              </a:rPr>
              <a:t>Innovation - Transforming 				Design  into Solution</a:t>
            </a:r>
            <a:endParaRPr lang="en-US" sz="6000" b="1">
              <a:sym typeface="+mn-ea"/>
            </a:endParaRPr>
          </a:p>
        </p:txBody>
      </p:sp>
      <p:sp>
        <p:nvSpPr>
          <p:cNvPr id="5" name="Text Placeholder 4"/>
          <p:cNvSpPr>
            <a:spLocks noGrp="1"/>
          </p:cNvSpPr>
          <p:nvPr>
            <p:ph type="body" idx="1"/>
          </p:nvPr>
        </p:nvSpPr>
        <p:spPr>
          <a:xfrm>
            <a:off x="838200" y="3326130"/>
            <a:ext cx="10515600" cy="3162935"/>
          </a:xfrm>
        </p:spPr>
        <p:txBody>
          <a:bodyPr/>
          <a:p>
            <a:r>
              <a:rPr lang="en-US" sz="3600" b="1"/>
              <a:t>AI Powered Spam Classifier Project</a:t>
            </a:r>
            <a:endParaRPr lang="en-US" sz="3600" b="1"/>
          </a:p>
          <a:p>
            <a:r>
              <a:rPr lang="en-US" sz="3600" b="1"/>
              <a:t>Presented by [</a:t>
            </a:r>
            <a:r>
              <a:rPr lang="en-IN" altLang="en-US" sz="3600" b="1"/>
              <a:t>Rahul kumar sahani</a:t>
            </a:r>
            <a:r>
              <a:rPr lang="en-US" sz="3600" b="1"/>
              <a:t>],</a:t>
            </a:r>
            <a:endParaRPr lang="en-US" sz="3600" b="1"/>
          </a:p>
          <a:p>
            <a:r>
              <a:rPr lang="en-US" sz="3600" b="1"/>
              <a:t> </a:t>
            </a:r>
            <a:r>
              <a:rPr lang="en-IN" altLang="en-US" sz="3600" b="1"/>
              <a:t>                                     [Date:11-10-2023]                                            </a:t>
            </a:r>
            <a:endParaRPr lang="en-US" sz="3600" b="1"/>
          </a:p>
          <a:p>
            <a:pPr marL="0" indent="0">
              <a:buNone/>
            </a:pPr>
            <a:r>
              <a:rPr lang="en-IN" altLang="en-US" sz="3600" b="1"/>
              <a:t>                                                         </a:t>
            </a:r>
            <a:endParaRPr lang="en-IN" altLang="en-US" sz="3600" b="1"/>
          </a:p>
          <a:p>
            <a:pPr marL="0" indent="0" algn="r">
              <a:lnSpc>
                <a:spcPct val="110000"/>
              </a:lnSpc>
              <a:buNone/>
            </a:pPr>
            <a:endParaRPr lang="en-IN" altLang="en-US" sz="3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4695" y="795655"/>
            <a:ext cx="10515600" cy="1532890"/>
          </a:xfrm>
        </p:spPr>
        <p:txBody>
          <a:bodyPr/>
          <a:p>
            <a:pPr algn="ctr"/>
            <a:r>
              <a:rPr lang="en-US" sz="6600" b="1"/>
              <a:t>Introduction to Phase 2</a:t>
            </a:r>
            <a:endParaRPr lang="en-US" sz="6600" b="1"/>
          </a:p>
        </p:txBody>
      </p:sp>
      <p:sp>
        <p:nvSpPr>
          <p:cNvPr id="3" name="Text Placeholder 2"/>
          <p:cNvSpPr>
            <a:spLocks noGrp="1"/>
          </p:cNvSpPr>
          <p:nvPr>
            <p:ph type="body" idx="1"/>
          </p:nvPr>
        </p:nvSpPr>
        <p:spPr>
          <a:xfrm>
            <a:off x="838200" y="2656205"/>
            <a:ext cx="10515600" cy="3521075"/>
          </a:xfrm>
        </p:spPr>
        <p:txBody>
          <a:bodyPr/>
          <a:p>
            <a:r>
              <a:rPr lang="en-US" b="1"/>
              <a:t>In Phase 1 of our AI Powered Spam Classifier Project, we defined the problem and used design thinking to come up with potential solutions. Now, in Phase 2, we will be transforming those design concepts into a functional solution. This phase is significant because it marks the transition from ideation to implementation in the project lifecycle.</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80415"/>
            <a:ext cx="10515600" cy="1637665"/>
          </a:xfrm>
        </p:spPr>
        <p:txBody>
          <a:bodyPr>
            <a:noAutofit/>
          </a:bodyPr>
          <a:p>
            <a:pPr algn="ctr"/>
            <a:r>
              <a:rPr lang="en-US" sz="6600" b="1"/>
              <a:t>Refining Design Concepts</a:t>
            </a:r>
            <a:endParaRPr lang="en-US" sz="6600" b="1"/>
          </a:p>
        </p:txBody>
      </p:sp>
      <p:sp>
        <p:nvSpPr>
          <p:cNvPr id="3" name="Text Placeholder 2"/>
          <p:cNvSpPr>
            <a:spLocks noGrp="1"/>
          </p:cNvSpPr>
          <p:nvPr>
            <p:ph type="body" idx="1"/>
          </p:nvPr>
        </p:nvSpPr>
        <p:spPr>
          <a:xfrm>
            <a:off x="838200" y="2909570"/>
            <a:ext cx="10515600" cy="4351338"/>
          </a:xfrm>
        </p:spPr>
        <p:txBody>
          <a:bodyPr/>
          <a:p>
            <a:r>
              <a:rPr lang="en-US" b="1"/>
              <a:t>After receiving feedback on our initial design concepts, we have reviewed and refined them to better meet the needs of our users. Our team has prioritized these refined concepts based on the feedback and will move forward with the most promising solutions.</a:t>
            </a: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76910"/>
            <a:ext cx="10515600" cy="1652270"/>
          </a:xfrm>
        </p:spPr>
        <p:txBody>
          <a:bodyPr/>
          <a:p>
            <a:pPr algn="ctr"/>
            <a:r>
              <a:rPr lang="en-US" sz="6600" b="1"/>
              <a:t>Solution Architecture</a:t>
            </a:r>
            <a:endParaRPr lang="en-US" sz="6600" b="1"/>
          </a:p>
        </p:txBody>
      </p:sp>
      <p:sp>
        <p:nvSpPr>
          <p:cNvPr id="3" name="Text Placeholder 2"/>
          <p:cNvSpPr>
            <a:spLocks noGrp="1"/>
          </p:cNvSpPr>
          <p:nvPr>
            <p:ph type="body" idx="1"/>
          </p:nvPr>
        </p:nvSpPr>
        <p:spPr>
          <a:xfrm>
            <a:off x="838200" y="2613025"/>
            <a:ext cx="10515600" cy="3564255"/>
          </a:xfrm>
        </p:spPr>
        <p:txBody>
          <a:bodyPr/>
          <a:p>
            <a:r>
              <a:rPr lang="en-US" b="1"/>
              <a:t>The AI Powered Spam Classifier Project's solution architecture is designed to handle the complexities involved in spam classification. The system's architecture consists of several components, including data ingestion, preprocessing, feature extraction, model training, and inference. The interactions between these components are shown in the diagram below:</a:t>
            </a:r>
            <a:endParaRPr lang="en-US" b="1"/>
          </a:p>
          <a:p>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2960" y="722630"/>
            <a:ext cx="10515600" cy="2706370"/>
          </a:xfrm>
        </p:spPr>
        <p:txBody>
          <a:bodyPr>
            <a:noAutofit/>
          </a:bodyPr>
          <a:p>
            <a:pPr algn="ctr"/>
            <a:r>
              <a:rPr lang="en-US" sz="6000" b="1"/>
              <a:t>Creating a functional prototype is crucial in testing the viability of our solution.</a:t>
            </a:r>
            <a:endParaRPr lang="en-US" sz="6000" b="1"/>
          </a:p>
        </p:txBody>
      </p:sp>
      <p:sp>
        <p:nvSpPr>
          <p:cNvPr id="3" name="Text Placeholder 2"/>
          <p:cNvSpPr>
            <a:spLocks noGrp="1"/>
          </p:cNvSpPr>
          <p:nvPr>
            <p:ph type="body" idx="1"/>
          </p:nvPr>
        </p:nvSpPr>
        <p:spPr>
          <a:xfrm>
            <a:off x="838200" y="4020820"/>
            <a:ext cx="10515600" cy="2156460"/>
          </a:xfrm>
        </p:spPr>
        <p:txBody>
          <a:bodyPr/>
          <a:p>
            <a:r>
              <a:rPr lang="en-US" b="1"/>
              <a:t>We will showcase the key features and functionalities of the prototype to demonstrate its potential.</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55345"/>
            <a:ext cx="10515600" cy="1785620"/>
          </a:xfrm>
        </p:spPr>
        <p:txBody>
          <a:bodyPr/>
          <a:p>
            <a:pPr algn="ctr"/>
            <a:r>
              <a:rPr lang="en-US" sz="6000" b="1"/>
              <a:t>User Testing and Feedback</a:t>
            </a:r>
            <a:endParaRPr lang="en-US" sz="6000" b="1"/>
          </a:p>
        </p:txBody>
      </p:sp>
      <p:sp>
        <p:nvSpPr>
          <p:cNvPr id="3" name="Text Placeholder 2"/>
          <p:cNvSpPr>
            <a:spLocks noGrp="1"/>
          </p:cNvSpPr>
          <p:nvPr>
            <p:ph type="body" idx="1"/>
          </p:nvPr>
        </p:nvSpPr>
        <p:spPr>
          <a:xfrm>
            <a:off x="838200" y="2938780"/>
            <a:ext cx="10515600" cy="3238500"/>
          </a:xfrm>
        </p:spPr>
        <p:txBody>
          <a:bodyPr>
            <a:normAutofit/>
          </a:bodyPr>
          <a:p>
            <a:r>
              <a:rPr lang="en-US" b="1"/>
              <a:t>Usability testing is an essential step in the solution validation process.</a:t>
            </a:r>
            <a:endParaRPr lang="en-US" b="1"/>
          </a:p>
          <a:p>
            <a:r>
              <a:rPr lang="en-US" b="1"/>
              <a:t>It helps to identify any usability issues and gather feedback from users to improve the solution.</a:t>
            </a:r>
            <a:endParaRPr lang="en-US" b="1"/>
          </a:p>
          <a:p>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88010"/>
            <a:ext cx="10515600" cy="1325563"/>
          </a:xfrm>
        </p:spPr>
        <p:txBody>
          <a:bodyPr/>
          <a:p>
            <a:pPr algn="ctr"/>
            <a:r>
              <a:rPr lang="en-US" sz="6600" b="1">
                <a:sym typeface="+mn-ea"/>
              </a:rPr>
              <a:t>User Feedback</a:t>
            </a:r>
            <a:endParaRPr lang="en-US" sz="6600" b="1">
              <a:sym typeface="+mn-ea"/>
            </a:endParaRPr>
          </a:p>
        </p:txBody>
      </p:sp>
      <p:sp>
        <p:nvSpPr>
          <p:cNvPr id="3" name="Text Placeholder 2"/>
          <p:cNvSpPr>
            <a:spLocks noGrp="1"/>
          </p:cNvSpPr>
          <p:nvPr>
            <p:ph type="body" idx="1"/>
          </p:nvPr>
        </p:nvSpPr>
        <p:spPr>
          <a:xfrm>
            <a:off x="838200" y="2092325"/>
            <a:ext cx="10515600" cy="4351338"/>
          </a:xfrm>
        </p:spPr>
        <p:txBody>
          <a:bodyPr/>
          <a:p>
            <a:r>
              <a:rPr lang="en-US" b="1">
                <a:sym typeface="+mn-ea"/>
              </a:rPr>
              <a:t>We received positive feedback on the functionality and ease of use of the prototype.</a:t>
            </a:r>
            <a:endParaRPr lang="en-US" b="1"/>
          </a:p>
          <a:p>
            <a:r>
              <a:rPr lang="en-US" b="1">
                <a:sym typeface="+mn-ea"/>
              </a:rPr>
              <a:t>Users appreciated the accuracy of the AI-powered spam classifier and its potential to save time and increase productivity.</a:t>
            </a:r>
            <a:endParaRPr lang="en-US" b="1"/>
          </a:p>
          <a:p>
            <a:r>
              <a:rPr lang="en-US" b="1">
                <a:sym typeface="+mn-ea"/>
              </a:rPr>
              <a:t>Some users suggested additional features such as the ability to customize classification rules and a dashboard for monitoring spam activity.</a:t>
            </a:r>
            <a:endParaRPr lang="en-US" b="1"/>
          </a:p>
          <a:p>
            <a:r>
              <a:rPr lang="en-US" b="1">
                <a:sym typeface="+mn-ea"/>
              </a:rPr>
              <a:t>Overall, the feedback was valuable in identifying areas for improvement and validating the solution's potential.</a:t>
            </a:r>
            <a:endParaRPr lang="en-US" b="1"/>
          </a:p>
          <a:p>
            <a:endParaRPr lang="en-US" b="1"/>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2217</Words>
  <Application>WPS Presentation</Application>
  <PresentationFormat>Widescreen</PresentationFormat>
  <Paragraphs>41</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Microsoft YaHei</vt:lpstr>
      <vt:lpstr>Arial Unicode MS</vt:lpstr>
      <vt:lpstr>Calibri</vt:lpstr>
      <vt:lpstr>Gear Drives</vt:lpstr>
      <vt:lpstr>Phase 2: Innovation - Transforming Design into Solution</vt:lpstr>
      <vt:lpstr>Phase 2: Innovation - Transforming 				Design  into Solution</vt:lpstr>
      <vt:lpstr>Introduction to Phase 2</vt:lpstr>
      <vt:lpstr>Refining Design Concepts</vt:lpstr>
      <vt:lpstr>Solution Architecture</vt:lpstr>
      <vt:lpstr>Creating a functional prototype is crucial in testing the viability of our solution.</vt:lpstr>
      <vt:lpstr>User Testing and Feedback</vt:lpstr>
      <vt:lpstr>User Feedback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2: Innovation - Transforming Design into Solution</dc:title>
  <dc:creator/>
  <cp:lastModifiedBy>rksah</cp:lastModifiedBy>
  <cp:revision>5</cp:revision>
  <dcterms:created xsi:type="dcterms:W3CDTF">2023-10-11T10:37:00Z</dcterms:created>
  <dcterms:modified xsi:type="dcterms:W3CDTF">2023-10-11T17:07:38Z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B85CE8874C3C4498988F24B425D0E011_13</vt:lpwstr>
  </property>
  <property fmtid="{D5CDD505-2E9C-101B-9397-08002B2CF9AE}" pid="3" name="KSOProductBuildVer">
    <vt:lpwstr>1033-12.2.0.13215</vt:lpwstr>
  </property>
</Properties>
</file>