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6978"/>
            <a:ext cx="9144000" cy="2387600"/>
          </a:xfrm>
        </p:spPr>
        <p:txBody>
          <a:bodyPr>
            <a:normAutofit fontScale="90000"/>
          </a:bodyPr>
          <a:p>
            <a:r>
              <a:rPr lang="en-US" sz="9800" b="1"/>
              <a:t>Project Title:</a:t>
            </a:r>
            <a:r>
              <a:rPr lang="en-US"/>
              <a:t> </a:t>
            </a:r>
            <a:br>
              <a:rPr lang="en-US"/>
            </a:br>
            <a:br>
              <a:rPr lang="en-US"/>
            </a:br>
            <a:r>
              <a:rPr lang="en-US" sz="6700" b="1"/>
              <a:t>Smarter AI-Powered Spam Classifier</a:t>
            </a:r>
            <a:endParaRPr lang="en-US" sz="67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8850"/>
            <a:ext cx="10515600" cy="1325563"/>
          </a:xfrm>
        </p:spPr>
        <p:txBody>
          <a:bodyPr/>
          <a:p>
            <a:r>
              <a:rPr lang="en-US" sz="6000" b="1"/>
              <a:t>Challenges and Future Work</a:t>
            </a:r>
            <a:endParaRPr lang="en-US" sz="60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82595"/>
            <a:ext cx="10515600" cy="3194685"/>
          </a:xfrm>
        </p:spPr>
        <p:txBody>
          <a:bodyPr/>
          <a:p>
            <a:r>
              <a:rPr lang="en-US" sz="3200" b="1"/>
              <a:t>Discuss challenges encountered during integration</a:t>
            </a:r>
            <a:endParaRPr lang="en-US" sz="3200" b="1"/>
          </a:p>
          <a:p>
            <a:r>
              <a:rPr lang="en-US" sz="3200" b="1"/>
              <a:t>Future improvements and enhancements for the spam classifier</a:t>
            </a:r>
            <a:endParaRPr lang="en-US" sz="3200" b="1"/>
          </a:p>
          <a:p>
            <a:r>
              <a:rPr lang="en-US" sz="3200" b="1"/>
              <a:t>Mention potential research directions</a:t>
            </a:r>
            <a:endParaRPr lang="en-US" sz="3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4710"/>
            <a:ext cx="10515600" cy="1325563"/>
          </a:xfrm>
        </p:spPr>
        <p:txBody>
          <a:bodyPr/>
          <a:p>
            <a:pPr algn="ctr"/>
            <a:r>
              <a:rPr lang="en-US" sz="6000" b="1"/>
              <a:t>Conclusion</a:t>
            </a:r>
            <a:endParaRPr lang="en-US" sz="60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90190"/>
            <a:ext cx="10515600" cy="3387090"/>
          </a:xfrm>
        </p:spPr>
        <p:txBody>
          <a:bodyPr/>
          <a:p>
            <a:r>
              <a:rPr lang="en-US" sz="3200" b="1"/>
              <a:t>Summarize Phase 3 and its contributions</a:t>
            </a:r>
            <a:endParaRPr lang="en-US" sz="3200" b="1"/>
          </a:p>
          <a:p>
            <a:r>
              <a:rPr lang="en-US" sz="3200" b="1"/>
              <a:t>Reiterate the importance of integrated models in spam classification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282065"/>
            <a:ext cx="10515600" cy="3966845"/>
          </a:xfrm>
        </p:spPr>
        <p:txBody>
          <a:bodyPr/>
          <a:p>
            <a:pPr algn="ctr"/>
            <a:r>
              <a:rPr lang="en-US" sz="6000" b="1"/>
              <a:t>Integrating ANN, CNN, and OpenCV for a Smarter AI-Powered Spam Classifier</a:t>
            </a:r>
            <a:endParaRPr lang="en-US" sz="6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3145"/>
            <a:ext cx="10515600" cy="1325563"/>
          </a:xfrm>
        </p:spPr>
        <p:txBody>
          <a:bodyPr/>
          <a:p>
            <a:r>
              <a:rPr lang="en-US" sz="6000" b="1"/>
              <a:t>Artificial Neural Networks (ANN)</a:t>
            </a:r>
            <a:endParaRPr lang="en-US" sz="60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87370"/>
            <a:ext cx="10515600" cy="3089910"/>
          </a:xfrm>
        </p:spPr>
        <p:txBody>
          <a:bodyPr/>
          <a:p>
            <a:r>
              <a:rPr lang="en-US" sz="3200" b="1"/>
              <a:t>Quick recap of ANN and its architecture</a:t>
            </a:r>
            <a:endParaRPr lang="en-US" sz="3200" b="1"/>
          </a:p>
          <a:p>
            <a:r>
              <a:rPr lang="en-US" sz="3200" b="1"/>
              <a:t>How ANN was utilized in Phase 1 and 2</a:t>
            </a:r>
            <a:endParaRPr lang="en-US" sz="3200" b="1"/>
          </a:p>
          <a:p>
            <a:r>
              <a:rPr lang="en-US" sz="3200" b="1"/>
              <a:t>Discuss improvements in Phase 3 using ANN</a:t>
            </a:r>
            <a:endParaRPr lang="en-US" sz="3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0105"/>
            <a:ext cx="10515600" cy="1325563"/>
          </a:xfrm>
        </p:spPr>
        <p:txBody>
          <a:bodyPr>
            <a:noAutofit/>
          </a:bodyPr>
          <a:p>
            <a:r>
              <a:rPr lang="en-US" sz="6000" b="1"/>
              <a:t>Convolutional Neural Networks (CNNs)</a:t>
            </a:r>
            <a:endParaRPr lang="en-US" sz="60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52750"/>
            <a:ext cx="10515600" cy="3224530"/>
          </a:xfrm>
        </p:spPr>
        <p:txBody>
          <a:bodyPr/>
          <a:p>
            <a:r>
              <a:rPr lang="en-US" sz="3200" b="1"/>
              <a:t>Quick recap of CNNs and their architecture</a:t>
            </a:r>
            <a:endParaRPr lang="en-US" sz="3200" b="1"/>
          </a:p>
          <a:p>
            <a:r>
              <a:rPr lang="en-US" sz="3200" b="1"/>
              <a:t>Discuss how CNNs were utilized in Phase 2</a:t>
            </a:r>
            <a:endParaRPr lang="en-US" sz="3200" b="1"/>
          </a:p>
          <a:p>
            <a:r>
              <a:rPr lang="en-US" sz="3200" b="1"/>
              <a:t>Explain improvements and their role in Phase 3</a:t>
            </a:r>
            <a:endParaRPr lang="en-US" sz="3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txBody>
          <a:bodyPr/>
          <a:p>
            <a:r>
              <a:rPr lang="en-US" sz="6600" b="1"/>
              <a:t>OpenCV Integration</a:t>
            </a:r>
            <a:endParaRPr lang="en-US" sz="66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52750"/>
            <a:ext cx="10515600" cy="3224530"/>
          </a:xfrm>
        </p:spPr>
        <p:txBody>
          <a:bodyPr/>
          <a:p>
            <a:r>
              <a:rPr lang="en-US" sz="3200" b="1"/>
              <a:t>Explain the role of OpenCV in image processing</a:t>
            </a:r>
            <a:endParaRPr lang="en-US" sz="3200" b="1"/>
          </a:p>
          <a:p>
            <a:r>
              <a:rPr lang="en-US" sz="3200" b="1"/>
              <a:t>Discuss the integration of OpenCV with CNN in Phase 3</a:t>
            </a:r>
            <a:endParaRPr lang="en-US" sz="3200" b="1"/>
          </a:p>
          <a:p>
            <a:r>
              <a:rPr lang="en-US" sz="3200" b="1"/>
              <a:t>How OpenCV enhances image preprocessing for CNN</a:t>
            </a:r>
            <a:endParaRPr lang="en-US" sz="3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0445"/>
          </a:xfrm>
        </p:spPr>
        <p:txBody>
          <a:bodyPr/>
          <a:p>
            <a:r>
              <a:rPr lang="en-US" sz="6600" b="1"/>
              <a:t>Combining Models</a:t>
            </a:r>
            <a:endParaRPr lang="en-US" sz="66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74950"/>
            <a:ext cx="10515600" cy="3402330"/>
          </a:xfrm>
        </p:spPr>
        <p:txBody>
          <a:bodyPr/>
          <a:p>
            <a:r>
              <a:rPr lang="en-US" sz="3200" b="1"/>
              <a:t>Describe the process of combining ANN, CNN, and OpenCV</a:t>
            </a:r>
            <a:endParaRPr lang="en-US" sz="3200" b="1"/>
          </a:p>
          <a:p>
            <a:r>
              <a:rPr lang="en-US" sz="3200" b="1"/>
              <a:t>How the models complement each other</a:t>
            </a:r>
            <a:endParaRPr lang="en-US" sz="3200" b="1"/>
          </a:p>
          <a:p>
            <a:r>
              <a:rPr lang="en-US" sz="3200" b="1"/>
              <a:t>Illustrate the flow of data through the combined models</a:t>
            </a:r>
            <a:endParaRPr lang="en-US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5500"/>
            <a:ext cx="10515600" cy="1651635"/>
          </a:xfrm>
        </p:spPr>
        <p:txBody>
          <a:bodyPr>
            <a:noAutofit/>
          </a:bodyPr>
          <a:p>
            <a:r>
              <a:rPr lang="en-US" sz="6000" b="1"/>
              <a:t>Data Preprocessing for Integration</a:t>
            </a:r>
            <a:endParaRPr lang="en-US" sz="60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89605"/>
            <a:ext cx="10515600" cy="2987675"/>
          </a:xfrm>
        </p:spPr>
        <p:txBody>
          <a:bodyPr/>
          <a:p>
            <a:r>
              <a:rPr lang="en-US" sz="3200" b="1"/>
              <a:t>Describe the data preprocessing steps for combined models</a:t>
            </a:r>
            <a:endParaRPr lang="en-US" sz="3200" b="1"/>
          </a:p>
          <a:p>
            <a:r>
              <a:rPr lang="en-US" sz="3200" b="1"/>
              <a:t>How each model's input is prepared for integration</a:t>
            </a:r>
            <a:endParaRPr lang="en-US" sz="3200" b="1"/>
          </a:p>
          <a:p>
            <a:r>
              <a:rPr lang="en-US" sz="3200" b="1"/>
              <a:t>Discuss the importance of consistent data preprocessing</a:t>
            </a:r>
            <a:endParaRPr lang="en-US" sz="3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5655"/>
            <a:ext cx="10515600" cy="1325563"/>
          </a:xfrm>
        </p:spPr>
        <p:txBody>
          <a:bodyPr/>
          <a:p>
            <a:r>
              <a:rPr lang="en-US" sz="6000" b="1"/>
              <a:t>Training and Fine-Tuning</a:t>
            </a:r>
            <a:endParaRPr lang="en-US" sz="60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01290"/>
            <a:ext cx="10515600" cy="3475990"/>
          </a:xfrm>
        </p:spPr>
        <p:txBody>
          <a:bodyPr/>
          <a:p>
            <a:r>
              <a:rPr lang="en-US" sz="3200" b="1"/>
              <a:t>Explain the training process for the integrated models</a:t>
            </a:r>
            <a:endParaRPr lang="en-US" sz="3200" b="1"/>
          </a:p>
          <a:p>
            <a:r>
              <a:rPr lang="en-US" sz="3200" b="1"/>
              <a:t>Discuss any fine-tuning or adjustments made for optimal performance</a:t>
            </a:r>
            <a:endParaRPr lang="en-US" sz="3200" b="1"/>
          </a:p>
          <a:p>
            <a:r>
              <a:rPr lang="en-US" sz="3200" b="1"/>
              <a:t>Importance of adjusting hyperparameters for each model</a:t>
            </a:r>
            <a:endParaRPr lang="en-US" sz="3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1205"/>
            <a:ext cx="10515600" cy="1325563"/>
          </a:xfrm>
        </p:spPr>
        <p:txBody>
          <a:bodyPr/>
          <a:p>
            <a:r>
              <a:rPr lang="en-US" sz="6000" b="1"/>
              <a:t>Performance Evaluation</a:t>
            </a:r>
            <a:endParaRPr lang="en-US" sz="6000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86050"/>
            <a:ext cx="10515600" cy="3491230"/>
          </a:xfrm>
        </p:spPr>
        <p:txBody>
          <a:bodyPr/>
          <a:p>
            <a:r>
              <a:rPr lang="en-US" sz="3200" b="1"/>
              <a:t>Discuss the metrics used for evaluating performance</a:t>
            </a:r>
            <a:endParaRPr lang="en-US" sz="3200" b="1"/>
          </a:p>
          <a:p>
            <a:r>
              <a:rPr lang="en-US" sz="3200" b="1"/>
              <a:t>Present comparative results with the previous phases</a:t>
            </a:r>
            <a:endParaRPr lang="en-US" sz="3200" b="1"/>
          </a:p>
          <a:p>
            <a:r>
              <a:rPr lang="en-US" sz="3200" b="1"/>
              <a:t>Show how the integrated models outperform individual models</a:t>
            </a:r>
            <a:endParaRPr lang="en-US" sz="3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WPS Presentation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 Smarter AI-Powered Spam Classifier</dc:title>
  <dc:creator/>
  <cp:lastModifiedBy>S K Krantikari Study</cp:lastModifiedBy>
  <cp:revision>4</cp:revision>
  <dcterms:created xsi:type="dcterms:W3CDTF">2023-10-18T16:11:40Z</dcterms:created>
  <dcterms:modified xsi:type="dcterms:W3CDTF">2023-10-18T16:28:31Z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2AFB210A60BE43DBA96FE43E47CEEFB6_11</vt:lpwstr>
  </property>
  <property fmtid="{D5CDD505-2E9C-101B-9397-08002B2CF9AE}" pid="3" name="KSOProductBuildVer">
    <vt:lpwstr>1033-12.2.0.13215</vt:lpwstr>
  </property>
</Properties>
</file>