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6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3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57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95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21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83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02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62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20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1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9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4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3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1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4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6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7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  <p:sldLayoutId id="2147483974" r:id="rId18"/>
    <p:sldLayoutId id="2147483975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A339-AFF4-7450-3DBF-65E52533A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2256502"/>
          </a:xfrm>
        </p:spPr>
        <p:txBody>
          <a:bodyPr>
            <a:normAutofit/>
          </a:bodyPr>
          <a:lstStyle/>
          <a:p>
            <a:r>
              <a:rPr lang="en-US" sz="4800" b="1" dirty="0"/>
              <a:t>Project Name : </a:t>
            </a:r>
            <a:r>
              <a:rPr lang="en-US" sz="4800" b="1" dirty="0" err="1"/>
              <a:t>MANUFACTURINg</a:t>
            </a:r>
            <a:br>
              <a:rPr lang="en-US" sz="4800" b="1" dirty="0"/>
            </a:br>
            <a:r>
              <a:rPr lang="en-US" sz="4800" b="1" dirty="0"/>
              <a:t>           </a:t>
            </a:r>
            <a:r>
              <a:rPr lang="en-US" dirty="0"/>
              <a:t>      </a:t>
            </a:r>
            <a:r>
              <a:rPr lang="en-US" sz="4800" b="1" dirty="0"/>
              <a:t>analytics</a:t>
            </a:r>
            <a:br>
              <a:rPr lang="en-US" sz="4800" b="1" dirty="0"/>
            </a:br>
            <a:r>
              <a:rPr lang="en-US" sz="4800" b="1" dirty="0"/>
              <a:t>                          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ADA78-4117-7AFE-AC03-8C95CB1DC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9755" y="1238865"/>
            <a:ext cx="2779102" cy="5597012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dirty="0">
                <a:solidFill>
                  <a:schemeClr val="accent2"/>
                </a:solidFill>
                <a:latin typeface="+mj-lt"/>
              </a:rPr>
              <a:t>Group Members </a:t>
            </a:r>
          </a:p>
          <a:p>
            <a:endParaRPr lang="en-US" sz="3100" b="1" dirty="0"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AYUSH </a:t>
            </a:r>
            <a:r>
              <a:rPr lang="en-US" sz="2000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PAul</a:t>
            </a:r>
            <a:r>
              <a:rPr lang="en-US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                    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                                  ANNIKET RAJ</a:t>
            </a:r>
          </a:p>
          <a:p>
            <a:endParaRPr lang="en-US" sz="20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DIVYA KRISHNA RAO</a:t>
            </a:r>
          </a:p>
          <a:p>
            <a:endParaRPr lang="en-US" sz="20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TENZING NORPHEL BHTIA                          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                                        HARSHITA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                                          Rahul Krishna Salve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                                     Priyadarshini N J</a:t>
            </a:r>
            <a:endParaRPr lang="en-IN" sz="20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10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83BBC-4E8C-69F9-E65B-BCCAF28C1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362F-176E-C5BE-83EE-43214E83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85520"/>
          </a:xfrm>
        </p:spPr>
        <p:txBody>
          <a:bodyPr/>
          <a:lstStyle/>
          <a:p>
            <a:r>
              <a:rPr lang="en-US" b="1" dirty="0" err="1"/>
              <a:t>Kpi</a:t>
            </a:r>
            <a:r>
              <a:rPr lang="en-US" b="1" dirty="0"/>
              <a:t> 7 Production comparison trend</a:t>
            </a:r>
            <a:endParaRPr lang="en-IN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95423E-D906-2816-1C25-214F7A18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476" y="1595121"/>
            <a:ext cx="9700364" cy="2265679"/>
          </a:xfrm>
        </p:spPr>
        <p:txBody>
          <a:bodyPr>
            <a:normAutofit/>
          </a:bodyPr>
          <a:lstStyle/>
          <a:p>
            <a:r>
              <a:rPr lang="en-US" dirty="0"/>
              <a:t>This KPI is to find out the Production Comparison Trend</a:t>
            </a:r>
          </a:p>
          <a:p>
            <a:r>
              <a:rPr lang="en-US" dirty="0"/>
              <a:t>From this </a:t>
            </a:r>
            <a:r>
              <a:rPr lang="en-US" dirty="0" err="1"/>
              <a:t>kpi</a:t>
            </a:r>
            <a:r>
              <a:rPr lang="en-US" dirty="0"/>
              <a:t> we will see the trend as per the chart shown in image.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82E108-C12B-A450-D475-ED63EA9D98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1476" y="3428999"/>
            <a:ext cx="5149744" cy="281939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20BB5A-246C-CF25-FBA5-AAF125CE7F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25265" y="3428999"/>
            <a:ext cx="4984954" cy="2819399"/>
          </a:xfrm>
        </p:spPr>
      </p:pic>
    </p:spTree>
    <p:extLst>
      <p:ext uri="{BB962C8B-B14F-4D97-AF65-F5344CB8AC3E}">
        <p14:creationId xmlns:p14="http://schemas.microsoft.com/office/powerpoint/2010/main" val="156647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89223-CB42-6E20-8C89-B6D816AD6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CDA8-029B-837C-1C87-16736710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160605" cy="989284"/>
          </a:xfrm>
        </p:spPr>
        <p:txBody>
          <a:bodyPr/>
          <a:lstStyle/>
          <a:p>
            <a:r>
              <a:rPr lang="en-US" b="1" dirty="0" err="1"/>
              <a:t>Kpi</a:t>
            </a:r>
            <a:r>
              <a:rPr lang="en-US" b="1" dirty="0"/>
              <a:t> 8 Manufacture vs rejected </a:t>
            </a:r>
            <a:endParaRPr lang="en-IN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463DBC-F739-F88E-8214-581F8068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156" y="1756482"/>
            <a:ext cx="9539038" cy="802640"/>
          </a:xfrm>
        </p:spPr>
        <p:txBody>
          <a:bodyPr>
            <a:normAutofit/>
          </a:bodyPr>
          <a:lstStyle/>
          <a:p>
            <a:r>
              <a:rPr lang="en-US" dirty="0"/>
              <a:t>This KPI is to find out the Manufacture Qty Vs Rejected Qty</a:t>
            </a:r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F75D07-FF2F-B4E0-C9A4-D5FA6E2D3D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8322" y="4049629"/>
            <a:ext cx="4905775" cy="2232931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9F0C66-2932-5D8B-226D-9C2F07F57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8322" y="2716719"/>
            <a:ext cx="10409556" cy="1175313"/>
          </a:xfrm>
        </p:spPr>
        <p:txBody>
          <a:bodyPr>
            <a:normAutofit/>
          </a:bodyPr>
          <a:lstStyle/>
          <a:p>
            <a:r>
              <a:rPr lang="en-US" dirty="0"/>
              <a:t>From this data we get to know that the Sum of Manufactured Qty is 87M Vs the Sum of Rejected Qty is 525K.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645EF6-465C-5CA8-A9D4-95C00C0F7B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0800" y="4049628"/>
            <a:ext cx="5250425" cy="2232932"/>
          </a:xfrm>
        </p:spPr>
      </p:pic>
    </p:spTree>
    <p:extLst>
      <p:ext uri="{BB962C8B-B14F-4D97-AF65-F5344CB8AC3E}">
        <p14:creationId xmlns:p14="http://schemas.microsoft.com/office/powerpoint/2010/main" val="158554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EFF5D-2316-E6D7-D988-B3D833510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F8D7-FC8D-C24F-B9C3-488966EC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Kpi</a:t>
            </a:r>
            <a:r>
              <a:rPr lang="en-US" dirty="0"/>
              <a:t> 9 department wise manufactured vs rejected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B59797-5CAC-7AD8-AEF2-CD3DE4D0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804" y="1935163"/>
            <a:ext cx="9932596" cy="9770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KPI is to find out the Department wise manufactured Vs Rejected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726876-61A5-AA04-6671-5F065775C4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4448845"/>
            <a:ext cx="5148058" cy="220267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FC47AF-98FB-B9A4-921E-1EA60BC27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3794" y="3139441"/>
            <a:ext cx="10506046" cy="10983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this chart we will get that the Printed labels Manufactured Qty is 28M Vs Rejected is 3221 Whereas For Woven labels Manufactured Qty is 58M Vs Rejected is 5 Lakh.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5E3960-7B48-5CF8-145A-8664EC171D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97060" y="4448844"/>
            <a:ext cx="4645895" cy="2202677"/>
          </a:xfrm>
        </p:spPr>
      </p:pic>
    </p:spTree>
    <p:extLst>
      <p:ext uri="{BB962C8B-B14F-4D97-AF65-F5344CB8AC3E}">
        <p14:creationId xmlns:p14="http://schemas.microsoft.com/office/powerpoint/2010/main" val="123407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B12ED-A9F7-6766-C793-0E2F1D031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A961-17BB-BAC7-111A-3B1317CA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Kpi</a:t>
            </a:r>
            <a:r>
              <a:rPr lang="en-US" b="1" dirty="0"/>
              <a:t> 10 emp wise rejected qty</a:t>
            </a:r>
            <a:endParaRPr lang="en-IN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3C7295-AB2C-110C-B8F9-FA13B4A2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919" y="1985491"/>
            <a:ext cx="10065637" cy="968433"/>
          </a:xfrm>
        </p:spPr>
        <p:txBody>
          <a:bodyPr>
            <a:normAutofit/>
          </a:bodyPr>
          <a:lstStyle/>
          <a:p>
            <a:r>
              <a:rPr lang="en-US" dirty="0"/>
              <a:t>This KPI is to find out the Emp wise Rejected Qty</a:t>
            </a:r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35ED03-D898-A14B-5A4B-A74C277691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5120" y="4094183"/>
            <a:ext cx="5015322" cy="254259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DC8124-FA78-E293-4064-D0DD6B7C6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25120" y="2806261"/>
            <a:ext cx="9526963" cy="1155187"/>
          </a:xfrm>
        </p:spPr>
        <p:txBody>
          <a:bodyPr>
            <a:normAutofit/>
          </a:bodyPr>
          <a:lstStyle/>
          <a:p>
            <a:r>
              <a:rPr lang="en-US" dirty="0"/>
              <a:t>From this we can  guide targeted improvement to enhance operational efficiency and product quality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94E83B-D782-701B-4070-10A83FB1BA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36775" y="4094182"/>
            <a:ext cx="5147186" cy="2542591"/>
          </a:xfrm>
        </p:spPr>
      </p:pic>
    </p:spTree>
    <p:extLst>
      <p:ext uri="{BB962C8B-B14F-4D97-AF65-F5344CB8AC3E}">
        <p14:creationId xmlns:p14="http://schemas.microsoft.com/office/powerpoint/2010/main" val="164897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EAED7E-F094-D345-3775-DA4D07140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639" y="1460090"/>
            <a:ext cx="10486974" cy="485221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CF3D3-FE9E-1D67-2EE8-CC66927A7738}"/>
              </a:ext>
            </a:extLst>
          </p:cNvPr>
          <p:cNvSpPr txBox="1"/>
          <p:nvPr/>
        </p:nvSpPr>
        <p:spPr>
          <a:xfrm>
            <a:off x="2507226" y="516194"/>
            <a:ext cx="7698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EXCEL DASHBOARD</a:t>
            </a:r>
            <a:endParaRPr lang="en-IN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1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5B3CB-0D87-C43A-DC92-FBB7D4679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323" y="1312606"/>
            <a:ext cx="9810467" cy="53831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308846-1799-8E8C-FC65-424284F64F74}"/>
              </a:ext>
            </a:extLst>
          </p:cNvPr>
          <p:cNvSpPr txBox="1"/>
          <p:nvPr/>
        </p:nvSpPr>
        <p:spPr>
          <a:xfrm>
            <a:off x="4247535" y="530942"/>
            <a:ext cx="541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TABLUE DASHBOARD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53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062B7D-2B71-FDC3-C9CE-6D65BFE7A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632" y="1637070"/>
            <a:ext cx="10338620" cy="499970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104420-9F00-E705-FA8B-E06FB47DE827}"/>
              </a:ext>
            </a:extLst>
          </p:cNvPr>
          <p:cNvSpPr txBox="1"/>
          <p:nvPr/>
        </p:nvSpPr>
        <p:spPr>
          <a:xfrm>
            <a:off x="3429000" y="560439"/>
            <a:ext cx="563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POWERBI DASHBOARD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8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0123E6-8494-EAD3-EE53-25FBE0392246}"/>
              </a:ext>
            </a:extLst>
          </p:cNvPr>
          <p:cNvSpPr txBox="1"/>
          <p:nvPr/>
        </p:nvSpPr>
        <p:spPr>
          <a:xfrm>
            <a:off x="274320" y="545514"/>
            <a:ext cx="1084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Conclusion: Improving Efficiency and Quality in Manufacturing operations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5E2564-F0DB-E331-E1AA-017157B87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2" y="1048168"/>
            <a:ext cx="119476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Manufacturing 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Keeping track of how much we produce helps us plan better and make sure we meet customer demand without wasting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CFAD45-C28E-0AFD-4D26-70BDEC504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88" y="1879165"/>
            <a:ext cx="11685180" cy="107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Rejected 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Looking at the number of rejected items shows us where quality problems are happening, so we can fix them, reduce waste, and make customers happier.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7FACDA1-F3D0-4C67-3A5B-614DC7CB2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88" y="2925302"/>
            <a:ext cx="115540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Processed Quantity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Measuring how much gets successfully processed tells us how efficient our production is and where we can speed things 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79BAAE-0581-CA95-7351-886722991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95" y="453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Wastage Quantity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Knowing how much material gets wasted helps us find areas to save costs and use materials more wisely.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A292A-BE16-9BB4-FEF7-A0651D1ECFF2}"/>
              </a:ext>
            </a:extLst>
          </p:cNvPr>
          <p:cNvSpPr txBox="1"/>
          <p:nvPr/>
        </p:nvSpPr>
        <p:spPr>
          <a:xfrm>
            <a:off x="191387" y="5046168"/>
            <a:ext cx="11685180" cy="923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Employee-Wise Rejected Quantity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Checking which employees have more rejected products helps us spot training needs and improve individual performances, which reduces overall defects.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97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F42F7-E5B1-2426-0AA8-F7D5D3BFE794}"/>
              </a:ext>
            </a:extLst>
          </p:cNvPr>
          <p:cNvSpPr txBox="1"/>
          <p:nvPr/>
        </p:nvSpPr>
        <p:spPr>
          <a:xfrm>
            <a:off x="284480" y="420917"/>
            <a:ext cx="11094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Machine-Wise Rejected Quantity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Tracking how much each machine rejects helps us plan maintenance better, fix issues quickly, and keep machines running smoothly with fewer mistakes.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021E5-40FA-0E91-83F5-89A0A73589C3}"/>
              </a:ext>
            </a:extLst>
          </p:cNvPr>
          <p:cNvSpPr txBox="1"/>
          <p:nvPr/>
        </p:nvSpPr>
        <p:spPr>
          <a:xfrm>
            <a:off x="284480" y="1486377"/>
            <a:ext cx="10993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Production Comparison Trend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By comparing production trends over time, we can adjust our work schedules and resources early to meet changes in customer demand.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39AFB-94D0-B7CA-F44C-5C3F17BCB5B4}"/>
              </a:ext>
            </a:extLst>
          </p:cNvPr>
          <p:cNvSpPr txBox="1"/>
          <p:nvPr/>
        </p:nvSpPr>
        <p:spPr>
          <a:xfrm>
            <a:off x="284480" y="2546032"/>
            <a:ext cx="11226800" cy="923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Manufactured vs Rejected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Looking at how much was made versus how much was rejected shows the overall quality of production and helps us find ways to reduce errors.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72B99-9908-87F8-5730-78F6E5F75E7B}"/>
              </a:ext>
            </a:extLst>
          </p:cNvPr>
          <p:cNvSpPr txBox="1"/>
          <p:nvPr/>
        </p:nvSpPr>
        <p:spPr>
          <a:xfrm>
            <a:off x="284480" y="3611769"/>
            <a:ext cx="11226800" cy="923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Department-Wise Manufactured vs Rejected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Comparing production and rejections across departments shows which departments are doing better or need help, so we can focus our improvement efforts.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B26E8-2E8C-2E9A-F850-2DA292BB91B8}"/>
              </a:ext>
            </a:extLst>
          </p:cNvPr>
          <p:cNvSpPr txBox="1"/>
          <p:nvPr/>
        </p:nvSpPr>
        <p:spPr>
          <a:xfrm>
            <a:off x="284480" y="4855031"/>
            <a:ext cx="11094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Operation-Wise Rejected Quantity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Finding out which operations (like cutting, sewing, printing) have more rejections helps us fix specific problems and make the whole process faster and better.</a:t>
            </a:r>
          </a:p>
        </p:txBody>
      </p:sp>
    </p:spTree>
    <p:extLst>
      <p:ext uri="{BB962C8B-B14F-4D97-AF65-F5344CB8AC3E}">
        <p14:creationId xmlns:p14="http://schemas.microsoft.com/office/powerpoint/2010/main" val="84696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4A448-00A9-8BAE-9DC4-0A715E16E241}"/>
              </a:ext>
            </a:extLst>
          </p:cNvPr>
          <p:cNvSpPr txBox="1"/>
          <p:nvPr/>
        </p:nvSpPr>
        <p:spPr>
          <a:xfrm>
            <a:off x="325120" y="269578"/>
            <a:ext cx="116433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Overview of the Manufacturing Industry</a:t>
            </a:r>
            <a:r>
              <a:rPr lang="en-US" sz="2000" dirty="0"/>
              <a:t>:</a:t>
            </a:r>
            <a:br>
              <a:rPr lang="en-US" dirty="0"/>
            </a:br>
            <a:r>
              <a:rPr lang="en-US" dirty="0"/>
              <a:t>The manufacturing industry involves the large-scale production of goods through various stages such as material sourcing, production, quality control, and distribution. It operates globally, supporting multiple sectors with a focus on efficiency, innovation, and meeting dynamic consumer and industrial demands.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7CA59-6AAE-3D80-611F-A469D543E330}"/>
              </a:ext>
            </a:extLst>
          </p:cNvPr>
          <p:cNvSpPr txBox="1"/>
          <p:nvPr/>
        </p:nvSpPr>
        <p:spPr>
          <a:xfrm>
            <a:off x="325120" y="1683108"/>
            <a:ext cx="113487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Purpose of the Project:</a:t>
            </a:r>
            <a:br>
              <a:rPr lang="en-US" dirty="0"/>
            </a:br>
            <a:r>
              <a:rPr lang="en-US" dirty="0"/>
              <a:t>The purpose of this project is to optimize manufacturing processes through data-driven analysis, aiming to enhance operational efficiency, reduce wastage, improve product quality, and support sustainable and profitable growth within the manufacturing sector.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35F3C-0171-1C88-6E10-EB5C0660DFAD}"/>
              </a:ext>
            </a:extLst>
          </p:cNvPr>
          <p:cNvSpPr txBox="1"/>
          <p:nvPr/>
        </p:nvSpPr>
        <p:spPr>
          <a:xfrm>
            <a:off x="548640" y="3127415"/>
            <a:ext cx="116433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Objective:</a:t>
            </a:r>
          </a:p>
          <a:p>
            <a:r>
              <a:rPr lang="en-US" dirty="0"/>
              <a:t>To monitor, analyze, and improve the manufacturing process by tracking key production and quality metrics such as manufactured quantity, rejected quantity, processed quantity, and wastage percentage,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0CF97-64A5-BC99-7498-F345BA5F56A9}"/>
              </a:ext>
            </a:extLst>
          </p:cNvPr>
          <p:cNvSpPr txBox="1"/>
          <p:nvPr/>
        </p:nvSpPr>
        <p:spPr>
          <a:xfrm>
            <a:off x="325120" y="4540945"/>
            <a:ext cx="11145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Goal:</a:t>
            </a:r>
          </a:p>
          <a:p>
            <a:r>
              <a:rPr lang="en-US" dirty="0"/>
              <a:t>The goal is to enable </a:t>
            </a:r>
            <a:r>
              <a:rPr lang="en-US" b="1" dirty="0"/>
              <a:t>data-driven decisions</a:t>
            </a:r>
            <a:r>
              <a:rPr lang="en-US" dirty="0"/>
              <a:t> that optimize manufacturing efficiency, reduce rejection rates, and minimize wastage.</a:t>
            </a:r>
          </a:p>
        </p:txBody>
      </p:sp>
    </p:spTree>
    <p:extLst>
      <p:ext uri="{BB962C8B-B14F-4D97-AF65-F5344CB8AC3E}">
        <p14:creationId xmlns:p14="http://schemas.microsoft.com/office/powerpoint/2010/main" val="212060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5DE7-DE01-94E0-6F3C-53875EA5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15" y="355600"/>
            <a:ext cx="10353761" cy="4704080"/>
          </a:xfrm>
        </p:spPr>
        <p:txBody>
          <a:bodyPr>
            <a:noAutofit/>
          </a:bodyPr>
          <a:lstStyle/>
          <a:p>
            <a:pPr algn="l"/>
            <a:br>
              <a:rPr lang="en-US" sz="1600" dirty="0">
                <a:latin typeface="+mn-lt"/>
              </a:rPr>
            </a:br>
            <a:r>
              <a:rPr lang="en-US" sz="2800" b="1" dirty="0">
                <a:latin typeface="+mn-lt"/>
              </a:rPr>
              <a:t>Pr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oble</a:t>
            </a:r>
            <a:r>
              <a:rPr lang="en-US" sz="2800" b="1" dirty="0">
                <a:latin typeface="+mn-lt"/>
              </a:rPr>
              <a:t>m statement: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1 Manufacture Qty.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2 rejected Qty.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3 Processed qty.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4 wastage qty.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5 employee wise rejected qty.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6 machine wise rejected qty.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7 production comparison trend.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8 manufacture Vs rejected.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9 department wise manufacture vs rejected.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10 emp wise rejected qty.</a:t>
            </a:r>
            <a:br>
              <a:rPr lang="en-US" sz="2000" b="0" dirty="0">
                <a:latin typeface="+mn-lt"/>
              </a:rPr>
            </a:br>
            <a:br>
              <a:rPr lang="en-US" sz="1600" dirty="0">
                <a:latin typeface="+mn-lt"/>
              </a:rPr>
            </a:br>
            <a:endParaRPr lang="en-I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38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A924-DCA7-E91A-E1B7-F6A443E3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02" y="375921"/>
            <a:ext cx="10353761" cy="864962"/>
          </a:xfrm>
        </p:spPr>
        <p:txBody>
          <a:bodyPr/>
          <a:lstStyle/>
          <a:p>
            <a:r>
              <a:rPr lang="en-US" b="1" dirty="0"/>
              <a:t>KPI 1: Manufacturing Qty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EE49A-EFB9-88C4-CD4F-FFA940E5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5004" y="1456028"/>
            <a:ext cx="8367956" cy="6470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KPI is to find out the Manufacture Qty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D3A7C2-A4B3-65AA-7B9A-FF5551941A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3902" y="4013995"/>
            <a:ext cx="5005606" cy="24680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0EF6B-3E70-C24D-9493-997E36CFD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06108" y="2406259"/>
            <a:ext cx="6906371" cy="7941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this data we get to know that the sum of manufacturing Qty is 87 M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0949EF-C6FE-4741-68B9-5F551658B8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2493" y="4013994"/>
            <a:ext cx="5249739" cy="2468083"/>
          </a:xfrm>
        </p:spPr>
      </p:pic>
    </p:spTree>
    <p:extLst>
      <p:ext uri="{BB962C8B-B14F-4D97-AF65-F5344CB8AC3E}">
        <p14:creationId xmlns:p14="http://schemas.microsoft.com/office/powerpoint/2010/main" val="56319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2EEB-66E7-0DBF-9457-A3685A59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23912"/>
          </a:xfrm>
        </p:spPr>
        <p:txBody>
          <a:bodyPr/>
          <a:lstStyle/>
          <a:p>
            <a:r>
              <a:rPr lang="en-US" b="1" dirty="0"/>
              <a:t>KPI 2 Rejected qty</a:t>
            </a:r>
            <a:endParaRPr lang="en-IN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E50B7F-9B29-9A59-AA1F-2215E334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476" y="1712363"/>
            <a:ext cx="8552284" cy="1037147"/>
          </a:xfrm>
        </p:spPr>
        <p:txBody>
          <a:bodyPr>
            <a:normAutofit/>
          </a:bodyPr>
          <a:lstStyle/>
          <a:p>
            <a:r>
              <a:rPr lang="en-US" dirty="0"/>
              <a:t>This KPI is to find out the Rejected Qty</a:t>
            </a:r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1A638D-CD29-B316-A1DA-E65259CA85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4113818"/>
            <a:ext cx="4801818" cy="258195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F09A8C-762F-F37A-46DE-3E7616B8B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3795" y="2509786"/>
            <a:ext cx="10353760" cy="1037147"/>
          </a:xfrm>
        </p:spPr>
        <p:txBody>
          <a:bodyPr>
            <a:normAutofit/>
          </a:bodyPr>
          <a:lstStyle/>
          <a:p>
            <a:r>
              <a:rPr lang="en-US" dirty="0"/>
              <a:t>From this data we get to know that the sum of Rejected Qty is  525K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EA0C24-4141-1249-A2D8-0B4CEC1FEA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4113818"/>
            <a:ext cx="5410199" cy="2543656"/>
          </a:xfrm>
        </p:spPr>
      </p:pic>
    </p:spTree>
    <p:extLst>
      <p:ext uri="{BB962C8B-B14F-4D97-AF65-F5344CB8AC3E}">
        <p14:creationId xmlns:p14="http://schemas.microsoft.com/office/powerpoint/2010/main" val="6218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7B5B4-8874-E84B-1F0C-580088539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533B-5E8C-2FB9-041C-0105DC4D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KPI 3 Processed qty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5C7B03-5F0F-1A5A-7318-43D90D81C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803" y="1706900"/>
            <a:ext cx="10136401" cy="823912"/>
          </a:xfrm>
        </p:spPr>
        <p:txBody>
          <a:bodyPr>
            <a:normAutofit/>
          </a:bodyPr>
          <a:lstStyle/>
          <a:p>
            <a:r>
              <a:rPr lang="en-US" dirty="0"/>
              <a:t>This KPI is to find out the Processed Qty</a:t>
            </a:r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8301E0-3F5F-3D5D-9EB6-43FF659A51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3284995"/>
            <a:ext cx="4343400" cy="188186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ABA8AE-F704-5407-391D-3B6B2724E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55448" y="2652406"/>
            <a:ext cx="9695431" cy="1421753"/>
          </a:xfrm>
        </p:spPr>
        <p:txBody>
          <a:bodyPr>
            <a:normAutofit/>
          </a:bodyPr>
          <a:lstStyle/>
          <a:p>
            <a:r>
              <a:rPr lang="en-US" dirty="0"/>
              <a:t>From this data we get to know that the sum of Processed Qty is 86 M</a:t>
            </a:r>
            <a:endParaRPr lang="en-IN" dirty="0"/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4FE8CF-92D9-563F-B2E6-BF787D6717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3404888"/>
            <a:ext cx="4338637" cy="1635723"/>
          </a:xfrm>
        </p:spPr>
      </p:pic>
    </p:spTree>
    <p:extLst>
      <p:ext uri="{BB962C8B-B14F-4D97-AF65-F5344CB8AC3E}">
        <p14:creationId xmlns:p14="http://schemas.microsoft.com/office/powerpoint/2010/main" val="113473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8275F-56AF-1118-DDE3-456C0620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F02F-3629-5BF3-3822-B2F4C88D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9568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 err="1"/>
              <a:t>kpi</a:t>
            </a:r>
            <a:r>
              <a:rPr lang="en-US" b="1" dirty="0"/>
              <a:t> 4 wastage qty</a:t>
            </a:r>
            <a:endParaRPr lang="en-IN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32876F-CC62-8FD5-E62E-7524EA972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476" y="1853496"/>
            <a:ext cx="9954364" cy="995680"/>
          </a:xfrm>
        </p:spPr>
        <p:txBody>
          <a:bodyPr/>
          <a:lstStyle/>
          <a:p>
            <a:r>
              <a:rPr lang="en-US" dirty="0"/>
              <a:t>This KPI is to find out the Wastage Qty</a:t>
            </a:r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9C3AAD-6326-A039-E2F6-F675144A15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3794" y="3566161"/>
            <a:ext cx="5182205" cy="253400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B72472-D928-D5CE-EE04-AB61559DA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3795" y="2570481"/>
            <a:ext cx="10140285" cy="1219199"/>
          </a:xfrm>
        </p:spPr>
        <p:txBody>
          <a:bodyPr/>
          <a:lstStyle/>
          <a:p>
            <a:r>
              <a:rPr lang="en-US" dirty="0"/>
              <a:t>From this data we get to know that the sum of Wastage Qty is 37 M</a:t>
            </a:r>
            <a:endParaRPr lang="en-IN" dirty="0"/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F96CFB-C096-8556-56C5-F202A63E08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9764" y="3566161"/>
            <a:ext cx="5256210" cy="2534009"/>
          </a:xfrm>
        </p:spPr>
      </p:pic>
    </p:spTree>
    <p:extLst>
      <p:ext uri="{BB962C8B-B14F-4D97-AF65-F5344CB8AC3E}">
        <p14:creationId xmlns:p14="http://schemas.microsoft.com/office/powerpoint/2010/main" val="289415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F96E-3FEC-E4CD-BD2B-562BAA6A8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C36F-49BE-102E-5B71-777DC2F2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Kpi</a:t>
            </a:r>
            <a:r>
              <a:rPr lang="en-US" b="1" dirty="0"/>
              <a:t> 5 employee wise rejected qty</a:t>
            </a:r>
            <a:endParaRPr lang="en-IN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6EB1F4-4A73-6278-8CB1-2A67BF699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804" y="1808480"/>
            <a:ext cx="9993556" cy="1103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KPI is to find out the Employee wise Rejected Qty</a:t>
            </a:r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E6B252-98C8-F20B-E1BF-D8B341CB52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7639" y="4359619"/>
            <a:ext cx="4789724" cy="202616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34C4B7-2A87-DDAD-87D0-FD8E7E7A5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41804" y="2624375"/>
            <a:ext cx="9331119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this data we get to know that the Shruti Singh, Ram ji and Santosh </a:t>
            </a:r>
            <a:r>
              <a:rPr lang="en-US" dirty="0" err="1"/>
              <a:t>kumar</a:t>
            </a:r>
            <a:r>
              <a:rPr lang="en-US" dirty="0"/>
              <a:t> are the highest 3 employees who makes Rejected product while manufacturing.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0C067C-B728-0FD4-6A96-1EEDCF32D1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4640" y="4359619"/>
            <a:ext cx="5119102" cy="2026164"/>
          </a:xfrm>
        </p:spPr>
      </p:pic>
    </p:spTree>
    <p:extLst>
      <p:ext uri="{BB962C8B-B14F-4D97-AF65-F5344CB8AC3E}">
        <p14:creationId xmlns:p14="http://schemas.microsoft.com/office/powerpoint/2010/main" val="175440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0E97B-AB60-3636-DF24-29BA01799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91E5-8742-7086-0E5E-75C5B0C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Kpi</a:t>
            </a:r>
            <a:r>
              <a:rPr lang="en-US" b="1" dirty="0"/>
              <a:t> 6 machine wise rejected qty</a:t>
            </a:r>
            <a:endParaRPr lang="en-IN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43B3F-FB21-DE1B-C984-5D037385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804" y="1696720"/>
            <a:ext cx="9993556" cy="1215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KPI is to find out the Machine wise Rejected Qty</a:t>
            </a:r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5C0875-F65D-4930-F45E-BFF96C0653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1804" y="4232788"/>
            <a:ext cx="4996778" cy="225650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590B3C-E92C-0CCF-B65B-B53320294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4698" y="2766218"/>
            <a:ext cx="10353761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this data we get to know that the C007, C039 and C022 are the highest 3 Machines who makes Rejected product while manufacturing.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926C2F-89CA-FC13-DC40-BB9F77D210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9927" y="4232789"/>
            <a:ext cx="5171299" cy="2256502"/>
          </a:xfrm>
        </p:spPr>
      </p:pic>
    </p:spTree>
    <p:extLst>
      <p:ext uri="{BB962C8B-B14F-4D97-AF65-F5344CB8AC3E}">
        <p14:creationId xmlns:p14="http://schemas.microsoft.com/office/powerpoint/2010/main" val="37523846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182</TotalTime>
  <Words>931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Segoe UI Black</vt:lpstr>
      <vt:lpstr>Tw Cen MT</vt:lpstr>
      <vt:lpstr>Droplet</vt:lpstr>
      <vt:lpstr>Project Name : MANUFACTURINg                  analytics                             </vt:lpstr>
      <vt:lpstr>PowerPoint Presentation</vt:lpstr>
      <vt:lpstr> Problem statement:   1 Manufacture Qty.  2 rejected Qty.  3 Processed qty.  4 wastage qty.  5 employee wise rejected qty.  6 machine wise rejected qty.  7 production comparison trend.  8 manufacture Vs rejected.  9 department wise manufacture vs rejected.  10 emp wise rejected qty.  </vt:lpstr>
      <vt:lpstr>KPI 1: Manufacturing Qty</vt:lpstr>
      <vt:lpstr>KPI 2 Rejected qty</vt:lpstr>
      <vt:lpstr>KPI 3 Processed qty </vt:lpstr>
      <vt:lpstr> kpi 4 wastage qty</vt:lpstr>
      <vt:lpstr>Kpi 5 employee wise rejected qty</vt:lpstr>
      <vt:lpstr>Kpi 6 machine wise rejected qty</vt:lpstr>
      <vt:lpstr>Kpi 7 Production comparison trend</vt:lpstr>
      <vt:lpstr>Kpi 8 Manufacture vs rejected </vt:lpstr>
      <vt:lpstr>Kpi 9 department wise manufactured vs rejected</vt:lpstr>
      <vt:lpstr>Kpi 10 emp wise rejected qty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Salve</dc:creator>
  <cp:lastModifiedBy>Martin</cp:lastModifiedBy>
  <cp:revision>2</cp:revision>
  <dcterms:created xsi:type="dcterms:W3CDTF">2025-04-28T17:26:20Z</dcterms:created>
  <dcterms:modified xsi:type="dcterms:W3CDTF">2025-04-29T14:55:37Z</dcterms:modified>
</cp:coreProperties>
</file>