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46267"/>
            <a:ext cx="6017341" cy="3748479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CORS Security Scanner</a:t>
            </a:r>
            <a:r>
              <a:rPr lang="en-US" sz="4800" dirty="0">
                <a:latin typeface="Algerian" panose="04020705040A02060702" pitchFamily="82" charset="0"/>
              </a:rPr>
              <a:t>: Detecting Misconfigurations in Web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4663" y="4455621"/>
            <a:ext cx="5384438" cy="123861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ptos" panose="020B0004020202020204" pitchFamily="34" charset="0"/>
              </a:rPr>
              <a:t>ROLL NO:AP22110011279</a:t>
            </a:r>
          </a:p>
          <a:p>
            <a:r>
              <a:rPr lang="en-US" b="1" dirty="0">
                <a:latin typeface="Aptos" panose="020B0004020202020204" pitchFamily="34" charset="0"/>
              </a:rPr>
              <a:t>NAME:S.RAHUL</a:t>
            </a:r>
          </a:p>
          <a:p>
            <a:r>
              <a:rPr lang="en-US" b="1" dirty="0">
                <a:latin typeface="Aptos" panose="020B0004020202020204" pitchFamily="34" charset="0"/>
              </a:rPr>
              <a:t>BRANCH&amp;SEC:CSE-y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F7B03D-E428-E84C-A673-19BA90C5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1746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99358-85DD-8775-24BE-6761BA87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404040"/>
                </a:solidFill>
                <a:effectLst/>
                <a:latin typeface="Sitka Small" pitchFamily="2" charset="0"/>
              </a:rPr>
              <a:t>What is CORS?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Sitka Small" pitchFamily="2" charset="0"/>
              </a:rPr>
              <a:t>Browser security feature to manage cross-origin requests.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0" i="0" dirty="0">
                <a:solidFill>
                  <a:srgbClr val="404040"/>
                </a:solidFill>
                <a:effectLst/>
                <a:latin typeface="Sitka Small" pitchFamily="2" charset="0"/>
              </a:rPr>
              <a:t>Relies on headers: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404040"/>
                </a:solidFill>
                <a:latin typeface="Sitka Small" pitchFamily="2" charset="0"/>
              </a:rPr>
              <a:t>	Access-Control-Allow-Origin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dirty="0">
                <a:solidFill>
                  <a:srgbClr val="404040"/>
                </a:solidFill>
                <a:effectLst/>
                <a:latin typeface="Sitka Small" pitchFamily="2" charset="0"/>
              </a:rPr>
              <a:t>	Access-Control-Allow-Credentials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DeepSeek-CJK-patch"/>
              </a:rPr>
              <a:t>Why it matters?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404040"/>
                </a:solidFill>
                <a:latin typeface="DeepSeek-CJK-patch"/>
              </a:rPr>
              <a:t>Misconfigurations expose APIs to Data Theft(OWASP TOP 10)</a:t>
            </a:r>
            <a:endParaRPr lang="en-US" sz="2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5B14-F720-9E2D-EC44-F9469F6E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Attack Scenario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80709C-1F03-D57F-24E3-A07C3455B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043" y="1971890"/>
            <a:ext cx="656663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hackers Exploit CORS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41484-DE77-4A6B-12D2-C3C1D476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1" y="2585884"/>
            <a:ext cx="8465573" cy="333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7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063C-B60A-940E-94B6-536418AE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CORS Headers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3BCCC8D-BA01-B161-C16C-79E1F19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523" y="2015614"/>
            <a:ext cx="9606116" cy="412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7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2A67-4917-3430-7F9A-1F36ADCE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22E73A-C88B-ECE0-806C-FA90B1AB3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755" y="481781"/>
            <a:ext cx="11080955" cy="566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D191-1720-03B9-7D68-5522E1E7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hackers exploit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A906D3-5384-93BF-760A-04815EBCF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826" y="1936955"/>
            <a:ext cx="6862916" cy="4119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7A3CD-7E1E-34AA-91B1-9B1A0CBCBBD0}"/>
              </a:ext>
            </a:extLst>
          </p:cNvPr>
          <p:cNvSpPr txBox="1"/>
          <p:nvPr/>
        </p:nvSpPr>
        <p:spPr>
          <a:xfrm>
            <a:off x="1229033" y="2163097"/>
            <a:ext cx="3156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1.User logged into bank application.</a:t>
            </a:r>
          </a:p>
          <a:p>
            <a:r>
              <a:rPr lang="en-IN" sz="2400" b="1" dirty="0"/>
              <a:t>2.In another tab the user opened malicious site.</a:t>
            </a:r>
          </a:p>
          <a:p>
            <a:r>
              <a:rPr lang="en-IN" sz="2400" b="1" dirty="0"/>
              <a:t>3.cat.pics.com sends request to access the banking details.</a:t>
            </a:r>
          </a:p>
          <a:p>
            <a:r>
              <a:rPr lang="en-IN" sz="2400" b="1" dirty="0"/>
              <a:t>4.And bank will reveal the your bank details </a:t>
            </a:r>
          </a:p>
        </p:txBody>
      </p:sp>
    </p:spTree>
    <p:extLst>
      <p:ext uri="{BB962C8B-B14F-4D97-AF65-F5344CB8AC3E}">
        <p14:creationId xmlns:p14="http://schemas.microsoft.com/office/powerpoint/2010/main" val="42010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59F7-1DF7-D4CA-F2C4-67004A3C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Cors</a:t>
            </a:r>
            <a:r>
              <a:rPr lang="en-IN" b="1" dirty="0"/>
              <a:t> </a:t>
            </a:r>
            <a:r>
              <a:rPr lang="en-IN" b="1" dirty="0" err="1"/>
              <a:t>vulenarability</a:t>
            </a:r>
            <a:r>
              <a:rPr lang="en-IN" b="1" dirty="0"/>
              <a:t> sample code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EC8BF0A-5CBD-4EB3-BE75-F44E216E2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606" y="2015613"/>
            <a:ext cx="8032955" cy="391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7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9784-47B4-36B1-DBAC-DFFEE10E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Prevention &amp; Mitigation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5CE24D-39E6-6A24-D329-6446FE921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60151"/>
            <a:ext cx="738795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wildcard(*) origin with credentials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allowlists (specific domains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not expose sensitive methods unnecessarily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origin properly on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security reviews and header validation</a:t>
            </a:r>
          </a:p>
        </p:txBody>
      </p:sp>
    </p:spTree>
    <p:extLst>
      <p:ext uri="{BB962C8B-B14F-4D97-AF65-F5344CB8AC3E}">
        <p14:creationId xmlns:p14="http://schemas.microsoft.com/office/powerpoint/2010/main" val="399737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2ECA-AE2F-4778-6329-BC3E01E7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299C80-DC58-4768-20BD-79F898551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97395"/>
            <a:ext cx="90692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CORS misconfigurations are often overlooked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tool helps identify risky configurations quickly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integrated into CI/CD or used by security auditors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improvements: automated domain discovery, GUI, integration with vulnerability scanners</a:t>
            </a:r>
          </a:p>
        </p:txBody>
      </p:sp>
    </p:spTree>
    <p:extLst>
      <p:ext uri="{BB962C8B-B14F-4D97-AF65-F5344CB8AC3E}">
        <p14:creationId xmlns:p14="http://schemas.microsoft.com/office/powerpoint/2010/main" val="11784826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{13E4F96A-EF58-49E5-A789-9389D059C8E4}tf11437505_win32</Template>
  <TotalTime>56</TotalTime>
  <Words>192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Aptos</vt:lpstr>
      <vt:lpstr>Arial</vt:lpstr>
      <vt:lpstr>Calibri</vt:lpstr>
      <vt:lpstr>DeepSeek-CJK-patch</vt:lpstr>
      <vt:lpstr>Georgia Pro Cond Light</vt:lpstr>
      <vt:lpstr>Sitka Small</vt:lpstr>
      <vt:lpstr>Speak Pro</vt:lpstr>
      <vt:lpstr>RetrospectVTI</vt:lpstr>
      <vt:lpstr>CORS Security Scanner: Detecting Misconfigurations in Web APIs</vt:lpstr>
      <vt:lpstr>Introduction</vt:lpstr>
      <vt:lpstr>Attack Scenario</vt:lpstr>
      <vt:lpstr>CORS Headers</vt:lpstr>
      <vt:lpstr>Project Objective</vt:lpstr>
      <vt:lpstr>How hackers exploit</vt:lpstr>
      <vt:lpstr>Cors vulenarability sample code</vt:lpstr>
      <vt:lpstr>Prevention &amp; Mitigation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sambaturu</dc:creator>
  <cp:lastModifiedBy>rahul sambaturu</cp:lastModifiedBy>
  <cp:revision>3</cp:revision>
  <dcterms:created xsi:type="dcterms:W3CDTF">2025-04-17T13:12:50Z</dcterms:created>
  <dcterms:modified xsi:type="dcterms:W3CDTF">2025-04-21T20:46:42Z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