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8" r:id="rId9"/>
    <p:sldId id="262" r:id="rId10"/>
    <p:sldId id="263" r:id="rId11"/>
    <p:sldId id="264" r:id="rId12"/>
    <p:sldId id="265" r:id="rId13"/>
    <p:sldId id="267"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20F5A2-6D33-41AC-8D97-CF51785842AA}" v="75" dt="2024-07-24T10:02:37.5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sambaturu" userId="9d070284dac1f213" providerId="LiveId" clId="{B020F5A2-6D33-41AC-8D97-CF51785842AA}"/>
    <pc:docChg chg="undo custSel addSld modSld">
      <pc:chgData name="rahul sambaturu" userId="9d070284dac1f213" providerId="LiveId" clId="{B020F5A2-6D33-41AC-8D97-CF51785842AA}" dt="2024-07-24T10:04:57.139" v="1690" actId="207"/>
      <pc:docMkLst>
        <pc:docMk/>
      </pc:docMkLst>
      <pc:sldChg chg="delSp modSp mod">
        <pc:chgData name="rahul sambaturu" userId="9d070284dac1f213" providerId="LiveId" clId="{B020F5A2-6D33-41AC-8D97-CF51785842AA}" dt="2024-07-22T15:48:36.103" v="328" actId="20577"/>
        <pc:sldMkLst>
          <pc:docMk/>
          <pc:sldMk cId="2475805559" sldId="257"/>
        </pc:sldMkLst>
        <pc:spChg chg="mod">
          <ac:chgData name="rahul sambaturu" userId="9d070284dac1f213" providerId="LiveId" clId="{B020F5A2-6D33-41AC-8D97-CF51785842AA}" dt="2024-07-22T15:47:58.748" v="307" actId="14100"/>
          <ac:spMkLst>
            <pc:docMk/>
            <pc:sldMk cId="2475805559" sldId="257"/>
            <ac:spMk id="2" creationId="{1C21E816-31F5-48BB-BD02-D15F2F18B48A}"/>
          </ac:spMkLst>
        </pc:spChg>
        <pc:spChg chg="mod">
          <ac:chgData name="rahul sambaturu" userId="9d070284dac1f213" providerId="LiveId" clId="{B020F5A2-6D33-41AC-8D97-CF51785842AA}" dt="2024-07-22T15:48:36.103" v="328" actId="20577"/>
          <ac:spMkLst>
            <pc:docMk/>
            <pc:sldMk cId="2475805559" sldId="257"/>
            <ac:spMk id="3" creationId="{835D6E6B-3353-491C-A3C6-F278D6CED8B3}"/>
          </ac:spMkLst>
        </pc:spChg>
        <pc:picChg chg="del mod">
          <ac:chgData name="rahul sambaturu" userId="9d070284dac1f213" providerId="LiveId" clId="{B020F5A2-6D33-41AC-8D97-CF51785842AA}" dt="2024-07-22T15:41:11.981" v="67" actId="21"/>
          <ac:picMkLst>
            <pc:docMk/>
            <pc:sldMk cId="2475805559" sldId="257"/>
            <ac:picMk id="6" creationId="{F1A8C364-94D4-4630-BAD0-78722F347055}"/>
          </ac:picMkLst>
        </pc:picChg>
      </pc:sldChg>
      <pc:sldChg chg="addSp modSp mod">
        <pc:chgData name="rahul sambaturu" userId="9d070284dac1f213" providerId="LiveId" clId="{B020F5A2-6D33-41AC-8D97-CF51785842AA}" dt="2024-07-22T16:15:16.061" v="460"/>
        <pc:sldMkLst>
          <pc:docMk/>
          <pc:sldMk cId="442835708" sldId="258"/>
        </pc:sldMkLst>
        <pc:spChg chg="mod">
          <ac:chgData name="rahul sambaturu" userId="9d070284dac1f213" providerId="LiveId" clId="{B020F5A2-6D33-41AC-8D97-CF51785842AA}" dt="2024-07-22T15:49:51.348" v="344" actId="207"/>
          <ac:spMkLst>
            <pc:docMk/>
            <pc:sldMk cId="442835708" sldId="258"/>
            <ac:spMk id="2" creationId="{A03B2EC1-B7BF-CE7B-C9A6-7635DA95F4F6}"/>
          </ac:spMkLst>
        </pc:spChg>
        <pc:spChg chg="mod">
          <ac:chgData name="rahul sambaturu" userId="9d070284dac1f213" providerId="LiveId" clId="{B020F5A2-6D33-41AC-8D97-CF51785842AA}" dt="2024-07-22T15:54:10.395" v="375" actId="404"/>
          <ac:spMkLst>
            <pc:docMk/>
            <pc:sldMk cId="442835708" sldId="258"/>
            <ac:spMk id="9" creationId="{7179D9BE-5BB9-04F9-E424-A30397887EB0}"/>
          </ac:spMkLst>
        </pc:spChg>
        <pc:spChg chg="add mod">
          <ac:chgData name="rahul sambaturu" userId="9d070284dac1f213" providerId="LiveId" clId="{B020F5A2-6D33-41AC-8D97-CF51785842AA}" dt="2024-07-22T15:58:32.031" v="413" actId="20577"/>
          <ac:spMkLst>
            <pc:docMk/>
            <pc:sldMk cId="442835708" sldId="258"/>
            <ac:spMk id="10" creationId="{C14D7D43-CDDB-78F4-CD61-E55161595D63}"/>
          </ac:spMkLst>
        </pc:spChg>
        <pc:picChg chg="mod">
          <ac:chgData name="rahul sambaturu" userId="9d070284dac1f213" providerId="LiveId" clId="{B020F5A2-6D33-41AC-8D97-CF51785842AA}" dt="2024-07-22T16:15:16.061" v="460"/>
          <ac:picMkLst>
            <pc:docMk/>
            <pc:sldMk cId="442835708" sldId="258"/>
            <ac:picMk id="8" creationId="{8D36A07A-A69E-C154-D0B9-75ACA6EB36C5}"/>
          </ac:picMkLst>
        </pc:picChg>
      </pc:sldChg>
      <pc:sldChg chg="modSp mod">
        <pc:chgData name="rahul sambaturu" userId="9d070284dac1f213" providerId="LiveId" clId="{B020F5A2-6D33-41AC-8D97-CF51785842AA}" dt="2024-07-22T16:14:50.704" v="459"/>
        <pc:sldMkLst>
          <pc:docMk/>
          <pc:sldMk cId="2116825521" sldId="259"/>
        </pc:sldMkLst>
        <pc:spChg chg="mod">
          <ac:chgData name="rahul sambaturu" userId="9d070284dac1f213" providerId="LiveId" clId="{B020F5A2-6D33-41AC-8D97-CF51785842AA}" dt="2024-07-22T16:04:49.135" v="421" actId="14100"/>
          <ac:spMkLst>
            <pc:docMk/>
            <pc:sldMk cId="2116825521" sldId="259"/>
            <ac:spMk id="2" creationId="{A03B2EC1-B7BF-CE7B-C9A6-7635DA95F4F6}"/>
          </ac:spMkLst>
        </pc:spChg>
        <pc:spChg chg="mod">
          <ac:chgData name="rahul sambaturu" userId="9d070284dac1f213" providerId="LiveId" clId="{B020F5A2-6D33-41AC-8D97-CF51785842AA}" dt="2024-07-22T16:04:26.148" v="418" actId="207"/>
          <ac:spMkLst>
            <pc:docMk/>
            <pc:sldMk cId="2116825521" sldId="259"/>
            <ac:spMk id="7" creationId="{553D087C-4C77-BCC3-055B-F092DCB1CB9A}"/>
          </ac:spMkLst>
        </pc:spChg>
        <pc:picChg chg="mod">
          <ac:chgData name="rahul sambaturu" userId="9d070284dac1f213" providerId="LiveId" clId="{B020F5A2-6D33-41AC-8D97-CF51785842AA}" dt="2024-07-22T16:14:50.704" v="459"/>
          <ac:picMkLst>
            <pc:docMk/>
            <pc:sldMk cId="2116825521" sldId="259"/>
            <ac:picMk id="5" creationId="{CEC84E98-D223-381E-2594-24912B02C643}"/>
          </ac:picMkLst>
        </pc:picChg>
      </pc:sldChg>
      <pc:sldChg chg="addSp delSp modSp mod">
        <pc:chgData name="rahul sambaturu" userId="9d070284dac1f213" providerId="LiveId" clId="{B020F5A2-6D33-41AC-8D97-CF51785842AA}" dt="2024-07-22T16:28:44.809" v="927" actId="14100"/>
        <pc:sldMkLst>
          <pc:docMk/>
          <pc:sldMk cId="584653228" sldId="261"/>
        </pc:sldMkLst>
        <pc:spChg chg="del mod">
          <ac:chgData name="rahul sambaturu" userId="9d070284dac1f213" providerId="LiveId" clId="{B020F5A2-6D33-41AC-8D97-CF51785842AA}" dt="2024-07-22T16:08:26.685" v="423" actId="931"/>
          <ac:spMkLst>
            <pc:docMk/>
            <pc:sldMk cId="584653228" sldId="261"/>
            <ac:spMk id="3" creationId="{27EBACB0-5504-CAD6-951C-D14217A08A80}"/>
          </ac:spMkLst>
        </pc:spChg>
        <pc:spChg chg="add del mod">
          <ac:chgData name="rahul sambaturu" userId="9d070284dac1f213" providerId="LiveId" clId="{B020F5A2-6D33-41AC-8D97-CF51785842AA}" dt="2024-07-22T16:12:00.167" v="440"/>
          <ac:spMkLst>
            <pc:docMk/>
            <pc:sldMk cId="584653228" sldId="261"/>
            <ac:spMk id="6" creationId="{81368A7B-B31A-126C-B3B6-13FED41B6F9C}"/>
          </ac:spMkLst>
        </pc:spChg>
        <pc:spChg chg="add del mod">
          <ac:chgData name="rahul sambaturu" userId="9d070284dac1f213" providerId="LiveId" clId="{B020F5A2-6D33-41AC-8D97-CF51785842AA}" dt="2024-07-22T16:14:29.305" v="457"/>
          <ac:spMkLst>
            <pc:docMk/>
            <pc:sldMk cId="584653228" sldId="261"/>
            <ac:spMk id="7" creationId="{354D311F-4F1A-7A42-C84E-C5799CD80396}"/>
          </ac:spMkLst>
        </pc:spChg>
        <pc:spChg chg="add mod">
          <ac:chgData name="rahul sambaturu" userId="9d070284dac1f213" providerId="LiveId" clId="{B020F5A2-6D33-41AC-8D97-CF51785842AA}" dt="2024-07-22T16:28:38.385" v="926" actId="14100"/>
          <ac:spMkLst>
            <pc:docMk/>
            <pc:sldMk cId="584653228" sldId="261"/>
            <ac:spMk id="8" creationId="{71CEA01B-5339-2A19-E896-224F50F25E09}"/>
          </ac:spMkLst>
        </pc:spChg>
        <pc:spChg chg="add del mod">
          <ac:chgData name="rahul sambaturu" userId="9d070284dac1f213" providerId="LiveId" clId="{B020F5A2-6D33-41AC-8D97-CF51785842AA}" dt="2024-07-22T16:20:48.988" v="532" actId="21"/>
          <ac:spMkLst>
            <pc:docMk/>
            <pc:sldMk cId="584653228" sldId="261"/>
            <ac:spMk id="9" creationId="{7B454DFA-0B50-8CD0-B406-AC66665E8F57}"/>
          </ac:spMkLst>
        </pc:spChg>
        <pc:spChg chg="add del">
          <ac:chgData name="rahul sambaturu" userId="9d070284dac1f213" providerId="LiveId" clId="{B020F5A2-6D33-41AC-8D97-CF51785842AA}" dt="2024-07-22T16:24:27.288" v="677" actId="21"/>
          <ac:spMkLst>
            <pc:docMk/>
            <pc:sldMk cId="584653228" sldId="261"/>
            <ac:spMk id="10" creationId="{0B6A87C7-EC35-B02E-9387-426EF646AF9D}"/>
          </ac:spMkLst>
        </pc:spChg>
        <pc:spChg chg="add mod">
          <ac:chgData name="rahul sambaturu" userId="9d070284dac1f213" providerId="LiveId" clId="{B020F5A2-6D33-41AC-8D97-CF51785842AA}" dt="2024-07-22T16:24:09.218" v="672"/>
          <ac:spMkLst>
            <pc:docMk/>
            <pc:sldMk cId="584653228" sldId="261"/>
            <ac:spMk id="11" creationId="{DB98D9C9-BFC9-41EB-BE17-B568471C4243}"/>
          </ac:spMkLst>
        </pc:spChg>
        <pc:spChg chg="add mod">
          <ac:chgData name="rahul sambaturu" userId="9d070284dac1f213" providerId="LiveId" clId="{B020F5A2-6D33-41AC-8D97-CF51785842AA}" dt="2024-07-22T16:24:08.807" v="670"/>
          <ac:spMkLst>
            <pc:docMk/>
            <pc:sldMk cId="584653228" sldId="261"/>
            <ac:spMk id="12" creationId="{18477B36-7D07-29F6-18CE-44910B629C32}"/>
          </ac:spMkLst>
        </pc:spChg>
        <pc:picChg chg="add mod">
          <ac:chgData name="rahul sambaturu" userId="9d070284dac1f213" providerId="LiveId" clId="{B020F5A2-6D33-41AC-8D97-CF51785842AA}" dt="2024-07-22T16:28:44.809" v="927" actId="14100"/>
          <ac:picMkLst>
            <pc:docMk/>
            <pc:sldMk cId="584653228" sldId="261"/>
            <ac:picMk id="5" creationId="{13C8068E-89F7-A20D-AE37-29EF6193814E}"/>
          </ac:picMkLst>
        </pc:picChg>
      </pc:sldChg>
      <pc:sldChg chg="addSp delSp modSp mod">
        <pc:chgData name="rahul sambaturu" userId="9d070284dac1f213" providerId="LiveId" clId="{B020F5A2-6D33-41AC-8D97-CF51785842AA}" dt="2024-07-23T09:20:15.612" v="1158" actId="1440"/>
        <pc:sldMkLst>
          <pc:docMk/>
          <pc:sldMk cId="72854251" sldId="262"/>
        </pc:sldMkLst>
        <pc:spChg chg="mod">
          <ac:chgData name="rahul sambaturu" userId="9d070284dac1f213" providerId="LiveId" clId="{B020F5A2-6D33-41AC-8D97-CF51785842AA}" dt="2024-07-23T09:18:10.551" v="1148" actId="14100"/>
          <ac:spMkLst>
            <pc:docMk/>
            <pc:sldMk cId="72854251" sldId="262"/>
            <ac:spMk id="2" creationId="{A03B2EC1-B7BF-CE7B-C9A6-7635DA95F4F6}"/>
          </ac:spMkLst>
        </pc:spChg>
        <pc:spChg chg="del">
          <ac:chgData name="rahul sambaturu" userId="9d070284dac1f213" providerId="LiveId" clId="{B020F5A2-6D33-41AC-8D97-CF51785842AA}" dt="2024-07-23T09:09:35.122" v="969" actId="21"/>
          <ac:spMkLst>
            <pc:docMk/>
            <pc:sldMk cId="72854251" sldId="262"/>
            <ac:spMk id="3" creationId="{27EBACB0-5504-CAD6-951C-D14217A08A80}"/>
          </ac:spMkLst>
        </pc:spChg>
        <pc:spChg chg="add del mod">
          <ac:chgData name="rahul sambaturu" userId="9d070284dac1f213" providerId="LiveId" clId="{B020F5A2-6D33-41AC-8D97-CF51785842AA}" dt="2024-07-23T09:14:02.264" v="1108" actId="21"/>
          <ac:spMkLst>
            <pc:docMk/>
            <pc:sldMk cId="72854251" sldId="262"/>
            <ac:spMk id="6" creationId="{98CC3901-16D5-B5ED-FA87-64D9F3463365}"/>
          </ac:spMkLst>
        </pc:spChg>
        <pc:spChg chg="add mod">
          <ac:chgData name="rahul sambaturu" userId="9d070284dac1f213" providerId="LiveId" clId="{B020F5A2-6D33-41AC-8D97-CF51785842AA}" dt="2024-07-23T09:09:55.153" v="973"/>
          <ac:spMkLst>
            <pc:docMk/>
            <pc:sldMk cId="72854251" sldId="262"/>
            <ac:spMk id="7" creationId="{27EBACB0-5504-CAD6-951C-D14217A08A80}"/>
          </ac:spMkLst>
        </pc:spChg>
        <pc:spChg chg="add">
          <ac:chgData name="rahul sambaturu" userId="9d070284dac1f213" providerId="LiveId" clId="{B020F5A2-6D33-41AC-8D97-CF51785842AA}" dt="2024-07-23T09:11:58.237" v="1060"/>
          <ac:spMkLst>
            <pc:docMk/>
            <pc:sldMk cId="72854251" sldId="262"/>
            <ac:spMk id="8" creationId="{727F6E06-393D-8314-7002-13BE9A11CD23}"/>
          </ac:spMkLst>
        </pc:spChg>
        <pc:spChg chg="add mod">
          <ac:chgData name="rahul sambaturu" userId="9d070284dac1f213" providerId="LiveId" clId="{B020F5A2-6D33-41AC-8D97-CF51785842AA}" dt="2024-07-23T09:18:36.329" v="1150" actId="14100"/>
          <ac:spMkLst>
            <pc:docMk/>
            <pc:sldMk cId="72854251" sldId="262"/>
            <ac:spMk id="9" creationId="{E5804A61-A299-E570-26A8-26E2BE760D3F}"/>
          </ac:spMkLst>
        </pc:spChg>
        <pc:spChg chg="add">
          <ac:chgData name="rahul sambaturu" userId="9d070284dac1f213" providerId="LiveId" clId="{B020F5A2-6D33-41AC-8D97-CF51785842AA}" dt="2024-07-23T09:15:47.701" v="1127"/>
          <ac:spMkLst>
            <pc:docMk/>
            <pc:sldMk cId="72854251" sldId="262"/>
            <ac:spMk id="10" creationId="{E970504D-DDCE-FEE8-0890-0BC9B175AEE5}"/>
          </ac:spMkLst>
        </pc:spChg>
        <pc:spChg chg="add mod">
          <ac:chgData name="rahul sambaturu" userId="9d070284dac1f213" providerId="LiveId" clId="{B020F5A2-6D33-41AC-8D97-CF51785842AA}" dt="2024-07-23T09:15:55.997" v="1129"/>
          <ac:spMkLst>
            <pc:docMk/>
            <pc:sldMk cId="72854251" sldId="262"/>
            <ac:spMk id="11" creationId="{95366C83-6A66-B4E3-C50D-FA6441C8C3EF}"/>
          </ac:spMkLst>
        </pc:spChg>
        <pc:picChg chg="add mod">
          <ac:chgData name="rahul sambaturu" userId="9d070284dac1f213" providerId="LiveId" clId="{B020F5A2-6D33-41AC-8D97-CF51785842AA}" dt="2024-07-23T09:20:15.612" v="1158" actId="1440"/>
          <ac:picMkLst>
            <pc:docMk/>
            <pc:sldMk cId="72854251" sldId="262"/>
            <ac:picMk id="1029" creationId="{F33504FE-4EB7-AB57-596F-4213B732F253}"/>
          </ac:picMkLst>
        </pc:picChg>
      </pc:sldChg>
      <pc:sldChg chg="addSp delSp modSp mod">
        <pc:chgData name="rahul sambaturu" userId="9d070284dac1f213" providerId="LiveId" clId="{B020F5A2-6D33-41AC-8D97-CF51785842AA}" dt="2024-07-23T09:46:39.406" v="1204" actId="207"/>
        <pc:sldMkLst>
          <pc:docMk/>
          <pc:sldMk cId="2076851254" sldId="263"/>
        </pc:sldMkLst>
        <pc:spChg chg="del">
          <ac:chgData name="rahul sambaturu" userId="9d070284dac1f213" providerId="LiveId" clId="{B020F5A2-6D33-41AC-8D97-CF51785842AA}" dt="2024-07-23T09:22:34.387" v="1159" actId="21"/>
          <ac:spMkLst>
            <pc:docMk/>
            <pc:sldMk cId="2076851254" sldId="263"/>
            <ac:spMk id="3" creationId="{27EBACB0-5504-CAD6-951C-D14217A08A80}"/>
          </ac:spMkLst>
        </pc:spChg>
        <pc:spChg chg="add del mod">
          <ac:chgData name="rahul sambaturu" userId="9d070284dac1f213" providerId="LiveId" clId="{B020F5A2-6D33-41AC-8D97-CF51785842AA}" dt="2024-07-23T09:23:05.758" v="1165"/>
          <ac:spMkLst>
            <pc:docMk/>
            <pc:sldMk cId="2076851254" sldId="263"/>
            <ac:spMk id="4" creationId="{92817859-42E8-BEEC-A323-9670C26B8099}"/>
          </ac:spMkLst>
        </pc:spChg>
        <pc:spChg chg="add del mod">
          <ac:chgData name="rahul sambaturu" userId="9d070284dac1f213" providerId="LiveId" clId="{B020F5A2-6D33-41AC-8D97-CF51785842AA}" dt="2024-07-23T09:25:10.306" v="1176"/>
          <ac:spMkLst>
            <pc:docMk/>
            <pc:sldMk cId="2076851254" sldId="263"/>
            <ac:spMk id="5" creationId="{21688709-D2BF-83CA-EBB7-6628AE25557F}"/>
          </ac:spMkLst>
        </pc:spChg>
        <pc:spChg chg="add mod">
          <ac:chgData name="rahul sambaturu" userId="9d070284dac1f213" providerId="LiveId" clId="{B020F5A2-6D33-41AC-8D97-CF51785842AA}" dt="2024-07-23T09:46:21.840" v="1200" actId="207"/>
          <ac:spMkLst>
            <pc:docMk/>
            <pc:sldMk cId="2076851254" sldId="263"/>
            <ac:spMk id="6" creationId="{3749CD5D-779B-67B7-A19B-84D77A853886}"/>
          </ac:spMkLst>
        </pc:spChg>
        <pc:spChg chg="add mod">
          <ac:chgData name="rahul sambaturu" userId="9d070284dac1f213" providerId="LiveId" clId="{B020F5A2-6D33-41AC-8D97-CF51785842AA}" dt="2024-07-23T09:46:39.406" v="1204" actId="207"/>
          <ac:spMkLst>
            <pc:docMk/>
            <pc:sldMk cId="2076851254" sldId="263"/>
            <ac:spMk id="7" creationId="{A9AA7780-0651-06F1-D981-7C239EEDB283}"/>
          </ac:spMkLst>
        </pc:spChg>
      </pc:sldChg>
      <pc:sldChg chg="addSp delSp modSp mod">
        <pc:chgData name="rahul sambaturu" userId="9d070284dac1f213" providerId="LiveId" clId="{B020F5A2-6D33-41AC-8D97-CF51785842AA}" dt="2024-07-23T09:56:21.419" v="1355" actId="403"/>
        <pc:sldMkLst>
          <pc:docMk/>
          <pc:sldMk cId="3657386529" sldId="264"/>
        </pc:sldMkLst>
        <pc:spChg chg="del">
          <ac:chgData name="rahul sambaturu" userId="9d070284dac1f213" providerId="LiveId" clId="{B020F5A2-6D33-41AC-8D97-CF51785842AA}" dt="2024-07-23T09:48:40.232" v="1205" actId="21"/>
          <ac:spMkLst>
            <pc:docMk/>
            <pc:sldMk cId="3657386529" sldId="264"/>
            <ac:spMk id="3" creationId="{27EBACB0-5504-CAD6-951C-D14217A08A80}"/>
          </ac:spMkLst>
        </pc:spChg>
        <pc:spChg chg="add del mod">
          <ac:chgData name="rahul sambaturu" userId="9d070284dac1f213" providerId="LiveId" clId="{B020F5A2-6D33-41AC-8D97-CF51785842AA}" dt="2024-07-23T09:49:20.643" v="1211" actId="21"/>
          <ac:spMkLst>
            <pc:docMk/>
            <pc:sldMk cId="3657386529" sldId="264"/>
            <ac:spMk id="4" creationId="{CB1D823E-C2DC-1915-A6B8-11BA34941C22}"/>
          </ac:spMkLst>
        </pc:spChg>
        <pc:spChg chg="add mod">
          <ac:chgData name="rahul sambaturu" userId="9d070284dac1f213" providerId="LiveId" clId="{B020F5A2-6D33-41AC-8D97-CF51785842AA}" dt="2024-07-23T09:48:57.769" v="1209"/>
          <ac:spMkLst>
            <pc:docMk/>
            <pc:sldMk cId="3657386529" sldId="264"/>
            <ac:spMk id="5" creationId="{27EBACB0-5504-CAD6-951C-D14217A08A80}"/>
          </ac:spMkLst>
        </pc:spChg>
        <pc:spChg chg="add del">
          <ac:chgData name="rahul sambaturu" userId="9d070284dac1f213" providerId="LiveId" clId="{B020F5A2-6D33-41AC-8D97-CF51785842AA}" dt="2024-07-23T09:49:20.643" v="1211" actId="21"/>
          <ac:spMkLst>
            <pc:docMk/>
            <pc:sldMk cId="3657386529" sldId="264"/>
            <ac:spMk id="6" creationId="{18B1A270-F340-0469-C5AE-2FD3E399CA78}"/>
          </ac:spMkLst>
        </pc:spChg>
        <pc:spChg chg="add mod">
          <ac:chgData name="rahul sambaturu" userId="9d070284dac1f213" providerId="LiveId" clId="{B020F5A2-6D33-41AC-8D97-CF51785842AA}" dt="2024-07-23T09:56:21.419" v="1355" actId="403"/>
          <ac:spMkLst>
            <pc:docMk/>
            <pc:sldMk cId="3657386529" sldId="264"/>
            <ac:spMk id="7" creationId="{ECFE7B44-26F5-2FC6-E353-720A5F12BF58}"/>
          </ac:spMkLst>
        </pc:spChg>
        <pc:spChg chg="add">
          <ac:chgData name="rahul sambaturu" userId="9d070284dac1f213" providerId="LiveId" clId="{B020F5A2-6D33-41AC-8D97-CF51785842AA}" dt="2024-07-23T09:50:19.726" v="1217"/>
          <ac:spMkLst>
            <pc:docMk/>
            <pc:sldMk cId="3657386529" sldId="264"/>
            <ac:spMk id="8" creationId="{BF1C4A1A-A341-90D2-7315-09BE57A8ED61}"/>
          </ac:spMkLst>
        </pc:spChg>
        <pc:spChg chg="add">
          <ac:chgData name="rahul sambaturu" userId="9d070284dac1f213" providerId="LiveId" clId="{B020F5A2-6D33-41AC-8D97-CF51785842AA}" dt="2024-07-23T09:50:30.124" v="1218"/>
          <ac:spMkLst>
            <pc:docMk/>
            <pc:sldMk cId="3657386529" sldId="264"/>
            <ac:spMk id="9" creationId="{6E506053-851E-38E4-14FA-4666370DAC6E}"/>
          </ac:spMkLst>
        </pc:spChg>
        <pc:spChg chg="add">
          <ac:chgData name="rahul sambaturu" userId="9d070284dac1f213" providerId="LiveId" clId="{B020F5A2-6D33-41AC-8D97-CF51785842AA}" dt="2024-07-23T09:52:23.901" v="1227"/>
          <ac:spMkLst>
            <pc:docMk/>
            <pc:sldMk cId="3657386529" sldId="264"/>
            <ac:spMk id="10" creationId="{D10BB220-6A5F-FFD8-B257-4FD369A83FD2}"/>
          </ac:spMkLst>
        </pc:spChg>
        <pc:spChg chg="add">
          <ac:chgData name="rahul sambaturu" userId="9d070284dac1f213" providerId="LiveId" clId="{B020F5A2-6D33-41AC-8D97-CF51785842AA}" dt="2024-07-23T09:52:34.840" v="1228"/>
          <ac:spMkLst>
            <pc:docMk/>
            <pc:sldMk cId="3657386529" sldId="264"/>
            <ac:spMk id="11" creationId="{E700150F-D788-0EF5-7F69-876D9C444F55}"/>
          </ac:spMkLst>
        </pc:spChg>
        <pc:spChg chg="add">
          <ac:chgData name="rahul sambaturu" userId="9d070284dac1f213" providerId="LiveId" clId="{B020F5A2-6D33-41AC-8D97-CF51785842AA}" dt="2024-07-23T09:54:39.162" v="1293"/>
          <ac:spMkLst>
            <pc:docMk/>
            <pc:sldMk cId="3657386529" sldId="264"/>
            <ac:spMk id="12" creationId="{32D15E72-8C11-C293-682C-02C783864863}"/>
          </ac:spMkLst>
        </pc:spChg>
      </pc:sldChg>
      <pc:sldChg chg="addSp delSp modSp mod">
        <pc:chgData name="rahul sambaturu" userId="9d070284dac1f213" providerId="LiveId" clId="{B020F5A2-6D33-41AC-8D97-CF51785842AA}" dt="2024-07-23T10:37:27.195" v="1386" actId="1440"/>
        <pc:sldMkLst>
          <pc:docMk/>
          <pc:sldMk cId="3184081554" sldId="265"/>
        </pc:sldMkLst>
        <pc:spChg chg="del">
          <ac:chgData name="rahul sambaturu" userId="9d070284dac1f213" providerId="LiveId" clId="{B020F5A2-6D33-41AC-8D97-CF51785842AA}" dt="2024-07-23T10:24:54.937" v="1356" actId="21"/>
          <ac:spMkLst>
            <pc:docMk/>
            <pc:sldMk cId="3184081554" sldId="265"/>
            <ac:spMk id="3" creationId="{27EBACB0-5504-CAD6-951C-D14217A08A80}"/>
          </ac:spMkLst>
        </pc:spChg>
        <pc:spChg chg="add mod ord">
          <ac:chgData name="rahul sambaturu" userId="9d070284dac1f213" providerId="LiveId" clId="{B020F5A2-6D33-41AC-8D97-CF51785842AA}" dt="2024-07-23T10:28:13.172" v="1380" actId="404"/>
          <ac:spMkLst>
            <pc:docMk/>
            <pc:sldMk cId="3184081554" sldId="265"/>
            <ac:spMk id="4" creationId="{C87A27CF-EEEC-9E92-4337-33EB8082658E}"/>
          </ac:spMkLst>
        </pc:spChg>
        <pc:picChg chg="add mod">
          <ac:chgData name="rahul sambaturu" userId="9d070284dac1f213" providerId="LiveId" clId="{B020F5A2-6D33-41AC-8D97-CF51785842AA}" dt="2024-07-23T10:37:27.195" v="1386" actId="1440"/>
          <ac:picMkLst>
            <pc:docMk/>
            <pc:sldMk cId="3184081554" sldId="265"/>
            <ac:picMk id="6" creationId="{A8616417-ECEE-2418-B4F7-979201FCB583}"/>
          </ac:picMkLst>
        </pc:picChg>
      </pc:sldChg>
      <pc:sldChg chg="addSp delSp modSp mod">
        <pc:chgData name="rahul sambaturu" userId="9d070284dac1f213" providerId="LiveId" clId="{B020F5A2-6D33-41AC-8D97-CF51785842AA}" dt="2024-07-24T10:04:57.139" v="1690" actId="207"/>
        <pc:sldMkLst>
          <pc:docMk/>
          <pc:sldMk cId="958589618" sldId="266"/>
        </pc:sldMkLst>
        <pc:spChg chg="del">
          <ac:chgData name="rahul sambaturu" userId="9d070284dac1f213" providerId="LiveId" clId="{B020F5A2-6D33-41AC-8D97-CF51785842AA}" dt="2024-07-23T10:54:23.150" v="1429" actId="21"/>
          <ac:spMkLst>
            <pc:docMk/>
            <pc:sldMk cId="958589618" sldId="266"/>
            <ac:spMk id="3" creationId="{27EBACB0-5504-CAD6-951C-D14217A08A80}"/>
          </ac:spMkLst>
        </pc:spChg>
        <pc:spChg chg="add del mod">
          <ac:chgData name="rahul sambaturu" userId="9d070284dac1f213" providerId="LiveId" clId="{B020F5A2-6D33-41AC-8D97-CF51785842AA}" dt="2024-07-24T10:04:57.139" v="1690" actId="207"/>
          <ac:spMkLst>
            <pc:docMk/>
            <pc:sldMk cId="958589618" sldId="266"/>
            <ac:spMk id="4" creationId="{BB750AB4-1144-2A7B-97E1-62830EED72F3}"/>
          </ac:spMkLst>
        </pc:spChg>
      </pc:sldChg>
      <pc:sldChg chg="addSp delSp modSp mod">
        <pc:chgData name="rahul sambaturu" userId="9d070284dac1f213" providerId="LiveId" clId="{B020F5A2-6D33-41AC-8D97-CF51785842AA}" dt="2024-07-23T10:54:04" v="1428" actId="14100"/>
        <pc:sldMkLst>
          <pc:docMk/>
          <pc:sldMk cId="3319627397" sldId="267"/>
        </pc:sldMkLst>
        <pc:spChg chg="mod">
          <ac:chgData name="rahul sambaturu" userId="9d070284dac1f213" providerId="LiveId" clId="{B020F5A2-6D33-41AC-8D97-CF51785842AA}" dt="2024-07-23T10:51:25.020" v="1406" actId="14100"/>
          <ac:spMkLst>
            <pc:docMk/>
            <pc:sldMk cId="3319627397" sldId="267"/>
            <ac:spMk id="2" creationId="{A03B2EC1-B7BF-CE7B-C9A6-7635DA95F4F6}"/>
          </ac:spMkLst>
        </pc:spChg>
        <pc:spChg chg="del">
          <ac:chgData name="rahul sambaturu" userId="9d070284dac1f213" providerId="LiveId" clId="{B020F5A2-6D33-41AC-8D97-CF51785842AA}" dt="2024-07-23T10:37:47.566" v="1387" actId="21"/>
          <ac:spMkLst>
            <pc:docMk/>
            <pc:sldMk cId="3319627397" sldId="267"/>
            <ac:spMk id="3" creationId="{27EBACB0-5504-CAD6-951C-D14217A08A80}"/>
          </ac:spMkLst>
        </pc:spChg>
        <pc:spChg chg="add mod">
          <ac:chgData name="rahul sambaturu" userId="9d070284dac1f213" providerId="LiveId" clId="{B020F5A2-6D33-41AC-8D97-CF51785842AA}" dt="2024-07-23T10:53:09.244" v="1419" actId="12"/>
          <ac:spMkLst>
            <pc:docMk/>
            <pc:sldMk cId="3319627397" sldId="267"/>
            <ac:spMk id="10" creationId="{EB8176C3-D340-B524-5C7E-B62635F28A17}"/>
          </ac:spMkLst>
        </pc:spChg>
        <pc:spChg chg="add mod">
          <ac:chgData name="rahul sambaturu" userId="9d070284dac1f213" providerId="LiveId" clId="{B020F5A2-6D33-41AC-8D97-CF51785842AA}" dt="2024-07-23T10:54:04" v="1428" actId="14100"/>
          <ac:spMkLst>
            <pc:docMk/>
            <pc:sldMk cId="3319627397" sldId="267"/>
            <ac:spMk id="11" creationId="{518F9D23-B13D-A499-D351-B7D962CCB013}"/>
          </ac:spMkLst>
        </pc:spChg>
        <pc:picChg chg="add mod">
          <ac:chgData name="rahul sambaturu" userId="9d070284dac1f213" providerId="LiveId" clId="{B020F5A2-6D33-41AC-8D97-CF51785842AA}" dt="2024-07-23T10:51:31.631" v="1407" actId="14100"/>
          <ac:picMkLst>
            <pc:docMk/>
            <pc:sldMk cId="3319627397" sldId="267"/>
            <ac:picMk id="5" creationId="{9759AA66-1F21-023C-3C07-05E029523150}"/>
          </ac:picMkLst>
        </pc:picChg>
        <pc:picChg chg="add mod">
          <ac:chgData name="rahul sambaturu" userId="9d070284dac1f213" providerId="LiveId" clId="{B020F5A2-6D33-41AC-8D97-CF51785842AA}" dt="2024-07-23T10:51:36.940" v="1408" actId="14100"/>
          <ac:picMkLst>
            <pc:docMk/>
            <pc:sldMk cId="3319627397" sldId="267"/>
            <ac:picMk id="7" creationId="{DDDA9FB8-E093-3959-1377-09EC50C83E85}"/>
          </ac:picMkLst>
        </pc:picChg>
        <pc:picChg chg="add mod">
          <ac:chgData name="rahul sambaturu" userId="9d070284dac1f213" providerId="LiveId" clId="{B020F5A2-6D33-41AC-8D97-CF51785842AA}" dt="2024-07-23T10:51:51.135" v="1412" actId="14100"/>
          <ac:picMkLst>
            <pc:docMk/>
            <pc:sldMk cId="3319627397" sldId="267"/>
            <ac:picMk id="9" creationId="{BF6E8D92-241D-7EA0-0E86-F0FF38D6EAAF}"/>
          </ac:picMkLst>
        </pc:picChg>
      </pc:sldChg>
      <pc:sldChg chg="addSp delSp modSp new mod modClrScheme chgLayout">
        <pc:chgData name="rahul sambaturu" userId="9d070284dac1f213" providerId="LiveId" clId="{B020F5A2-6D33-41AC-8D97-CF51785842AA}" dt="2024-07-23T09:05:52.084" v="968" actId="14100"/>
        <pc:sldMkLst>
          <pc:docMk/>
          <pc:sldMk cId="3546464976" sldId="268"/>
        </pc:sldMkLst>
        <pc:spChg chg="mod ord">
          <ac:chgData name="rahul sambaturu" userId="9d070284dac1f213" providerId="LiveId" clId="{B020F5A2-6D33-41AC-8D97-CF51785842AA}" dt="2024-07-23T08:37:10.899" v="959" actId="700"/>
          <ac:spMkLst>
            <pc:docMk/>
            <pc:sldMk cId="3546464976" sldId="268"/>
            <ac:spMk id="2" creationId="{44F4CA5B-29FC-F05D-169B-A4AFC5544F04}"/>
          </ac:spMkLst>
        </pc:spChg>
        <pc:spChg chg="del mod">
          <ac:chgData name="rahul sambaturu" userId="9d070284dac1f213" providerId="LiveId" clId="{B020F5A2-6D33-41AC-8D97-CF51785842AA}" dt="2024-07-22T16:31:27.787" v="956" actId="21"/>
          <ac:spMkLst>
            <pc:docMk/>
            <pc:sldMk cId="3546464976" sldId="268"/>
            <ac:spMk id="3" creationId="{0408E9F2-5748-5E04-F162-A9265E866F19}"/>
          </ac:spMkLst>
        </pc:spChg>
        <pc:spChg chg="add del mod">
          <ac:chgData name="rahul sambaturu" userId="9d070284dac1f213" providerId="LiveId" clId="{B020F5A2-6D33-41AC-8D97-CF51785842AA}" dt="2024-07-23T08:37:05.748" v="957" actId="6264"/>
          <ac:spMkLst>
            <pc:docMk/>
            <pc:sldMk cId="3546464976" sldId="268"/>
            <ac:spMk id="3" creationId="{C24E8CD9-8239-EF9B-BB3C-874FD55892BB}"/>
          </ac:spMkLst>
        </pc:spChg>
        <pc:spChg chg="add del mod ord">
          <ac:chgData name="rahul sambaturu" userId="9d070284dac1f213" providerId="LiveId" clId="{B020F5A2-6D33-41AC-8D97-CF51785842AA}" dt="2024-07-23T08:37:10.899" v="959" actId="700"/>
          <ac:spMkLst>
            <pc:docMk/>
            <pc:sldMk cId="3546464976" sldId="268"/>
            <ac:spMk id="4" creationId="{67BE6EE6-B08F-BED5-F5AD-180F9BE12258}"/>
          </ac:spMkLst>
        </pc:spChg>
        <pc:spChg chg="add del mod ord">
          <ac:chgData name="rahul sambaturu" userId="9d070284dac1f213" providerId="LiveId" clId="{B020F5A2-6D33-41AC-8D97-CF51785842AA}" dt="2024-07-23T09:04:51.308" v="960" actId="931"/>
          <ac:spMkLst>
            <pc:docMk/>
            <pc:sldMk cId="3546464976" sldId="268"/>
            <ac:spMk id="5" creationId="{47297E36-03B5-D441-45AD-DDDAE58ED783}"/>
          </ac:spMkLst>
        </pc:spChg>
        <pc:picChg chg="add mod">
          <ac:chgData name="rahul sambaturu" userId="9d070284dac1f213" providerId="LiveId" clId="{B020F5A2-6D33-41AC-8D97-CF51785842AA}" dt="2024-07-23T09:05:52.084" v="968" actId="14100"/>
          <ac:picMkLst>
            <pc:docMk/>
            <pc:sldMk cId="3546464976" sldId="268"/>
            <ac:picMk id="7" creationId="{1CDC2F35-86A3-D41D-0B2E-4C2375DE1FB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mailto:rahul_sambaturu@srmap.edu.in" TargetMode="External"/><Relationship Id="rId2" Type="http://schemas.openxmlformats.org/officeDocument/2006/relationships/hyperlink" Target="https://github.com/Rahulsambaturu/cyber_security-internsh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294969" y="1020432"/>
            <a:ext cx="4571999" cy="100501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46534" y="2290916"/>
            <a:ext cx="6455711" cy="3546653"/>
          </a:xfrm>
        </p:spPr>
        <p:txBody>
          <a:bodyPr>
            <a:normAutofit fontScale="32500" lnSpcReduction="20000"/>
          </a:bodyPr>
          <a:lstStyle/>
          <a:p>
            <a:r>
              <a:rPr lang="en-GB" sz="7200" dirty="0">
                <a:solidFill>
                  <a:schemeClr val="accent6">
                    <a:lumMod val="50000"/>
                  </a:schemeClr>
                </a:solidFill>
              </a:rPr>
              <a:t>NAME: </a:t>
            </a:r>
            <a:r>
              <a:rPr lang="en-GB" sz="7200" dirty="0">
                <a:solidFill>
                  <a:schemeClr val="accent5">
                    <a:lumMod val="60000"/>
                    <a:lumOff val="40000"/>
                  </a:schemeClr>
                </a:solidFill>
              </a:rPr>
              <a:t>RAHUL SAMBATURU</a:t>
            </a:r>
          </a:p>
          <a:p>
            <a:r>
              <a:rPr lang="en-GB" sz="8000" dirty="0">
                <a:solidFill>
                  <a:schemeClr val="tx1">
                    <a:lumMod val="95000"/>
                    <a:lumOff val="5000"/>
                  </a:schemeClr>
                </a:solidFill>
              </a:rPr>
              <a:t>CLG </a:t>
            </a:r>
            <a:r>
              <a:rPr lang="en-IN" sz="8000" dirty="0">
                <a:solidFill>
                  <a:schemeClr val="tx1">
                    <a:lumMod val="95000"/>
                    <a:lumOff val="5000"/>
                  </a:schemeClr>
                </a:solidFill>
              </a:rPr>
              <a:t>Reference ID: </a:t>
            </a:r>
            <a:r>
              <a:rPr lang="en-IN" sz="8000" dirty="0">
                <a:solidFill>
                  <a:schemeClr val="accent5">
                    <a:lumMod val="60000"/>
                    <a:lumOff val="40000"/>
                  </a:schemeClr>
                </a:solidFill>
              </a:rPr>
              <a:t>AP22110011279</a:t>
            </a:r>
            <a:endParaRPr lang="en-GB" sz="7200" dirty="0">
              <a:solidFill>
                <a:schemeClr val="accent5">
                  <a:lumMod val="60000"/>
                  <a:lumOff val="40000"/>
                </a:schemeClr>
              </a:solidFill>
            </a:endParaRPr>
          </a:p>
          <a:p>
            <a:r>
              <a:rPr lang="en-GB" sz="7200" dirty="0">
                <a:solidFill>
                  <a:schemeClr val="accent4">
                    <a:lumMod val="50000"/>
                  </a:schemeClr>
                </a:solidFill>
              </a:rPr>
              <a:t>INSTITUTE</a:t>
            </a:r>
            <a:r>
              <a:rPr lang="en-GB" sz="7200" dirty="0">
                <a:solidFill>
                  <a:schemeClr val="accent5">
                    <a:lumMod val="60000"/>
                    <a:lumOff val="40000"/>
                  </a:schemeClr>
                </a:solidFill>
              </a:rPr>
              <a:t>:  S.R.M. UNIVERSITY ANDHRA PRADESH</a:t>
            </a:r>
          </a:p>
          <a:p>
            <a:r>
              <a:rPr lang="en-GB" sz="7200" dirty="0">
                <a:solidFill>
                  <a:schemeClr val="accent4">
                    <a:lumMod val="50000"/>
                  </a:schemeClr>
                </a:solidFill>
              </a:rPr>
              <a:t>IBM EMAIL ID</a:t>
            </a:r>
            <a:r>
              <a:rPr lang="en-GB" sz="7200" cap="none" dirty="0">
                <a:solidFill>
                  <a:schemeClr val="accent4">
                    <a:lumMod val="50000"/>
                  </a:schemeClr>
                </a:solidFill>
              </a:rPr>
              <a:t>: </a:t>
            </a:r>
            <a:r>
              <a:rPr lang="en-GB" sz="7200" cap="none" dirty="0">
                <a:solidFill>
                  <a:schemeClr val="accent5">
                    <a:lumMod val="60000"/>
                    <a:lumOff val="40000"/>
                  </a:schemeClr>
                </a:solidFill>
              </a:rPr>
              <a:t>rahul_sambaturu@srmap.edu.in</a:t>
            </a:r>
          </a:p>
          <a:p>
            <a:r>
              <a:rPr lang="en-GB" sz="7200" dirty="0">
                <a:solidFill>
                  <a:schemeClr val="tx1">
                    <a:lumMod val="95000"/>
                    <a:lumOff val="5000"/>
                  </a:schemeClr>
                </a:solidFill>
              </a:rPr>
              <a:t>DOMAIN: </a:t>
            </a:r>
            <a:r>
              <a:rPr lang="en-GB" sz="7200" dirty="0">
                <a:solidFill>
                  <a:schemeClr val="accent5">
                    <a:lumMod val="60000"/>
                    <a:lumOff val="40000"/>
                  </a:schemeClr>
                </a:solidFill>
              </a:rPr>
              <a:t>cyber security</a:t>
            </a:r>
          </a:p>
          <a:p>
            <a:r>
              <a:rPr lang="en-GB" sz="7200" dirty="0">
                <a:solidFill>
                  <a:schemeClr val="tx1">
                    <a:lumMod val="95000"/>
                    <a:lumOff val="5000"/>
                  </a:schemeClr>
                </a:solidFill>
              </a:rPr>
              <a:t>Date of joining :</a:t>
            </a:r>
            <a:r>
              <a:rPr lang="en-GB" sz="7200" dirty="0">
                <a:solidFill>
                  <a:schemeClr val="accent5">
                    <a:lumMod val="60000"/>
                    <a:lumOff val="40000"/>
                  </a:schemeClr>
                </a:solidFill>
              </a:rPr>
              <a:t>03-06-2024</a:t>
            </a:r>
          </a:p>
          <a:p>
            <a:r>
              <a:rPr lang="en-GB" sz="7200" dirty="0">
                <a:solidFill>
                  <a:schemeClr val="tx1">
                    <a:lumMod val="95000"/>
                    <a:lumOff val="5000"/>
                  </a:schemeClr>
                </a:solidFill>
              </a:rPr>
              <a:t>Date of ending </a:t>
            </a:r>
            <a:r>
              <a:rPr lang="en-GB" sz="7200" dirty="0">
                <a:solidFill>
                  <a:schemeClr val="accent5">
                    <a:lumMod val="60000"/>
                    <a:lumOff val="40000"/>
                  </a:schemeClr>
                </a:solidFill>
              </a:rPr>
              <a:t>:25-07-2024</a:t>
            </a:r>
          </a:p>
          <a:p>
            <a:endParaRPr lang="en-GB" sz="7200" dirty="0">
              <a:solidFill>
                <a:schemeClr val="accent5">
                  <a:lumMod val="60000"/>
                  <a:lumOff val="40000"/>
                </a:schemeClr>
              </a:solidFill>
            </a:endParaRPr>
          </a:p>
          <a:p>
            <a:endParaRPr lang="en-GB" sz="2000" dirty="0">
              <a:solidFill>
                <a:schemeClr val="accent4">
                  <a:lumMod val="50000"/>
                </a:schemeClr>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580102"/>
            <a:ext cx="11029616" cy="1102429"/>
          </a:xfrm>
        </p:spPr>
        <p:txBody>
          <a:bodyPr anchor="ctr"/>
          <a:lstStyle/>
          <a:p>
            <a:r>
              <a:rPr lang="en-GB" dirty="0"/>
              <a:t>Results</a:t>
            </a:r>
            <a:endParaRPr lang="en-US" dirty="0"/>
          </a:p>
        </p:txBody>
      </p:sp>
      <p:pic>
        <p:nvPicPr>
          <p:cNvPr id="5" name="Picture 4">
            <a:extLst>
              <a:ext uri="{FF2B5EF4-FFF2-40B4-BE49-F238E27FC236}">
                <a16:creationId xmlns:a16="http://schemas.microsoft.com/office/drawing/2014/main" id="{9759AA66-1F21-023C-3C07-05E029523150}"/>
              </a:ext>
            </a:extLst>
          </p:cNvPr>
          <p:cNvPicPr>
            <a:picLocks noChangeAspect="1"/>
          </p:cNvPicPr>
          <p:nvPr/>
        </p:nvPicPr>
        <p:blipFill>
          <a:blip r:embed="rId2"/>
          <a:stretch>
            <a:fillRect/>
          </a:stretch>
        </p:blipFill>
        <p:spPr>
          <a:xfrm>
            <a:off x="581191" y="1546399"/>
            <a:ext cx="3131762" cy="1685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DDDA9FB8-E093-3959-1377-09EC50C83E85}"/>
              </a:ext>
            </a:extLst>
          </p:cNvPr>
          <p:cNvPicPr>
            <a:picLocks noChangeAspect="1"/>
          </p:cNvPicPr>
          <p:nvPr/>
        </p:nvPicPr>
        <p:blipFill>
          <a:blip r:embed="rId3"/>
          <a:stretch>
            <a:fillRect/>
          </a:stretch>
        </p:blipFill>
        <p:spPr>
          <a:xfrm>
            <a:off x="4195820" y="1546380"/>
            <a:ext cx="3237367" cy="1685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BF6E8D92-241D-7EA0-0E86-F0FF38D6EAAF}"/>
              </a:ext>
            </a:extLst>
          </p:cNvPr>
          <p:cNvPicPr>
            <a:picLocks noChangeAspect="1"/>
          </p:cNvPicPr>
          <p:nvPr/>
        </p:nvPicPr>
        <p:blipFill>
          <a:blip r:embed="rId4"/>
          <a:stretch>
            <a:fillRect/>
          </a:stretch>
        </p:blipFill>
        <p:spPr>
          <a:xfrm>
            <a:off x="7777316" y="1682531"/>
            <a:ext cx="4223195" cy="3479404"/>
          </a:xfrm>
          <a:prstGeom prst="rect">
            <a:avLst/>
          </a:prstGeom>
        </p:spPr>
      </p:pic>
      <p:sp>
        <p:nvSpPr>
          <p:cNvPr id="10" name="TextBox 9">
            <a:extLst>
              <a:ext uri="{FF2B5EF4-FFF2-40B4-BE49-F238E27FC236}">
                <a16:creationId xmlns:a16="http://schemas.microsoft.com/office/drawing/2014/main" id="{EB8176C3-D340-B524-5C7E-B62635F28A17}"/>
              </a:ext>
            </a:extLst>
          </p:cNvPr>
          <p:cNvSpPr txBox="1"/>
          <p:nvPr/>
        </p:nvSpPr>
        <p:spPr>
          <a:xfrm>
            <a:off x="786581" y="3429000"/>
            <a:ext cx="2507225" cy="369332"/>
          </a:xfrm>
          <a:prstGeom prst="rect">
            <a:avLst/>
          </a:prstGeom>
          <a:noFill/>
        </p:spPr>
        <p:txBody>
          <a:bodyPr wrap="square" rtlCol="0">
            <a:spAutoFit/>
          </a:bodyPr>
          <a:lstStyle/>
          <a:p>
            <a:pPr marL="285750" indent="-285750">
              <a:buFont typeface="Wingdings" panose="05000000000000000000" pitchFamily="2" charset="2"/>
              <a:buChar char="q"/>
            </a:pPr>
            <a:r>
              <a:rPr lang="en-IN" dirty="0"/>
              <a:t>Normal Image</a:t>
            </a:r>
          </a:p>
        </p:txBody>
      </p:sp>
      <p:sp>
        <p:nvSpPr>
          <p:cNvPr id="11" name="TextBox 10">
            <a:extLst>
              <a:ext uri="{FF2B5EF4-FFF2-40B4-BE49-F238E27FC236}">
                <a16:creationId xmlns:a16="http://schemas.microsoft.com/office/drawing/2014/main" id="{518F9D23-B13D-A499-D351-B7D962CCB013}"/>
              </a:ext>
            </a:extLst>
          </p:cNvPr>
          <p:cNvSpPr txBox="1"/>
          <p:nvPr/>
        </p:nvSpPr>
        <p:spPr>
          <a:xfrm>
            <a:off x="4195821" y="3429000"/>
            <a:ext cx="2981728" cy="369332"/>
          </a:xfrm>
          <a:prstGeom prst="rect">
            <a:avLst/>
          </a:prstGeom>
          <a:noFill/>
        </p:spPr>
        <p:txBody>
          <a:bodyPr wrap="square" rtlCol="0">
            <a:spAutoFit/>
          </a:bodyPr>
          <a:lstStyle/>
          <a:p>
            <a:pPr marL="285750" indent="-285750">
              <a:buFont typeface="Wingdings" panose="05000000000000000000" pitchFamily="2" charset="2"/>
              <a:buChar char="q"/>
            </a:pPr>
            <a:r>
              <a:rPr lang="en-IN" dirty="0"/>
              <a:t> Encrypted Image</a:t>
            </a:r>
          </a:p>
        </p:txBody>
      </p:sp>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4" name="TextBox 3">
            <a:extLst>
              <a:ext uri="{FF2B5EF4-FFF2-40B4-BE49-F238E27FC236}">
                <a16:creationId xmlns:a16="http://schemas.microsoft.com/office/drawing/2014/main" id="{BB750AB4-1144-2A7B-97E1-62830EED72F3}"/>
              </a:ext>
            </a:extLst>
          </p:cNvPr>
          <p:cNvSpPr txBox="1"/>
          <p:nvPr/>
        </p:nvSpPr>
        <p:spPr>
          <a:xfrm>
            <a:off x="766916" y="1386348"/>
            <a:ext cx="8327923"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Project links : </a:t>
            </a:r>
            <a:r>
              <a:rPr lang="en-IN" dirty="0">
                <a:hlinkClick r:id="rId2"/>
              </a:rPr>
              <a:t>https://github.com/Rahulsambaturu/cyber_security-internship</a:t>
            </a:r>
            <a:r>
              <a:rPr lang="en-IN" dirty="0"/>
              <a:t> </a:t>
            </a:r>
            <a:r>
              <a:rPr lang="en-IN" dirty="0">
                <a:solidFill>
                  <a:schemeClr val="tx2"/>
                </a:solidFill>
              </a:rPr>
              <a:t>(press ctrl+left click to open the links )</a:t>
            </a:r>
          </a:p>
          <a:p>
            <a:pPr marL="285750" indent="-285750">
              <a:buFont typeface="Wingdings" panose="05000000000000000000" pitchFamily="2" charset="2"/>
              <a:buChar char="Ø"/>
            </a:pPr>
            <a:r>
              <a:rPr lang="en-IN" dirty="0"/>
              <a:t>IBM SKILL BUILD EMAIL ID</a:t>
            </a:r>
            <a:r>
              <a:rPr lang="en-IN" dirty="0">
                <a:solidFill>
                  <a:schemeClr val="tx2"/>
                </a:solidFill>
              </a:rPr>
              <a:t>: </a:t>
            </a:r>
            <a:r>
              <a:rPr lang="en-IN" dirty="0">
                <a:solidFill>
                  <a:schemeClr val="accent5">
                    <a:lumMod val="60000"/>
                    <a:lumOff val="40000"/>
                  </a:schemeClr>
                </a:solidFill>
                <a:hlinkClick r:id="rId3">
                  <a:extLst>
                    <a:ext uri="{A12FA001-AC4F-418D-AE19-62706E023703}">
                      <ahyp:hlinkClr xmlns:ahyp="http://schemas.microsoft.com/office/drawing/2018/hyperlinkcolor" val="tx"/>
                    </a:ext>
                  </a:extLst>
                </a:hlinkClick>
              </a:rPr>
              <a:t>rahul_sambaturu@srmap.edu.in</a:t>
            </a:r>
            <a:endParaRPr lang="en-IN" dirty="0">
              <a:solidFill>
                <a:schemeClr val="accent5">
                  <a:lumMod val="60000"/>
                  <a:lumOff val="40000"/>
                </a:schemeClr>
              </a:solidFill>
            </a:endParaRPr>
          </a:p>
          <a:p>
            <a:endParaRPr lang="en-IN" dirty="0"/>
          </a:p>
          <a:p>
            <a:endParaRPr lang="en-IN" u="sng" dirty="0">
              <a:solidFill>
                <a:schemeClr val="tx2"/>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solidFill>
                  <a:schemeClr val="tx1">
                    <a:lumMod val="95000"/>
                    <a:lumOff val="5000"/>
                  </a:schemeClr>
                </a:solidFill>
              </a:rPr>
              <a:t>PROJECT TITLE:</a:t>
            </a:r>
            <a:r>
              <a:rPr lang="en-GB" dirty="0">
                <a:solidFill>
                  <a:schemeClr val="accent6"/>
                </a:solidFill>
              </a:rPr>
              <a:t>Hiding text in an image using steganography</a:t>
            </a:r>
            <a:br>
              <a:rPr lang="en-GB" dirty="0"/>
            </a:br>
            <a:endParaRPr lang="en-US" dirty="0"/>
          </a:p>
        </p:txBody>
      </p:sp>
      <p:pic>
        <p:nvPicPr>
          <p:cNvPr id="8" name="Content Placeholder 7" descr="A green lock with lines and dots&#10;&#10;Description automatically generated">
            <a:extLst>
              <a:ext uri="{FF2B5EF4-FFF2-40B4-BE49-F238E27FC236}">
                <a16:creationId xmlns:a16="http://schemas.microsoft.com/office/drawing/2014/main" id="{8D36A07A-A69E-C154-D0B9-75ACA6EB36C5}"/>
              </a:ext>
            </a:extLst>
          </p:cNvPr>
          <p:cNvPicPr>
            <a:picLocks noGrp="1" noChangeAspect="1"/>
          </p:cNvPicPr>
          <p:nvPr>
            <p:ph idx="1"/>
          </p:nvPr>
        </p:nvPicPr>
        <p:blipFill>
          <a:blip r:embed="rId2">
            <a:alphaModFix amt="70000"/>
            <a:duotone>
              <a:schemeClr val="accent6">
                <a:shade val="45000"/>
                <a:satMod val="135000"/>
              </a:schemeClr>
              <a:prstClr val="white"/>
            </a:duotone>
            <a:extLst>
              <a:ext uri="{BEBA8EAE-BF5A-486C-A8C5-ECC9F3942E4B}">
                <a14:imgProps xmlns:a14="http://schemas.microsoft.com/office/drawing/2010/main">
                  <a14:imgLayer r:embed="rId3">
                    <a14:imgEffect>
                      <a14:artisticPaintBrush/>
                    </a14:imgEffect>
                  </a14:imgLayer>
                </a14:imgProps>
              </a:ext>
            </a:extLst>
          </a:blip>
          <a:stretch>
            <a:fillRect/>
          </a:stretch>
        </p:blipFill>
        <p:spPr>
          <a:xfrm>
            <a:off x="737418" y="1733821"/>
            <a:ext cx="10599175" cy="47745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7179D9BE-5BB9-04F9-E424-A30397887EB0}"/>
              </a:ext>
            </a:extLst>
          </p:cNvPr>
          <p:cNvSpPr txBox="1"/>
          <p:nvPr/>
        </p:nvSpPr>
        <p:spPr>
          <a:xfrm>
            <a:off x="1033669" y="1890876"/>
            <a:ext cx="9173817" cy="1692771"/>
          </a:xfrm>
          <a:prstGeom prst="rect">
            <a:avLst/>
          </a:prstGeom>
          <a:noFill/>
        </p:spPr>
        <p:txBody>
          <a:bodyPr wrap="square" rtlCol="0">
            <a:spAutoFit/>
          </a:bodyPr>
          <a:lstStyle/>
          <a:p>
            <a:r>
              <a:rPr lang="en-US" sz="2400" dirty="0">
                <a:solidFill>
                  <a:schemeClr val="accent1">
                    <a:lumMod val="40000"/>
                    <a:lumOff val="60000"/>
                  </a:schemeClr>
                </a:solidFill>
              </a:rPr>
              <a:t>PROBLEM STATEMENT:</a:t>
            </a:r>
            <a:r>
              <a:rPr lang="en-US" sz="3200" dirty="0"/>
              <a:t> </a:t>
            </a:r>
            <a:r>
              <a:rPr lang="en-US" sz="2400" dirty="0">
                <a:solidFill>
                  <a:schemeClr val="accent6">
                    <a:lumMod val="20000"/>
                    <a:lumOff val="80000"/>
                  </a:schemeClr>
                </a:solidFill>
              </a:rPr>
              <a:t>Steganography in cybersecurity involves concealing text within an image, making the information invisible to casual observers. This technique is used to covertly transmit data, protecting it from unauthorized access or detection</a:t>
            </a:r>
            <a:endParaRPr lang="en-IN" sz="3200" dirty="0">
              <a:solidFill>
                <a:schemeClr val="accent6">
                  <a:lumMod val="20000"/>
                  <a:lumOff val="80000"/>
                </a:schemeClr>
              </a:solidFill>
            </a:endParaRPr>
          </a:p>
        </p:txBody>
      </p:sp>
      <p:sp>
        <p:nvSpPr>
          <p:cNvPr id="10" name="TextBox 9">
            <a:extLst>
              <a:ext uri="{FF2B5EF4-FFF2-40B4-BE49-F238E27FC236}">
                <a16:creationId xmlns:a16="http://schemas.microsoft.com/office/drawing/2014/main" id="{C14D7D43-CDDB-78F4-CD61-E55161595D63}"/>
              </a:ext>
            </a:extLst>
          </p:cNvPr>
          <p:cNvSpPr txBox="1"/>
          <p:nvPr/>
        </p:nvSpPr>
        <p:spPr>
          <a:xfrm>
            <a:off x="1033669" y="3583647"/>
            <a:ext cx="9173818" cy="1569660"/>
          </a:xfrm>
          <a:prstGeom prst="rect">
            <a:avLst/>
          </a:prstGeom>
          <a:noFill/>
        </p:spPr>
        <p:txBody>
          <a:bodyPr wrap="square" rtlCol="0">
            <a:spAutoFit/>
          </a:bodyPr>
          <a:lstStyle/>
          <a:p>
            <a:r>
              <a:rPr lang="en-IN" sz="2400" b="1" dirty="0">
                <a:solidFill>
                  <a:schemeClr val="tx1">
                    <a:lumMod val="95000"/>
                    <a:lumOff val="5000"/>
                  </a:schemeClr>
                </a:solidFill>
              </a:rPr>
              <a:t>Image steganography</a:t>
            </a:r>
            <a:r>
              <a:rPr lang="en-IN" sz="2000" dirty="0">
                <a:solidFill>
                  <a:schemeClr val="accent6">
                    <a:lumMod val="20000"/>
                    <a:lumOff val="80000"/>
                  </a:schemeClr>
                </a:solidFill>
              </a:rPr>
              <a:t>:</a:t>
            </a:r>
            <a:r>
              <a:rPr lang="en-US" sz="2000" dirty="0">
                <a:solidFill>
                  <a:schemeClr val="accent6">
                    <a:lumMod val="20000"/>
                    <a:lumOff val="80000"/>
                  </a:schemeClr>
                </a:solidFill>
              </a:rPr>
              <a:t> </a:t>
            </a:r>
            <a:r>
              <a:rPr lang="en-US" sz="2400" dirty="0">
                <a:solidFill>
                  <a:schemeClr val="accent6">
                    <a:lumMod val="20000"/>
                    <a:lumOff val="80000"/>
                  </a:schemeClr>
                </a:solidFill>
              </a:rPr>
              <a:t>Image steganography hides information within an image by subtly altering pixel values. This technique ensures secret data transmission without noticeable changes to the image, enhancing security and privacy in communication</a:t>
            </a:r>
            <a:endParaRPr lang="en-IN"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226142" y="702156"/>
            <a:ext cx="2713703" cy="1195470"/>
          </a:xfrm>
        </p:spPr>
        <p:txBody>
          <a:bodyPr anchor="ctr">
            <a:normAutofit/>
          </a:bodyPr>
          <a:lstStyle/>
          <a:p>
            <a:r>
              <a:rPr lang="en-US" sz="3600" dirty="0"/>
              <a:t>AGENDA</a:t>
            </a:r>
          </a:p>
        </p:txBody>
      </p:sp>
      <p:pic>
        <p:nvPicPr>
          <p:cNvPr id="5" name="Content Placeholder 4">
            <a:extLst>
              <a:ext uri="{FF2B5EF4-FFF2-40B4-BE49-F238E27FC236}">
                <a16:creationId xmlns:a16="http://schemas.microsoft.com/office/drawing/2014/main" id="{CEC84E98-D223-381E-2594-24912B02C643}"/>
              </a:ext>
            </a:extLst>
          </p:cNvPr>
          <p:cNvPicPr>
            <a:picLocks noGrp="1" noChangeAspect="1"/>
          </p:cNvPicPr>
          <p:nvPr>
            <p:ph idx="1"/>
          </p:nvPr>
        </p:nvPicPr>
        <p:blipFill>
          <a:blip r:embed="rId2">
            <a:lum bright="70000" contrast="-70000"/>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226142" y="1559593"/>
            <a:ext cx="11513574" cy="5185336"/>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553D087C-4C77-BCC3-055B-F092DCB1CB9A}"/>
              </a:ext>
            </a:extLst>
          </p:cNvPr>
          <p:cNvSpPr txBox="1"/>
          <p:nvPr/>
        </p:nvSpPr>
        <p:spPr>
          <a:xfrm>
            <a:off x="226142" y="1681315"/>
            <a:ext cx="10274710" cy="4154984"/>
          </a:xfrm>
          <a:prstGeom prst="rect">
            <a:avLst/>
          </a:prstGeom>
          <a:noFill/>
        </p:spPr>
        <p:txBody>
          <a:bodyPr wrap="square" rtlCol="0">
            <a:spAutoFit/>
          </a:bodyPr>
          <a:lstStyle/>
          <a:p>
            <a:r>
              <a:rPr lang="en-US" sz="2400" dirty="0">
                <a:solidFill>
                  <a:srgbClr val="002060"/>
                </a:solidFill>
              </a:rPr>
              <a:t>Our steganography project focuses on achieving secure data transmission by embedding and extracting hidden messages in digital images using the Least Significant Bit (LSB) method and XOR encryption. The main goals include ensuring the invisibility and security of the concealed messages, streamlining implementation with standard image formats, and tailoring algorithms and user interfaces for improved performance and usability. The project highlights the importance of hiding messages without detectable changes, employing XOR encryption for added data security, and offering practical code examples to illustrate the embedding and extraction processes. Detailed modeling steps and practical implementation underline the project's comprehensive strategy for secure communication.</a:t>
            </a:r>
            <a:endParaRPr lang="en-IN" sz="2400" dirty="0">
              <a:solidFill>
                <a:srgbClr val="002060"/>
              </a:solidFill>
            </a:endParaRP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pic>
        <p:nvPicPr>
          <p:cNvPr id="5" name="Content Placeholder 4">
            <a:extLst>
              <a:ext uri="{FF2B5EF4-FFF2-40B4-BE49-F238E27FC236}">
                <a16:creationId xmlns:a16="http://schemas.microsoft.com/office/drawing/2014/main" id="{13C8068E-89F7-A20D-AE37-29EF6193814E}"/>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300000"/>
                    </a14:imgEffect>
                  </a14:imgLayer>
                </a14:imgProps>
              </a:ext>
            </a:extLst>
          </a:blip>
          <a:srcRect t="14880" b="14880"/>
          <a:stretch/>
        </p:blipFill>
        <p:spPr>
          <a:xfrm>
            <a:off x="7396843" y="1681317"/>
            <a:ext cx="4213964" cy="412954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8" name="TextBox 7">
            <a:extLst>
              <a:ext uri="{FF2B5EF4-FFF2-40B4-BE49-F238E27FC236}">
                <a16:creationId xmlns:a16="http://schemas.microsoft.com/office/drawing/2014/main" id="{71CEA01B-5339-2A19-E896-224F50F25E09}"/>
              </a:ext>
            </a:extLst>
          </p:cNvPr>
          <p:cNvSpPr txBox="1"/>
          <p:nvPr/>
        </p:nvSpPr>
        <p:spPr>
          <a:xfrm>
            <a:off x="669681" y="1533833"/>
            <a:ext cx="6350551" cy="5447645"/>
          </a:xfrm>
          <a:prstGeom prst="rect">
            <a:avLst/>
          </a:prstGeom>
          <a:noFill/>
        </p:spPr>
        <p:txBody>
          <a:bodyPr wrap="square" rtlCol="0">
            <a:spAutoFit/>
          </a:bodyPr>
          <a:lstStyle/>
          <a:p>
            <a:r>
              <a:rPr lang="en-IN" sz="2000" b="1" dirty="0">
                <a:solidFill>
                  <a:schemeClr val="tx1">
                    <a:lumMod val="95000"/>
                    <a:lumOff val="5000"/>
                  </a:schemeClr>
                </a:solidFill>
              </a:rPr>
              <a:t>Objectives:</a:t>
            </a:r>
            <a:r>
              <a:rPr lang="en-US" dirty="0"/>
              <a:t> </a:t>
            </a:r>
            <a:r>
              <a:rPr lang="en-US" dirty="0">
                <a:solidFill>
                  <a:schemeClr val="tx1">
                    <a:lumMod val="85000"/>
                    <a:lumOff val="15000"/>
                  </a:schemeClr>
                </a:solidFill>
              </a:rPr>
              <a:t>Concealing and retrieving hidden messages in digital images through the Least Significant Bit (LSB) method combined with XOR encryption.</a:t>
            </a:r>
            <a:endParaRPr lang="en-IN" dirty="0">
              <a:solidFill>
                <a:schemeClr val="tx1">
                  <a:lumMod val="85000"/>
                  <a:lumOff val="15000"/>
                </a:schemeClr>
              </a:solidFill>
            </a:endParaRPr>
          </a:p>
          <a:p>
            <a:r>
              <a:rPr lang="en-IN" sz="2000" b="1" dirty="0">
                <a:solidFill>
                  <a:schemeClr val="tx1">
                    <a:lumMod val="85000"/>
                    <a:lumOff val="15000"/>
                  </a:schemeClr>
                </a:solidFill>
              </a:rPr>
              <a:t>Methodology:</a:t>
            </a:r>
          </a:p>
          <a:p>
            <a:pPr marL="285750" indent="-285750">
              <a:buFont typeface="Arial" panose="020B0604020202020204" pitchFamily="34" charset="0"/>
              <a:buChar char="•"/>
            </a:pPr>
            <a:r>
              <a:rPr lang="en-US" b="1" dirty="0"/>
              <a:t>LSB Technique</a:t>
            </a:r>
            <a:r>
              <a:rPr lang="en-US" dirty="0"/>
              <a:t>: Embedding secret data by altering the least significant bits of pixel values, ensuring the host image remains visually unchanged.</a:t>
            </a:r>
            <a:endParaRPr lang="en-IN" dirty="0">
              <a:solidFill>
                <a:schemeClr val="tx1">
                  <a:lumMod val="85000"/>
                  <a:lumOff val="15000"/>
                </a:schemeClr>
              </a:solidFill>
            </a:endParaRPr>
          </a:p>
          <a:p>
            <a:pPr marL="285750" indent="-285750">
              <a:buFont typeface="Arial" panose="020B0604020202020204" pitchFamily="34" charset="0"/>
              <a:buChar char="•"/>
            </a:pPr>
            <a:r>
              <a:rPr lang="en-US" b="1" dirty="0"/>
              <a:t>XOR Encryption</a:t>
            </a:r>
            <a:r>
              <a:rPr lang="en-US" dirty="0"/>
              <a:t>: Increasing security by encrypting data prior to embedding, making it challenging for unauthorized parties to decode the concealed message</a:t>
            </a:r>
          </a:p>
          <a:p>
            <a:r>
              <a:rPr lang="en-US" sz="2000" b="1" dirty="0">
                <a:solidFill>
                  <a:schemeClr val="tx1">
                    <a:lumMod val="85000"/>
                    <a:lumOff val="15000"/>
                  </a:schemeClr>
                </a:solidFill>
              </a:rPr>
              <a:t>Applications:</a:t>
            </a:r>
          </a:p>
          <a:p>
            <a:pPr marL="285750" indent="-285750">
              <a:buFont typeface="Arial" panose="020B0604020202020204" pitchFamily="34" charset="0"/>
              <a:buChar char="•"/>
            </a:pPr>
            <a:r>
              <a:rPr lang="en-US" dirty="0"/>
              <a:t>Protecting personal privacy and securely storing data.</a:t>
            </a:r>
          </a:p>
          <a:p>
            <a:pPr marL="285750" indent="-285750">
              <a:buFont typeface="Arial" panose="020B0604020202020204" pitchFamily="34" charset="0"/>
              <a:buChar char="•"/>
            </a:pPr>
            <a:r>
              <a:rPr lang="en-US" dirty="0"/>
              <a:t>Facilitating covert communication in restrictive settings.</a:t>
            </a:r>
          </a:p>
          <a:p>
            <a:pPr marL="285750" indent="-285750">
              <a:buFont typeface="Arial" panose="020B0604020202020204" pitchFamily="34" charset="0"/>
              <a:buChar char="•"/>
            </a:pPr>
            <a:r>
              <a:rPr lang="en-US" dirty="0"/>
              <a:t>Ensuring the secure transfer of sensitive information.</a:t>
            </a:r>
          </a:p>
          <a:p>
            <a:pPr marL="285750" indent="-285750">
              <a:buFont typeface="Arial" panose="020B0604020202020204" pitchFamily="34" charset="0"/>
              <a:buChar char="•"/>
            </a:pPr>
            <a:r>
              <a:rPr lang="en-US" dirty="0"/>
              <a:t>Maintaining confidential communication channels</a:t>
            </a:r>
          </a:p>
          <a:p>
            <a:pPr marL="285750" indent="-285750">
              <a:buFont typeface="Arial" panose="020B0604020202020204" pitchFamily="34" charset="0"/>
              <a:buChar char="•"/>
            </a:pPr>
            <a:r>
              <a:rPr lang="en-US" dirty="0"/>
              <a:t>Preserving anonymity and safeguarding sources</a:t>
            </a:r>
          </a:p>
          <a:p>
            <a:pPr marL="285750" indent="-285750">
              <a:buFont typeface="Arial" panose="020B0604020202020204" pitchFamily="34" charset="0"/>
              <a:buChar char="•"/>
            </a:pPr>
            <a:endParaRPr lang="en-US" dirty="0">
              <a:solidFill>
                <a:schemeClr val="tx1">
                  <a:lumMod val="85000"/>
                  <a:lumOff val="15000"/>
                </a:schemeClr>
              </a:solidFill>
            </a:endParaRPr>
          </a:p>
          <a:p>
            <a:pPr marL="285750" indent="-285750">
              <a:buFont typeface="Arial" panose="020B0604020202020204" pitchFamily="34" charset="0"/>
              <a:buChar char="•"/>
            </a:pPr>
            <a:endParaRPr lang="en-US" dirty="0">
              <a:solidFill>
                <a:schemeClr val="tx1">
                  <a:lumMod val="85000"/>
                  <a:lumOff val="15000"/>
                </a:schemeClr>
              </a:solidFill>
            </a:endParaRPr>
          </a:p>
          <a:p>
            <a:pPr marL="285750" indent="-285750">
              <a:buFont typeface="Arial" panose="020B0604020202020204" pitchFamily="34" charset="0"/>
              <a:buChar char="•"/>
            </a:pPr>
            <a:endParaRPr lang="en-IN" dirty="0">
              <a:solidFill>
                <a:schemeClr val="tx1">
                  <a:lumMod val="85000"/>
                  <a:lumOff val="15000"/>
                </a:schemeClr>
              </a:solidFill>
            </a:endParaRP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4CA5B-29FC-F05D-169B-A4AFC5544F04}"/>
              </a:ext>
            </a:extLst>
          </p:cNvPr>
          <p:cNvSpPr>
            <a:spLocks noGrp="1"/>
          </p:cNvSpPr>
          <p:nvPr>
            <p:ph type="title"/>
          </p:nvPr>
        </p:nvSpPr>
        <p:spPr/>
        <p:txBody>
          <a:bodyPr>
            <a:normAutofit/>
          </a:bodyPr>
          <a:lstStyle/>
          <a:p>
            <a:r>
              <a:rPr lang="en-IN" dirty="0"/>
              <a:t>Project overview</a:t>
            </a:r>
          </a:p>
        </p:txBody>
      </p:sp>
      <p:pic>
        <p:nvPicPr>
          <p:cNvPr id="7" name="Content Placeholder 6">
            <a:extLst>
              <a:ext uri="{FF2B5EF4-FFF2-40B4-BE49-F238E27FC236}">
                <a16:creationId xmlns:a16="http://schemas.microsoft.com/office/drawing/2014/main" id="{1CDC2F35-86A3-D41D-0B2E-4C2375DE1FB0}"/>
              </a:ext>
            </a:extLst>
          </p:cNvPr>
          <p:cNvPicPr>
            <a:picLocks noGrp="1" noChangeAspect="1"/>
          </p:cNvPicPr>
          <p:nvPr>
            <p:ph idx="1"/>
          </p:nvPr>
        </p:nvPicPr>
        <p:blipFill>
          <a:blip r:embed="rId2"/>
          <a:stretch>
            <a:fillRect/>
          </a:stretch>
        </p:blipFill>
        <p:spPr>
          <a:xfrm>
            <a:off x="581192" y="1883615"/>
            <a:ext cx="11029616" cy="48023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4646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625197"/>
          </a:xfrm>
        </p:spPr>
        <p:txBody>
          <a:bodyPr anchor="ctr"/>
          <a:lstStyle/>
          <a:p>
            <a:r>
              <a:rPr lang="en-US" sz="2800" dirty="0"/>
              <a:t>WHO ARE THE END USERS of this project?</a:t>
            </a:r>
            <a:endParaRPr lang="en-US" dirty="0"/>
          </a:p>
        </p:txBody>
      </p:sp>
      <p:sp>
        <p:nvSpPr>
          <p:cNvPr id="9" name="TextBox 8">
            <a:extLst>
              <a:ext uri="{FF2B5EF4-FFF2-40B4-BE49-F238E27FC236}">
                <a16:creationId xmlns:a16="http://schemas.microsoft.com/office/drawing/2014/main" id="{E5804A61-A299-E570-26A8-26E2BE760D3F}"/>
              </a:ext>
            </a:extLst>
          </p:cNvPr>
          <p:cNvSpPr txBox="1"/>
          <p:nvPr/>
        </p:nvSpPr>
        <p:spPr>
          <a:xfrm>
            <a:off x="678426" y="1327353"/>
            <a:ext cx="8190271" cy="4708981"/>
          </a:xfrm>
          <a:prstGeom prst="rect">
            <a:avLst/>
          </a:prstGeom>
          <a:noFill/>
        </p:spPr>
        <p:txBody>
          <a:bodyPr wrap="square" rtlCol="0">
            <a:spAutoFit/>
          </a:bodyPr>
          <a:lstStyle/>
          <a:p>
            <a:pPr marL="285750" indent="-285750">
              <a:buFont typeface="Arial" panose="020B0604020202020204" pitchFamily="34" charset="0"/>
              <a:buChar char="•"/>
            </a:pPr>
            <a:r>
              <a:rPr lang="en-IN" sz="2000" dirty="0"/>
              <a:t> </a:t>
            </a:r>
            <a:r>
              <a:rPr lang="en-US" sz="2000" b="1" dirty="0"/>
              <a:t>Cybersecurity Experts</a:t>
            </a:r>
            <a:r>
              <a:rPr lang="en-US" sz="2000" dirty="0"/>
              <a:t>: Safeguard data and communications from cyber threats.</a:t>
            </a:r>
          </a:p>
          <a:p>
            <a:pPr marL="285750" indent="-285750">
              <a:buFont typeface="Arial" panose="020B0604020202020204" pitchFamily="34" charset="0"/>
              <a:buChar char="•"/>
            </a:pPr>
            <a:r>
              <a:rPr lang="en-US" sz="2000" b="1" dirty="0"/>
              <a:t>Government Bodies</a:t>
            </a:r>
            <a:r>
              <a:rPr lang="en-US" sz="2000" dirty="0"/>
              <a:t>: Ensure secure and confidential information transmission.</a:t>
            </a:r>
          </a:p>
          <a:p>
            <a:pPr marL="285750" indent="-285750">
              <a:buFont typeface="Arial" panose="020B0604020202020204" pitchFamily="34" charset="0"/>
              <a:buChar char="•"/>
            </a:pPr>
            <a:r>
              <a:rPr lang="en-US" sz="2000" b="1" dirty="0"/>
              <a:t>Reporters</a:t>
            </a:r>
            <a:r>
              <a:rPr lang="en-US" sz="2000" dirty="0"/>
              <a:t>: Protect source identities and secure their communications.</a:t>
            </a:r>
          </a:p>
          <a:p>
            <a:pPr marL="285750" indent="-285750">
              <a:buFont typeface="Arial" panose="020B0604020202020204" pitchFamily="34" charset="0"/>
              <a:buChar char="•"/>
            </a:pPr>
            <a:r>
              <a:rPr lang="en-US" sz="2000" b="1" dirty="0"/>
              <a:t>Activists</a:t>
            </a:r>
            <a:r>
              <a:rPr lang="en-US" sz="2000" dirty="0"/>
              <a:t>: Maintain secure communication in areas with limited speech freedom.</a:t>
            </a:r>
          </a:p>
          <a:p>
            <a:pPr marL="285750" indent="-285750">
              <a:buFont typeface="Arial" panose="020B0604020202020204" pitchFamily="34" charset="0"/>
              <a:buChar char="•"/>
            </a:pPr>
            <a:r>
              <a:rPr lang="en-US" sz="2000" b="1" dirty="0"/>
              <a:t>Businesses</a:t>
            </a:r>
            <a:r>
              <a:rPr lang="en-US" sz="2000" dirty="0"/>
              <a:t>: Protect intellectual property and internal communications.</a:t>
            </a:r>
          </a:p>
          <a:p>
            <a:pPr marL="285750" indent="-285750">
              <a:buFont typeface="Arial" panose="020B0604020202020204" pitchFamily="34" charset="0"/>
              <a:buChar char="•"/>
            </a:pPr>
            <a:r>
              <a:rPr lang="en-US" sz="2000" b="1" dirty="0"/>
              <a:t>Law Enforcement</a:t>
            </a:r>
            <a:r>
              <a:rPr lang="en-US" sz="2000" dirty="0"/>
              <a:t>: Securely transmit sensitive investigative information.</a:t>
            </a:r>
          </a:p>
          <a:p>
            <a:pPr marL="285750" indent="-285750">
              <a:buFont typeface="Arial" panose="020B0604020202020204" pitchFamily="34" charset="0"/>
              <a:buChar char="•"/>
            </a:pPr>
            <a:r>
              <a:rPr lang="en-IN" sz="2000" b="1" dirty="0"/>
              <a:t>Individuals</a:t>
            </a:r>
            <a:r>
              <a:rPr lang="en-IN" sz="2000" dirty="0"/>
              <a:t>: Preserve personal privacy and secure data storage.</a:t>
            </a:r>
            <a:endParaRPr lang="en-US" sz="2000" dirty="0"/>
          </a:p>
          <a:p>
            <a:pPr marL="285750" indent="-285750">
              <a:buFont typeface="Arial" panose="020B0604020202020204" pitchFamily="34" charset="0"/>
              <a:buChar char="•"/>
            </a:pPr>
            <a:r>
              <a:rPr lang="en-US" sz="2000" b="1" dirty="0"/>
              <a:t>Military</a:t>
            </a:r>
            <a:r>
              <a:rPr lang="en-US" sz="2000" dirty="0"/>
              <a:t>: Enable covert and secure classified communications.</a:t>
            </a:r>
          </a:p>
          <a:p>
            <a:pPr marL="285750" indent="-285750">
              <a:buFont typeface="Arial" panose="020B0604020202020204" pitchFamily="34" charset="0"/>
              <a:buChar char="•"/>
            </a:pPr>
            <a:r>
              <a:rPr lang="en-US" sz="2000" b="1" dirty="0"/>
              <a:t>Healthcare Providers</a:t>
            </a:r>
            <a:r>
              <a:rPr lang="en-US" sz="2000" dirty="0"/>
              <a:t>: Secure patient data and confidential communications.</a:t>
            </a:r>
          </a:p>
          <a:p>
            <a:pPr marL="285750" indent="-285750">
              <a:buFont typeface="Arial" panose="020B0604020202020204" pitchFamily="34" charset="0"/>
              <a:buChar char="•"/>
            </a:pPr>
            <a:r>
              <a:rPr lang="en-US" sz="2000" b="1" dirty="0"/>
              <a:t>Financial Sector</a:t>
            </a:r>
            <a:r>
              <a:rPr lang="en-US" sz="2000" dirty="0"/>
              <a:t>: Safeguard the transmission of financial data and communications.</a:t>
            </a:r>
            <a:endParaRPr lang="en-IN" sz="2000" dirty="0"/>
          </a:p>
        </p:txBody>
      </p:sp>
      <p:sp>
        <p:nvSpPr>
          <p:cNvPr id="10" name="Rectangle 2">
            <a:extLst>
              <a:ext uri="{FF2B5EF4-FFF2-40B4-BE49-F238E27FC236}">
                <a16:creationId xmlns:a16="http://schemas.microsoft.com/office/drawing/2014/main" id="{E970504D-DDCE-FEE8-0890-0BC9B175AE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Businesses</a:t>
            </a:r>
            <a:r>
              <a:rPr kumimoji="0" lang="en-US" altLang="en-US" sz="1800" b="0" i="0" u="none" strike="noStrike" cap="none" normalizeH="0" baseline="0">
                <a:ln>
                  <a:noFill/>
                </a:ln>
                <a:solidFill>
                  <a:schemeClr val="tx1"/>
                </a:solidFill>
                <a:effectLst/>
                <a:latin typeface="Arial" panose="020B0604020202020204" pitchFamily="34" charset="0"/>
              </a:rPr>
              <a:t>: Protect intellectual property and internal communications.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9" name="Picture 5" descr="1,666 End User Stock Photos - Free &amp; Royalty-Free Stock ...">
            <a:extLst>
              <a:ext uri="{FF2B5EF4-FFF2-40B4-BE49-F238E27FC236}">
                <a16:creationId xmlns:a16="http://schemas.microsoft.com/office/drawing/2014/main" id="{F33504FE-4EB7-AB57-596F-4213B732F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905" y="1229031"/>
            <a:ext cx="3189798" cy="447367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6" name="TextBox 5">
            <a:extLst>
              <a:ext uri="{FF2B5EF4-FFF2-40B4-BE49-F238E27FC236}">
                <a16:creationId xmlns:a16="http://schemas.microsoft.com/office/drawing/2014/main" id="{3749CD5D-779B-67B7-A19B-84D77A853886}"/>
              </a:ext>
            </a:extLst>
          </p:cNvPr>
          <p:cNvSpPr txBox="1"/>
          <p:nvPr/>
        </p:nvSpPr>
        <p:spPr>
          <a:xfrm>
            <a:off x="698089" y="1592825"/>
            <a:ext cx="11029615" cy="2800767"/>
          </a:xfrm>
          <a:prstGeom prst="rect">
            <a:avLst/>
          </a:prstGeom>
          <a:noFill/>
        </p:spPr>
        <p:txBody>
          <a:bodyPr wrap="square" rtlCol="0">
            <a:spAutoFit/>
          </a:bodyPr>
          <a:lstStyle/>
          <a:p>
            <a:r>
              <a:rPr lang="en-US" b="1" dirty="0">
                <a:solidFill>
                  <a:srgbClr val="002060"/>
                </a:solidFill>
              </a:rPr>
              <a:t>Solution:</a:t>
            </a:r>
          </a:p>
          <a:p>
            <a:r>
              <a:rPr lang="en-US" sz="1600" dirty="0"/>
              <a:t>Our steganography project offers a secure way to hide and retrieve messages within digital images. By using the Least Significant Bit (LSB) method and XOR encryption, we keep hidden data invisible and protected from unauthorized access.</a:t>
            </a:r>
          </a:p>
          <a:p>
            <a:r>
              <a:rPr lang="en-US" sz="1600" b="1" dirty="0"/>
              <a:t>Key Features:</a:t>
            </a:r>
            <a:endParaRPr lang="en-US" sz="1600" dirty="0"/>
          </a:p>
          <a:p>
            <a:pPr>
              <a:buFont typeface="+mj-lt"/>
              <a:buAutoNum type="arabicPeriod"/>
            </a:pPr>
            <a:r>
              <a:rPr lang="en-US" sz="1600" b="1" dirty="0"/>
              <a:t>LSB Method</a:t>
            </a:r>
            <a:r>
              <a:rPr lang="en-US" sz="1600" dirty="0"/>
              <a:t>: Hides secret data by changing the least significant bits of pixel values, keeping the host image looking the same.</a:t>
            </a:r>
          </a:p>
          <a:p>
            <a:pPr>
              <a:buFont typeface="+mj-lt"/>
              <a:buAutoNum type="arabicPeriod"/>
            </a:pPr>
            <a:r>
              <a:rPr lang="en-US" sz="1600" b="1" dirty="0"/>
              <a:t>XOR Encryption</a:t>
            </a:r>
            <a:r>
              <a:rPr lang="en-US" sz="1600" dirty="0"/>
              <a:t>: Encrypts data before hiding it to boost security, making it hard for unauthorized users to uncover the hidden messages.</a:t>
            </a:r>
          </a:p>
          <a:p>
            <a:pPr>
              <a:buFont typeface="+mj-lt"/>
              <a:buAutoNum type="arabicPeriod"/>
            </a:pPr>
            <a:r>
              <a:rPr lang="en-US" sz="1600" b="1" dirty="0"/>
              <a:t>User-Friendly Implementation</a:t>
            </a:r>
            <a:r>
              <a:rPr lang="en-US" sz="1600" dirty="0"/>
              <a:t>: Provides an easy-to-use interface, works with common image formats, and includes customizable algorithms to enhance security and performance</a:t>
            </a:r>
          </a:p>
          <a:p>
            <a:endParaRPr lang="en-US" sz="1400" dirty="0"/>
          </a:p>
        </p:txBody>
      </p:sp>
      <p:sp>
        <p:nvSpPr>
          <p:cNvPr id="7" name="TextBox 6">
            <a:extLst>
              <a:ext uri="{FF2B5EF4-FFF2-40B4-BE49-F238E27FC236}">
                <a16:creationId xmlns:a16="http://schemas.microsoft.com/office/drawing/2014/main" id="{A9AA7780-0651-06F1-D981-7C239EEDB283}"/>
              </a:ext>
            </a:extLst>
          </p:cNvPr>
          <p:cNvSpPr txBox="1"/>
          <p:nvPr/>
        </p:nvSpPr>
        <p:spPr>
          <a:xfrm>
            <a:off x="698089" y="4198374"/>
            <a:ext cx="10795822" cy="1846659"/>
          </a:xfrm>
          <a:prstGeom prst="rect">
            <a:avLst/>
          </a:prstGeom>
          <a:noFill/>
        </p:spPr>
        <p:txBody>
          <a:bodyPr wrap="square" rtlCol="0">
            <a:spAutoFit/>
          </a:bodyPr>
          <a:lstStyle/>
          <a:p>
            <a:r>
              <a:rPr lang="en-US" b="1" dirty="0">
                <a:solidFill>
                  <a:srgbClr val="002060"/>
                </a:solidFill>
              </a:rPr>
              <a:t>Value Proposition:</a:t>
            </a:r>
          </a:p>
          <a:p>
            <a:pPr>
              <a:buFont typeface="+mj-lt"/>
              <a:buAutoNum type="arabicPeriod"/>
            </a:pPr>
            <a:r>
              <a:rPr lang="en-US" sz="1600" b="1" dirty="0"/>
              <a:t>Increased Protection</a:t>
            </a:r>
            <a:r>
              <a:rPr lang="en-US" sz="1600" dirty="0"/>
              <a:t>: Combines encryption and hiding techniques to minimize the risk of data interception.</a:t>
            </a:r>
          </a:p>
          <a:p>
            <a:pPr>
              <a:buFont typeface="+mj-lt"/>
              <a:buAutoNum type="arabicPeriod"/>
            </a:pPr>
            <a:r>
              <a:rPr lang="en-US" sz="1600" b="1" dirty="0"/>
              <a:t>Secure Information Transfer</a:t>
            </a:r>
            <a:r>
              <a:rPr lang="en-US" sz="1600" dirty="0"/>
              <a:t>: Ensures the safe exchange of sensitive data, perfect for journalists and activists.</a:t>
            </a:r>
          </a:p>
          <a:p>
            <a:pPr>
              <a:buFont typeface="+mj-lt"/>
              <a:buAutoNum type="arabicPeriod"/>
            </a:pPr>
            <a:r>
              <a:rPr lang="en-US" sz="1600" b="1" dirty="0"/>
              <a:t>Personal Data Privacy</a:t>
            </a:r>
            <a:r>
              <a:rPr lang="en-US" sz="1600" dirty="0"/>
              <a:t>: Protects personal information from unauthorized access.</a:t>
            </a:r>
          </a:p>
          <a:p>
            <a:pPr>
              <a:buFont typeface="+mj-lt"/>
              <a:buAutoNum type="arabicPeriod"/>
            </a:pPr>
            <a:r>
              <a:rPr lang="en-US" sz="1600" b="1" dirty="0"/>
              <a:t>Intellectual Property Security</a:t>
            </a:r>
            <a:r>
              <a:rPr lang="en-US" sz="1600" dirty="0"/>
              <a:t>: Embeds copyright details to prevent misuse.</a:t>
            </a:r>
          </a:p>
          <a:p>
            <a:pPr>
              <a:buFont typeface="+mj-lt"/>
              <a:buAutoNum type="arabicPeriod"/>
            </a:pPr>
            <a:r>
              <a:rPr lang="en-US" sz="1600" b="1" dirty="0"/>
              <a:t>Stealth Communication</a:t>
            </a:r>
            <a:r>
              <a:rPr lang="en-US" sz="1600" dirty="0"/>
              <a:t>: Facilitates discreet communication in sensitive contexts.</a:t>
            </a:r>
          </a:p>
          <a:p>
            <a:pPr>
              <a:buFont typeface="+mj-lt"/>
              <a:buAutoNum type="arabicPeriod"/>
            </a:pPr>
            <a:r>
              <a:rPr lang="en-US" sz="1600" b="1" dirty="0"/>
              <a:t>Broad Applicability</a:t>
            </a:r>
            <a:r>
              <a:rPr lang="en-US" sz="1600" dirty="0"/>
              <a:t>: Suitable for multiple industries and adaptable to various security requirements.</a:t>
            </a: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7" name="TextBox 6">
            <a:extLst>
              <a:ext uri="{FF2B5EF4-FFF2-40B4-BE49-F238E27FC236}">
                <a16:creationId xmlns:a16="http://schemas.microsoft.com/office/drawing/2014/main" id="{ECFE7B44-26F5-2FC6-E353-720A5F12BF58}"/>
              </a:ext>
            </a:extLst>
          </p:cNvPr>
          <p:cNvSpPr txBox="1"/>
          <p:nvPr/>
        </p:nvSpPr>
        <p:spPr>
          <a:xfrm>
            <a:off x="747252" y="1386347"/>
            <a:ext cx="10196051" cy="4093428"/>
          </a:xfrm>
          <a:prstGeom prst="rect">
            <a:avLst/>
          </a:prstGeom>
          <a:noFill/>
        </p:spPr>
        <p:txBody>
          <a:bodyPr wrap="square" rtlCol="0">
            <a:spAutoFit/>
          </a:bodyPr>
          <a:lstStyle/>
          <a:p>
            <a:pPr marL="342900" indent="-342900">
              <a:buFont typeface="+mj-lt"/>
              <a:buAutoNum type="alphaLcPeriod"/>
            </a:pPr>
            <a:r>
              <a:rPr lang="en-US" sz="2000" b="1" dirty="0"/>
              <a:t>Strong Encryption</a:t>
            </a:r>
            <a:r>
              <a:rPr lang="en-US" sz="2000" dirty="0"/>
              <a:t>: Utilizes XOR-based encryption with a password, ensuring embedded messages are secure and accessible only with the correct key.</a:t>
            </a:r>
          </a:p>
          <a:p>
            <a:pPr marL="342900" indent="-342900">
              <a:buFont typeface="+mj-lt"/>
              <a:buAutoNum type="alphaLcPeriod"/>
            </a:pPr>
            <a:r>
              <a:rPr lang="en-US" sz="2000" b="1" dirty="0"/>
              <a:t>Improved Image Embedding</a:t>
            </a:r>
            <a:r>
              <a:rPr lang="en-US" sz="2000" dirty="0"/>
              <a:t>: Uses the Least Significant Bit (LSB) method for accurate insertion and extraction of encrypted messages, bolstering data security.</a:t>
            </a:r>
          </a:p>
          <a:p>
            <a:pPr marL="342900" indent="-342900">
              <a:buFont typeface="+mj-lt"/>
              <a:buAutoNum type="alphaLcPeriod"/>
            </a:pPr>
            <a:r>
              <a:rPr lang="en-US" sz="2000" b="1" dirty="0"/>
              <a:t>Better User Interface</a:t>
            </a:r>
            <a:r>
              <a:rPr lang="en-US" sz="2000" dirty="0"/>
              <a:t>: Features simple prompts for inputting the image path, password, and message, along with user feedback on successful operations and automatic display of the encrypted image.</a:t>
            </a:r>
          </a:p>
          <a:p>
            <a:pPr marL="342900" indent="-342900">
              <a:buFont typeface="+mj-lt"/>
              <a:buAutoNum type="alphaLcPeriod"/>
            </a:pPr>
            <a:r>
              <a:rPr lang="en-IN" sz="2000" b="1" dirty="0"/>
              <a:t>Enhanced Performance:</a:t>
            </a:r>
            <a:r>
              <a:rPr lang="en-US" sz="2000" dirty="0"/>
              <a:t>Optimized to maintain image quality and protect the hidden message from alterations during image editing.</a:t>
            </a:r>
          </a:p>
          <a:p>
            <a:pPr marL="342900" indent="-342900">
              <a:buFont typeface="+mj-lt"/>
              <a:buAutoNum type="alphaLcPeriod"/>
            </a:pPr>
            <a:r>
              <a:rPr lang="en-IN" sz="2000" b="1" dirty="0"/>
              <a:t>Versatile Functionality:</a:t>
            </a:r>
            <a:r>
              <a:rPr lang="en-US" sz="2000" dirty="0"/>
              <a:t>Supports various image formats and password complexities to meet diverse user requirements and security levels.</a:t>
            </a:r>
          </a:p>
          <a:p>
            <a:pPr marL="342900" indent="-342900">
              <a:buFont typeface="+mj-lt"/>
              <a:buAutoNum type="alphaLcPeriod"/>
            </a:pPr>
            <a:r>
              <a:rPr lang="en-US" sz="2000" b="1" dirty="0"/>
              <a:t>Effective Error Management : </a:t>
            </a:r>
            <a:r>
              <a:rPr lang="en-US" sz="2000" dirty="0"/>
              <a:t>Includes extensive error handling to address incorrect inputs or operation failures, improving reliability and user confidence.</a:t>
            </a:r>
            <a:endParaRPr lang="en-IN" sz="2000" b="1" dirty="0"/>
          </a:p>
        </p:txBody>
      </p:sp>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4" name="TextBox 3">
            <a:extLst>
              <a:ext uri="{FF2B5EF4-FFF2-40B4-BE49-F238E27FC236}">
                <a16:creationId xmlns:a16="http://schemas.microsoft.com/office/drawing/2014/main" id="{C87A27CF-EEEC-9E92-4337-33EB8082658E}"/>
              </a:ext>
            </a:extLst>
          </p:cNvPr>
          <p:cNvSpPr txBox="1"/>
          <p:nvPr/>
        </p:nvSpPr>
        <p:spPr>
          <a:xfrm>
            <a:off x="727588" y="1324043"/>
            <a:ext cx="5948516" cy="5262979"/>
          </a:xfrm>
          <a:prstGeom prst="rect">
            <a:avLst/>
          </a:prstGeom>
          <a:noFill/>
        </p:spPr>
        <p:txBody>
          <a:bodyPr wrap="square" rtlCol="0">
            <a:spAutoFit/>
          </a:bodyPr>
          <a:lstStyle/>
          <a:p>
            <a:r>
              <a:rPr lang="en-US" sz="1600" b="1" dirty="0"/>
              <a:t>Input Handling:</a:t>
            </a:r>
            <a:endParaRPr lang="en-US" sz="1600" dirty="0"/>
          </a:p>
          <a:p>
            <a:pPr>
              <a:buFont typeface="Arial" panose="020B0604020202020204" pitchFamily="34" charset="0"/>
              <a:buChar char="•"/>
            </a:pPr>
            <a:r>
              <a:rPr lang="en-US" sz="1600" dirty="0"/>
              <a:t>Users input the path to the image file, enter a passcode, and type the text they wish to conceal.</a:t>
            </a:r>
          </a:p>
          <a:p>
            <a:r>
              <a:rPr lang="en-US" sz="1600" b="1" dirty="0"/>
              <a:t>Encryption Process:</a:t>
            </a:r>
            <a:endParaRPr lang="en-US" sz="1600" dirty="0"/>
          </a:p>
          <a:p>
            <a:pPr>
              <a:buFont typeface="Arial" panose="020B0604020202020204" pitchFamily="34" charset="0"/>
              <a:buChar char="•"/>
            </a:pPr>
            <a:r>
              <a:rPr lang="en-US" sz="1600" dirty="0"/>
              <a:t>Converts the input text into a sequence of ASCII values.</a:t>
            </a:r>
          </a:p>
          <a:p>
            <a:pPr>
              <a:buFont typeface="Arial" panose="020B0604020202020204" pitchFamily="34" charset="0"/>
              <a:buChar char="•"/>
            </a:pPr>
            <a:r>
              <a:rPr lang="en-US" sz="1600" dirty="0"/>
              <a:t>Encrypts these ASCII values by performing an XOR operation with characters from the passcode.</a:t>
            </a:r>
          </a:p>
          <a:p>
            <a:r>
              <a:rPr lang="en-US" sz="1600" b="1" dirty="0"/>
              <a:t>Embedding Process:</a:t>
            </a:r>
            <a:endParaRPr lang="en-US" sz="1600" dirty="0"/>
          </a:p>
          <a:p>
            <a:pPr marL="285750" indent="-285750">
              <a:buFont typeface="Arial" panose="020B0604020202020204" pitchFamily="34" charset="0"/>
              <a:buChar char="•"/>
            </a:pPr>
            <a:r>
              <a:rPr lang="en-US" sz="1600" dirty="0"/>
              <a:t>Embeds the encrypted text into the image using the Least Significant Bit (LSB) technique.</a:t>
            </a:r>
          </a:p>
          <a:p>
            <a:pPr>
              <a:buFont typeface="Arial" panose="020B0604020202020204" pitchFamily="34" charset="0"/>
              <a:buChar char="•"/>
            </a:pPr>
            <a:r>
              <a:rPr lang="en-US" sz="1600" dirty="0"/>
              <a:t>Processes the image pixels across all color channels (Red, Green, Blue) to embed the data.</a:t>
            </a:r>
          </a:p>
          <a:p>
            <a:r>
              <a:rPr lang="en-US" sz="1600" b="1" dirty="0"/>
              <a:t>Output Handling:</a:t>
            </a:r>
            <a:endParaRPr lang="en-US" sz="1600" dirty="0"/>
          </a:p>
          <a:p>
            <a:pPr>
              <a:buFont typeface="Arial" panose="020B0604020202020204" pitchFamily="34" charset="0"/>
              <a:buChar char="•"/>
            </a:pPr>
            <a:r>
              <a:rPr lang="en-US" sz="1600" dirty="0"/>
              <a:t>Saves the image containing the embedded data as a new file.</a:t>
            </a:r>
          </a:p>
          <a:p>
            <a:pPr>
              <a:buFont typeface="Arial" panose="020B0604020202020204" pitchFamily="34" charset="0"/>
              <a:buChar char="•"/>
            </a:pPr>
            <a:r>
              <a:rPr lang="en-US" sz="1600" dirty="0"/>
              <a:t>Displays a confirmation message to the user and automatically opens the saved image for review.</a:t>
            </a:r>
          </a:p>
          <a:p>
            <a:r>
              <a:rPr lang="en-US" sz="1600" b="1" dirty="0"/>
              <a:t>Extraction Process:</a:t>
            </a:r>
            <a:endParaRPr lang="en-US" sz="1600" dirty="0"/>
          </a:p>
          <a:p>
            <a:pPr>
              <a:buFont typeface="Arial" panose="020B0604020202020204" pitchFamily="34" charset="0"/>
              <a:buChar char="•"/>
            </a:pPr>
            <a:r>
              <a:rPr lang="en-US" sz="1600" dirty="0"/>
              <a:t>User provides the passcode to retrieve the hidden text.</a:t>
            </a:r>
          </a:p>
          <a:p>
            <a:pPr>
              <a:buFont typeface="Arial" panose="020B0604020202020204" pitchFamily="34" charset="0"/>
              <a:buChar char="•"/>
            </a:pPr>
            <a:r>
              <a:rPr lang="en-US" sz="1600" dirty="0"/>
              <a:t>Extracts the embedded text from the image and decrypts it using the XOR method with the same passcode.</a:t>
            </a:r>
          </a:p>
          <a:p>
            <a:endParaRPr lang="en-US" sz="1600" dirty="0"/>
          </a:p>
        </p:txBody>
      </p:sp>
      <p:pic>
        <p:nvPicPr>
          <p:cNvPr id="6" name="Picture 5">
            <a:extLst>
              <a:ext uri="{FF2B5EF4-FFF2-40B4-BE49-F238E27FC236}">
                <a16:creationId xmlns:a16="http://schemas.microsoft.com/office/drawing/2014/main" id="{A8616417-ECEE-2418-B4F7-979201FCB583}"/>
              </a:ext>
            </a:extLst>
          </p:cNvPr>
          <p:cNvPicPr>
            <a:picLocks noChangeAspect="1"/>
          </p:cNvPicPr>
          <p:nvPr/>
        </p:nvPicPr>
        <p:blipFill>
          <a:blip r:embed="rId2"/>
          <a:stretch>
            <a:fillRect/>
          </a:stretch>
        </p:blipFill>
        <p:spPr>
          <a:xfrm>
            <a:off x="7020232" y="1071551"/>
            <a:ext cx="4444180" cy="52629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 Boardroom</Template>
  <TotalTime>3635</TotalTime>
  <Words>1042</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Book</vt:lpstr>
      <vt:lpstr>Franklin Gothic Demi</vt:lpstr>
      <vt:lpstr>Wingdings</vt:lpstr>
      <vt:lpstr>Wingdings 2</vt:lpstr>
      <vt:lpstr>DividendVTI</vt:lpstr>
      <vt:lpstr>Student Details</vt:lpstr>
      <vt:lpstr>PROJECT TITLE:Hiding text in an image using steganography </vt:lpstr>
      <vt:lpstr>AGENDA</vt:lpstr>
      <vt:lpstr>PROJECT  OVERVIEW</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rahul sambaturu</cp:lastModifiedBy>
  <cp:revision>2</cp:revision>
  <dcterms:created xsi:type="dcterms:W3CDTF">2021-05-26T16:50:10Z</dcterms:created>
  <dcterms:modified xsi:type="dcterms:W3CDTF">2024-07-24T10:05:05Z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