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orben" panose="020B0604020202020204" charset="0"/>
      <p:regular r:id="rId13"/>
    </p:embeddedFont>
    <p:embeddedFont>
      <p:font typeface="Nobil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69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9150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Real-Time Crop Growth Forecasting Using Thermal and Visual Imaging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5800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Combining deep learning and image processing for precise crop monitoring.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03896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Rahul Seeram (12212417)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65701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Sanganamoni Sai Kumar (12201635)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2750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98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 and Future Work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127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30906" y="29127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Summary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403163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Forecasting crop growth from thermal and visual data is effective.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9127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5422583" y="29127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Key Finding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22583" y="3403163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Random Forest performs well with straightforward feature sets.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7383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530906" y="49738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Future Directions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4642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Integrate NDVI vegetation indices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530906" y="590645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Deploy on drone-based real-time systems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530906" y="634865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Create dynamic dashboards for farmers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93790" y="696670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Thank you for your attention.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69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Project Objective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Goal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9814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Predict crop growth stages from thermal and RGB images.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482631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530906" y="48263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Approach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530906" y="5316736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Utilize drone-based thermal imagery and deep learning models.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92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Dataset Description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Source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Google Drive folder with labeled subfolders.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Classes: leaf spot, blast, healthy, etc.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039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RGB and thermal images included.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Details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Total images: Approximately 1500+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Balanced distribution across labels to ensure robust learning.</a:t>
            </a:r>
            <a:endParaRPr lang="en-US" sz="17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D119F9-30B6-4F7A-5B17-A3DB2FEE9894}"/>
              </a:ext>
            </a:extLst>
          </p:cNvPr>
          <p:cNvSpPr txBox="1"/>
          <p:nvPr/>
        </p:nvSpPr>
        <p:spPr>
          <a:xfrm>
            <a:off x="12823902" y="7705493"/>
            <a:ext cx="17172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3261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Image Acquisition &amp; Mounting Google Drive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84548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7017306" y="3845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Mounting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3358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Using drive.mount() to access cloud storage.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384548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0908983" y="3845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Folder Structure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08983" y="433589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Class-wise image folders accessed via os.listdir().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5436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7017306" y="5543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Path Management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03408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Efficient path handling for loading images during training.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F6DA71-6A76-22D4-02D2-CAFC4B64A5B5}"/>
              </a:ext>
            </a:extLst>
          </p:cNvPr>
          <p:cNvSpPr txBox="1"/>
          <p:nvPr/>
        </p:nvSpPr>
        <p:spPr>
          <a:xfrm>
            <a:off x="12723541" y="7716644"/>
            <a:ext cx="1906859" cy="5129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85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Image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Steps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Resize images to 128x128 pixels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Convert thermal images to RGB with cv2.cvtColor()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Normalize pixel intensities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Denoise using Gaussian filters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Enhance contrast with CLAHE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566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Code Highlights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gaussian_denoise()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Removes noise for clearer features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50473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enhance_contrast()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Improves image details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normalize_image()</a:t>
            </a: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: Scales pixel values effectively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3D9AC2-FB41-7ADB-8C4E-7C234EB83159}"/>
              </a:ext>
            </a:extLst>
          </p:cNvPr>
          <p:cNvSpPr txBox="1"/>
          <p:nvPr/>
        </p:nvSpPr>
        <p:spPr>
          <a:xfrm>
            <a:off x="12723541" y="7605132"/>
            <a:ext cx="1817649" cy="6244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103999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ORB Feature Detection &amp; Visualization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ORB Explained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Oriented FAST and Rotated BRIEF algorithm detects keypoints efficiently.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Keypoints represent unique crop structure features.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Visualization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Keypoints drawn with cv2.drawKeypoints highlight important regions.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Supports structural analysis and feature matching in images.</a:t>
            </a: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8866DF-8113-DD9D-0835-D2289424F531}"/>
              </a:ext>
            </a:extLst>
          </p:cNvPr>
          <p:cNvSpPr txBox="1"/>
          <p:nvPr/>
        </p:nvSpPr>
        <p:spPr>
          <a:xfrm>
            <a:off x="12835054" y="7649737"/>
            <a:ext cx="1795346" cy="5798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9F211A-7A17-9E03-9D88-F36C71CB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7138" y="178476"/>
            <a:ext cx="5273438" cy="21628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7924"/>
            <a:ext cx="924829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Label Encoding &amp; Dataset Splitting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Encoding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Labels encoded with LabelEncoder and transformed to categorical for model compatibility.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Splitting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train_test_split ensures representative training and testing datasets.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Shapes of X and y adjusted before and after encoding.</a:t>
            </a:r>
            <a:endParaRPr lang="en-US" sz="17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104603-4256-2A79-27BF-8C01749FFA1E}"/>
              </a:ext>
            </a:extLst>
          </p:cNvPr>
          <p:cNvSpPr txBox="1"/>
          <p:nvPr/>
        </p:nvSpPr>
        <p:spPr>
          <a:xfrm>
            <a:off x="12701239" y="7582829"/>
            <a:ext cx="1929161" cy="5687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99633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Model Implementation &amp; Comparison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CNN Architecture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Conv2D and MaxPooling layers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Dropout layers prevent overfitting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Softmax output for multiclass classification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Adam optimizer and categorical crossentropy loss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Alternative Models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SVM with linear kernel on flattened data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Random Forest with 100 estimators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Random Forest excels on structured features</a:t>
            </a:r>
            <a:endParaRPr lang="en-US" sz="17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0D4EA1-3DE1-8F2B-5E10-FEED9FBCE46A}"/>
              </a:ext>
            </a:extLst>
          </p:cNvPr>
          <p:cNvSpPr txBox="1"/>
          <p:nvPr/>
        </p:nvSpPr>
        <p:spPr>
          <a:xfrm>
            <a:off x="12656634" y="7515922"/>
            <a:ext cx="1973766" cy="7136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130224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Performance Evaluation &amp; Visual Enhancements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Evaluation Results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Support – Vector Machine achieved highest accuracy with clear interpretability.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Confusion matrix shows precise class predictions.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Visual Insights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Contrast enhancement via CLAHE improves feature detection.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Revisit ORB feature visualization to understand spatial features.</a:t>
            </a:r>
            <a:endParaRPr lang="en-US" sz="17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495A05-CB9C-60C1-BF29-1182EB946228}"/>
              </a:ext>
            </a:extLst>
          </p:cNvPr>
          <p:cNvSpPr txBox="1"/>
          <p:nvPr/>
        </p:nvSpPr>
        <p:spPr>
          <a:xfrm>
            <a:off x="12678937" y="7649737"/>
            <a:ext cx="1951463" cy="5798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5E3D25-9935-7D80-E43E-4CD06E2E9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108" y="5769054"/>
            <a:ext cx="4828527" cy="23525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15A1121-1DFF-40BE-6E78-9D6407E5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077415"/>
            <a:ext cx="4625703" cy="13939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425</Words>
  <Application>Microsoft Office PowerPoint</Application>
  <PresentationFormat>Custom</PresentationFormat>
  <Paragraphs>85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Corben</vt:lpstr>
      <vt:lpstr>Arial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Rahul Seeram</cp:lastModifiedBy>
  <cp:revision>3</cp:revision>
  <dcterms:created xsi:type="dcterms:W3CDTF">2025-04-23T03:17:38Z</dcterms:created>
  <dcterms:modified xsi:type="dcterms:W3CDTF">2025-04-23T04:14:49Z</dcterms:modified>
</cp:coreProperties>
</file>