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317C547-454D-49E8-94D5-AB742A8D867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view by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8F1806E-EEA8-4EFE-83DD-089C6D98581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11/15/2022 3:32:02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DCE9F487-07C8-426C-B914-4E129930FC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2022-11-15T10:02:03Z</dcterms:created>
  <dcterms:modified xsi:type="dcterms:W3CDTF">2022-11-15T10:02:03Z</dcterms:modified>
</cp:coreProperties>
</file>