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02686A1-C8D7-4FA7-9AE1-4CD76E68A20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view by 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5EE61F5-E687-4054-B4FA-BA3DAB6706F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11/15/2022 3:31:16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Of year 2019" id="10" name="slide10">
            <a:extLst>
              <a:ext uri="{FF2B5EF4-FFF2-40B4-BE49-F238E27FC236}">
                <a16:creationId xmlns:a16="http://schemas.microsoft.com/office/drawing/2014/main" id="{2E07C3F4-9314-42CD-B98C-2562F53B7BD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681037"/>
            <a:ext cx="110204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0" id="11" name="slide11">
            <a:extLst>
              <a:ext uri="{FF2B5EF4-FFF2-40B4-BE49-F238E27FC236}">
                <a16:creationId xmlns:a16="http://schemas.microsoft.com/office/drawing/2014/main" id="{288D1719-45D8-48E2-82B0-9E9F2575FCE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762000"/>
            <a:ext cx="1102995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2" name="slide12">
            <a:extLst>
              <a:ext uri="{FF2B5EF4-FFF2-40B4-BE49-F238E27FC236}">
                <a16:creationId xmlns:a16="http://schemas.microsoft.com/office/drawing/2014/main" id="{5AB18E4F-AF45-4E61-BD40-469469B9333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" id="2" name="slide2">
            <a:extLst>
              <a:ext uri="{FF2B5EF4-FFF2-40B4-BE49-F238E27FC236}">
                <a16:creationId xmlns:a16="http://schemas.microsoft.com/office/drawing/2014/main" id="{E7DEC201-0617-49CE-A1D5-33AC0F930F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971800"/>
            <a:ext cx="2286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Qty" id="3" name="slide3">
            <a:extLst>
              <a:ext uri="{FF2B5EF4-FFF2-40B4-BE49-F238E27FC236}">
                <a16:creationId xmlns:a16="http://schemas.microsoft.com/office/drawing/2014/main" id="{72ADA9EC-A26D-4E5A-9DCD-FDB2682975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2962275"/>
            <a:ext cx="11430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amount by Market" id="4" name="slide4">
            <a:extLst>
              <a:ext uri="{FF2B5EF4-FFF2-40B4-BE49-F238E27FC236}">
                <a16:creationId xmlns:a16="http://schemas.microsoft.com/office/drawing/2014/main" id="{AB46407A-98AA-4DCE-A80E-3D33C0C20A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1414462"/>
            <a:ext cx="110204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Quantity by Market" id="5" name="slide5">
            <a:extLst>
              <a:ext uri="{FF2B5EF4-FFF2-40B4-BE49-F238E27FC236}">
                <a16:creationId xmlns:a16="http://schemas.microsoft.com/office/drawing/2014/main" id="{EEBB6E7F-A1B4-4055-924B-908D4218CE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1509712"/>
            <a:ext cx="110204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Customers Sales" id="6" name="slide6">
            <a:extLst>
              <a:ext uri="{FF2B5EF4-FFF2-40B4-BE49-F238E27FC236}">
                <a16:creationId xmlns:a16="http://schemas.microsoft.com/office/drawing/2014/main" id="{D802E5B3-8508-4A7F-93C0-A55E27C516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1795462"/>
            <a:ext cx="94964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ast 10 Customers Sales" id="7" name="slide7">
            <a:extLst>
              <a:ext uri="{FF2B5EF4-FFF2-40B4-BE49-F238E27FC236}">
                <a16:creationId xmlns:a16="http://schemas.microsoft.com/office/drawing/2014/main" id="{56C22B16-9E39-4CC7-8112-D8238702AA0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1795462"/>
            <a:ext cx="110204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Products By Sales" id="8" name="slide8">
            <a:extLst>
              <a:ext uri="{FF2B5EF4-FFF2-40B4-BE49-F238E27FC236}">
                <a16:creationId xmlns:a16="http://schemas.microsoft.com/office/drawing/2014/main" id="{A5578E34-41CC-472D-9839-75ACDA625B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1795462"/>
            <a:ext cx="110204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Year" id="9" name="slide9">
            <a:extLst>
              <a:ext uri="{FF2B5EF4-FFF2-40B4-BE49-F238E27FC236}">
                <a16:creationId xmlns:a16="http://schemas.microsoft.com/office/drawing/2014/main" id="{6E6BCF4A-AB44-411B-AF2A-50A092B2C81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600075"/>
            <a:ext cx="295275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2022-11-15T10:01:22Z</dcterms:created>
  <dcterms:modified xsi:type="dcterms:W3CDTF">2022-11-15T10:01:22Z</dcterms:modified>
</cp:coreProperties>
</file>