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BE18E5-A89A-472D-9250-39501B4E8E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2A3AFC-8F73-4188-98B7-DFACD58D95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11/15/2022 6:00:39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F39CD8-4254-45A7-85F0-75BCA09B6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2022-11-15T12:30:41Z</dcterms:created>
  <dcterms:modified xsi:type="dcterms:W3CDTF">2022-11-15T12:30:41Z</dcterms:modified>
</cp:coreProperties>
</file>