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FD5E8FE-3B2D-43DE-9BFE-5D767C447C7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EE5CDFB-B498-46FB-8808-1C42D864373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11/22/2022 1:12:09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88A5339-21FC-454F-8C85-F6C9284C34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2022-11-22T07:42:10Z</dcterms:created>
  <dcterms:modified xsi:type="dcterms:W3CDTF">2022-11-22T07:42:10Z</dcterms:modified>
</cp:coreProperties>
</file>