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79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5" r:id="rId35"/>
    <p:sldId id="316" r:id="rId36"/>
    <p:sldId id="317" r:id="rId37"/>
    <p:sldId id="312" r:id="rId38"/>
    <p:sldId id="314" r:id="rId39"/>
    <p:sldId id="280" r:id="rId40"/>
  </p:sldIdLst>
  <p:sldSz cx="9144000" cy="5143500" type="screen16x9"/>
  <p:notesSz cx="6858000" cy="9144000"/>
  <p:embeddedFontLst>
    <p:embeddedFont>
      <p:font typeface="Montserra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369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6D79B2-C8BC-49C8-86C0-2D7B1565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00" y="1270284"/>
            <a:ext cx="8520600" cy="2591316"/>
          </a:xfrm>
        </p:spPr>
        <p:txBody>
          <a:bodyPr/>
          <a:lstStyle/>
          <a:p>
            <a:r>
              <a:rPr lang="en-GB" b="1" dirty="0">
                <a:solidFill>
                  <a:schemeClr val="lt1"/>
                </a:solidFill>
                <a:latin typeface="Montserrat"/>
                <a:sym typeface="Montserrat"/>
              </a:rPr>
              <a:t>NYC Taxi trip prediction</a:t>
            </a:r>
          </a:p>
          <a:p>
            <a:endParaRPr lang="en-GB" b="1" u="sng" dirty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GB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Rahul Sharma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174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E0B7E-9C10-4794-841D-335ED0C5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93CADB-F680-4391-AB8C-4CDC75D0E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96BBC7-C3B9-4A48-A88D-AB21D6E4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35" y="1670025"/>
            <a:ext cx="6426530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949CB-9FFE-4703-ACC7-1425225E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Explaining featured variables in updated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3ED97E-170F-4DA7-91B2-8A3B8CD2D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5EE84DC-B4D3-4E99-8C09-B0669515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387793"/>
            <a:ext cx="4838700" cy="31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CB241-6A8E-4729-A253-3000039A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dataset w.r.t Day in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567962-EF83-455D-ADEA-5354949A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0581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BE59B4AB-68D1-44F0-9565-05B31958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266775"/>
            <a:ext cx="7002780" cy="35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60896-884D-49EA-8ECA-D7FDBD60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dataset w.r.t hour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F2BA9-575B-4407-808F-9C5104C65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0E0D703-5150-4459-991E-7AA5C598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15" y="1319213"/>
            <a:ext cx="4967164" cy="32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BAB3C-D8AD-4705-9686-34E3F01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w.r.t time zone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46977B-63AE-40AB-B133-A6CEF0CED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B5B75D7E-EBA8-4555-BE09-E6E2F891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" y="1152475"/>
            <a:ext cx="7735887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4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11CE5-6C31-49A8-825D-D13934AA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data w.r.t trip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193637-6A7F-4FE4-B20A-7FB28326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FD94A165-E360-43A0-8A3A-2C2ED089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71067"/>
            <a:ext cx="4640579" cy="39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AC08F-3042-4A67-BF80-C927381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8C6597-CFE2-43D6-B55D-7D2215C24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500AA07-0877-4166-AF0E-C860265C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2900"/>
            <a:ext cx="4419600" cy="25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4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1BFBA-F9E6-471B-BA28-7C251C44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D6624B-877A-4C4E-B02D-08DC0CE91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Assumptions made for the data cleaning: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1. Trips less than 200 meters and greater than 50 km are considered as outliers.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2. Trips taking more than 12 hours are also considered to be outliers.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3. Passenger count equal 0,7,8,9 are considered outliers.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In Distance feature column records which were treated as outliers w.r.t our assumption are replace with the mean of distance of the entire dataset which was 3.4 km.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In the process of cleaning the data around 31400 records were removed from 1.5 million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0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E731-5D1D-4FC9-9584-F87086A2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store and forward flag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B1656-EB7E-4FD5-8B4C-A2B05CF37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820D3E0-0A46-42EE-B267-96EF91E5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83" y="1202800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3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394DA-18E2-4B81-AB57-BC14F6AE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Distance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F3DC44-DA45-47B5-BB37-E03DC777D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4F8E3D7-075E-4B8E-A439-63B1A4F6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435418"/>
            <a:ext cx="57816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D5487-C9BC-49C8-9FB0-740FF661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7EB42A-2472-43E7-B2F8-FD571CC06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Build a model that predicts the </a:t>
            </a:r>
            <a:r>
              <a:rPr lang="en-IN" b="1" dirty="0">
                <a:solidFill>
                  <a:schemeClr val="bg1"/>
                </a:solidFill>
              </a:rPr>
              <a:t>total ride duration</a:t>
            </a:r>
            <a:r>
              <a:rPr lang="en-IN" dirty="0">
                <a:solidFill>
                  <a:schemeClr val="bg1"/>
                </a:solidFill>
              </a:rPr>
              <a:t> of taxi trips in New York City. Your primary dataset is one released by the NYC Taxi and Limousine Commission, which includes pickup time, geo-coordinates, number of passengers, and several other variables.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9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7E0C2-891E-4F2E-A30C-3727F2CA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Vendor ID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BB2050-2BC3-4BB3-BF1B-44FA4394F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45F89CF9-60E7-4838-A0F8-A57D771F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459230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6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6E6D9-7C51-4F33-AA96-E46DD589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Passenger count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F9E34F-C88A-4631-AD56-F636846D9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B23F9705-390A-4CA1-BB5F-358819E4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549450"/>
            <a:ext cx="58674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A4C7B-CE75-4623-A925-49034DFB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2165"/>
            <a:ext cx="8520600" cy="572700"/>
          </a:xfrm>
        </p:spPr>
        <p:txBody>
          <a:bodyPr/>
          <a:lstStyle/>
          <a:p>
            <a:r>
              <a:rPr lang="en-US" dirty="0"/>
              <a:t>Time vs Month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48A586-76C9-40FA-9E49-5805F4FD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6D751F34-DF48-4AAA-BF19-A7EE79AA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346200"/>
            <a:ext cx="58674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9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B7ECF-CDEA-4A63-B5A4-4268A7D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for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FD36F1-E8BE-4300-AC65-63F846DCB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Features Selected: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1. Store and forward flag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2. Vendor ID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3. Month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4. Hours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5. Day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Dropping off the feature columns which were encoded and which don’t have any significance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261307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5418A-5187-4BD2-B3E0-8C992ABE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features for the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16B39-A70F-4C8B-9423-2F116EB25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EDAF4D-33C0-4C43-98C4-76F52D72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48" y="1492196"/>
            <a:ext cx="7154304" cy="25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1E3A5-F18D-499F-9A9B-E70996DF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39CA47-6C23-4738-8EDC-E9EA7F73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F1943A-2FD1-4CA3-B360-B0EB141A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27336"/>
            <a:ext cx="8626560" cy="32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EB0D-CDA7-4077-8DE8-170AA18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918B41-CA0E-4967-ADD7-FCAF9A49D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5D9AC0-2EF3-42DA-AE27-C64A6DC0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5759745" cy="241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3CA291-A4B4-4A5E-8CB1-4336006D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46" y="1152475"/>
            <a:ext cx="2760855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83CC7-5F35-463B-BBEF-14C544B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20E573-2CB7-4061-8E1F-D3C31E2F6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2165CA-95B3-419F-9AAA-3BE4C609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489658"/>
            <a:ext cx="5996940" cy="20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9C175-1EF9-43D1-B50C-077C0DE3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C603-73F6-47C7-9397-FA49F2EA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E5F76-D8D8-4AAD-B872-C09624C0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5697"/>
            <a:ext cx="7170420" cy="24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0DF33-BD87-4E9E-B5D6-8EE7A11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026B9-D561-4B9F-AA86-3A16AE73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A6EE76-6E2D-40C8-9CCA-AFD19884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657302"/>
            <a:ext cx="6634645" cy="21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6F2D7-6646-4BB2-9521-67D0DEC0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CBE7A-3CDB-4AE9-B19C-F501463A8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The dataset consists of 11 columns and around 1.5 Million records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The dataset consists of 6 months of data of year 2016.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Main Features: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1. Vendor ID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2. Pickup and Dropoff Datetime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3. Passenger Count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4. Pickup and Dropoff Latitude and Longitudes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5. Store and forward flag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bg1"/>
                </a:solidFill>
              </a:rPr>
              <a:t>6. Trip Duration</a:t>
            </a:r>
          </a:p>
        </p:txBody>
      </p:sp>
    </p:spTree>
    <p:extLst>
      <p:ext uri="{BB962C8B-B14F-4D97-AF65-F5344CB8AC3E}">
        <p14:creationId xmlns:p14="http://schemas.microsoft.com/office/powerpoint/2010/main" val="119346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987E0-AEEC-4253-803E-F221B7E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4C4539-809B-4620-9B09-4E1A6CF9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16A948-D511-4852-96FF-58AC9F0A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3929"/>
            <a:ext cx="3968954" cy="1390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A774A0-58B8-4A88-867C-1B5AC2A7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20" y="2752682"/>
            <a:ext cx="6286823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BEDC2-8D33-4E53-8910-5CCC1DAC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with Ridge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565E40-11B0-42F2-8B0B-6869A0E01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094A50-CF11-47A0-ABA8-560CC850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2" y="1383417"/>
            <a:ext cx="4718167" cy="955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DC7CDC-E9CE-4EAB-9DE6-8041D737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2" y="2571750"/>
            <a:ext cx="7827127" cy="1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96FC1-C403-4F02-80FE-F66317E8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with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827970-77A4-4D97-8120-830E5498C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24D14D-D1CD-48CE-A67B-E76E628E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8637"/>
            <a:ext cx="7855354" cy="104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594788-362B-49AC-8EA3-842C271F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74863"/>
            <a:ext cx="2394073" cy="565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BF5CD3-78AF-46AD-B7EF-7BA44E9F5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44815"/>
            <a:ext cx="6363027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8743D-A93B-4E92-BAD4-518AB271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Homoscedasticity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C4C553-5BD1-48EC-8DFC-0B19ADB65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5864F6E0-04C8-4464-A008-BBA1DD62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" y="1054150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9EE9F-8A18-4189-A0F4-501AA0C1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D20EBE-0107-4A3D-85AF-4A999F885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9C4FE6-9631-41DA-B9C8-DEC5C4E6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536700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5F756-A078-44FC-82AD-5213140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54268-76DD-4EEC-B963-5765B63F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E9DBAD-DC2F-49DE-9800-BADE1FF6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536700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6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5918E-B0F7-429E-A7DD-CAC021F0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76DBB-3D40-4871-A337-A154080C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8A1F33-5CE8-484C-87D5-C2DB913D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36700"/>
            <a:ext cx="3733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EB495-F40E-47CD-B9CD-863F00D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650B4-CD63-4987-BD8C-F706B337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202124"/>
                </a:solidFill>
                <a:latin typeface="arial" panose="020B0604020202020204" pitchFamily="34" charset="0"/>
              </a:rPr>
              <a:t>Huge dataset took too much time to train due to limited computational capacity.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1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D7089-7EC8-41F5-94B7-5EB02F4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F77F89-83DA-42A4-8950-EA4E5DA8C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202124"/>
                </a:solidFill>
                <a:latin typeface="arial" panose="020B0604020202020204" pitchFamily="34" charset="0"/>
              </a:rPr>
              <a:t>Hyperparameters can be tuned further for algorithms that require more computational 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15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458C5-FBF2-483D-A102-3869619CF5F7}"/>
              </a:ext>
            </a:extLst>
          </p:cNvPr>
          <p:cNvSpPr txBox="1"/>
          <p:nvPr/>
        </p:nvSpPr>
        <p:spPr>
          <a:xfrm>
            <a:off x="3459480" y="1784687"/>
            <a:ext cx="366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218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1C022-11F4-4AD0-86E4-41C65A8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Describing the variables w.r.t to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97D70-7082-40CB-B491-68EEC4AD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/>
          <a:lstStyle/>
          <a:p>
            <a:pPr marL="3797300" lvl="8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Vendor ID</a:t>
            </a:r>
            <a:endParaRPr lang="en-IN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2ECE486-F791-4F9D-B389-61718806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66973"/>
            <a:ext cx="4114800" cy="26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DA3B9-9D94-4D6D-95A1-415AA74C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Passenger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F3AE49-641A-44CF-8C9C-33EACED4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20" y="122867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A298BFF-FC7F-4277-9F79-7051F664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118769"/>
            <a:ext cx="5730240" cy="363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E0E3B-1D50-4001-AEC1-B308C9EA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Pickup and Dropoff Latitude and Longitude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CBD763-BCBC-44C5-9946-FB256B386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C61561A-DD6F-483C-8009-BD5FE115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78" y="1341437"/>
            <a:ext cx="5724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0C57-D266-427A-B731-55107FC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and forward flag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189BA8-0065-468D-996B-ABDA138B3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936071-6F5E-4F4F-AC3E-5DCBDF0A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08" y="1943100"/>
            <a:ext cx="5709184" cy="10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2E563-0CFE-4C69-81F5-76941EE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E9D7E-B900-4E53-9CDA-CFA6D1D23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97D6D72-F4C4-48DA-BA0C-9CC3ACE9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77" y="1346200"/>
            <a:ext cx="58007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6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87B07-AFDF-4FB4-9E18-52B4186B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61AC98-2436-468A-A451-56BBB36FE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Creating Distance variable through feature engineering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7EB468-DECF-40E2-AAB6-5236209C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778"/>
            <a:ext cx="9144000" cy="28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41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409</Words>
  <Application>Microsoft Office PowerPoint</Application>
  <PresentationFormat>On-screen Show (16:9)</PresentationFormat>
  <Paragraphs>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Montserrat</vt:lpstr>
      <vt:lpstr>arial</vt:lpstr>
      <vt:lpstr>Simple Light</vt:lpstr>
      <vt:lpstr>PowerPoint Presentation</vt:lpstr>
      <vt:lpstr>Problem Statement</vt:lpstr>
      <vt:lpstr>Data Summary</vt:lpstr>
      <vt:lpstr>Describing the variables w.r.t to Dataset</vt:lpstr>
      <vt:lpstr>Passenger count</vt:lpstr>
      <vt:lpstr>Pickup and Dropoff Latitude and Longitude</vt:lpstr>
      <vt:lpstr>Store and forward flag</vt:lpstr>
      <vt:lpstr>Trip Duration</vt:lpstr>
      <vt:lpstr>Feature Engineering </vt:lpstr>
      <vt:lpstr>Speed</vt:lpstr>
      <vt:lpstr>Explaining featured variables in updated dataset</vt:lpstr>
      <vt:lpstr>Updated dataset w.r.t Day in the week</vt:lpstr>
      <vt:lpstr>Updated dataset w.r.t hour</vt:lpstr>
      <vt:lpstr>Analysis w.r.t time zone</vt:lpstr>
      <vt:lpstr>Analysing data w.r.t trip time</vt:lpstr>
      <vt:lpstr>Distance</vt:lpstr>
      <vt:lpstr>Data Cleaning</vt:lpstr>
      <vt:lpstr>Time vs store and forward flag</vt:lpstr>
      <vt:lpstr>Time vs Distance</vt:lpstr>
      <vt:lpstr>Time vs Vendor ID</vt:lpstr>
      <vt:lpstr>Time vs Passenger count</vt:lpstr>
      <vt:lpstr>Time vs Month</vt:lpstr>
      <vt:lpstr>Dummy Variables for regression</vt:lpstr>
      <vt:lpstr>Data frame features for the model</vt:lpstr>
      <vt:lpstr>Baseline Model</vt:lpstr>
      <vt:lpstr>Random Forest Regressor</vt:lpstr>
      <vt:lpstr>Random Forest Regressor</vt:lpstr>
      <vt:lpstr>XGBoost Regressor</vt:lpstr>
      <vt:lpstr>XGBoost Regressor</vt:lpstr>
      <vt:lpstr>Linear Regression</vt:lpstr>
      <vt:lpstr>Linear Regression with Ridge </vt:lpstr>
      <vt:lpstr>Linear Regression with Lasso</vt:lpstr>
      <vt:lpstr>Homoscedasticity</vt:lpstr>
      <vt:lpstr>Decision Tree Regressor</vt:lpstr>
      <vt:lpstr>Decision Tree Regressor</vt:lpstr>
      <vt:lpstr>Decision Tree Regressor</vt:lpstr>
      <vt:lpstr>Challenges</vt:lpstr>
      <vt:lpstr>Further 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Project Title   </dc:title>
  <cp:lastModifiedBy>User</cp:lastModifiedBy>
  <cp:revision>37</cp:revision>
  <dcterms:modified xsi:type="dcterms:W3CDTF">2022-09-03T16:14:02Z</dcterms:modified>
</cp:coreProperties>
</file>