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570" y="1475234"/>
            <a:ext cx="3558963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CUSTOMER SEGMENTAION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Rahul Singh kshatriya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A8E9-930F-CB5D-304E-873D677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2D13-A326-9E8A-FAC7-5000E5D0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Customers of this segment have </a:t>
            </a:r>
            <a:r>
              <a:rPr lang="en-US" b="1" dirty="0"/>
              <a:t>high annual income </a:t>
            </a:r>
            <a:r>
              <a:rPr lang="en-US" dirty="0"/>
              <a:t>and </a:t>
            </a:r>
            <a:r>
              <a:rPr lang="en-US" b="1" dirty="0"/>
              <a:t>high spending scores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Formed by </a:t>
            </a:r>
            <a:r>
              <a:rPr lang="en-US" b="1" dirty="0"/>
              <a:t>53% female </a:t>
            </a:r>
            <a:r>
              <a:rPr lang="en-US" dirty="0"/>
              <a:t>and </a:t>
            </a:r>
            <a:r>
              <a:rPr lang="en-US" b="1" dirty="0"/>
              <a:t>47% 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age of </a:t>
            </a:r>
            <a:r>
              <a:rPr lang="en-US" b="1" dirty="0"/>
              <a:t>32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call this segment as </a:t>
            </a:r>
            <a:r>
              <a:rPr lang="en-US"/>
              <a:t>the </a:t>
            </a:r>
            <a:r>
              <a:rPr lang="en-US" b="1"/>
              <a:t>affluent </a:t>
            </a:r>
            <a:r>
              <a:rPr lang="en-US" b="1" dirty="0"/>
              <a:t>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4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738-84BC-5B34-D35D-17F29402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THANK YOU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6B73-9FFA-BE74-DD8D-163D29B4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548320"/>
          </a:xfrm>
        </p:spPr>
        <p:txBody>
          <a:bodyPr>
            <a:normAutofit lnSpcReduction="10000"/>
          </a:bodyPr>
          <a:lstStyle/>
          <a:p>
            <a:pPr algn="ctr"/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“Torture the data, and it will confess to anything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.”</a:t>
            </a:r>
          </a:p>
          <a:p>
            <a:pPr algn="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— </a:t>
            </a:r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Ronald Coase</a:t>
            </a:r>
            <a:endParaRPr lang="en-IN" sz="36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2475-A51F-84F5-6CFC-675EB2F7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7133-7694-E3EF-33F9-9B7A586C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 is done to divide customer into different groups having similar 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doing so we can identify most and least profitable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loyal relationships with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Maximize the use of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products to meet customer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20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1C-BF95-C46B-2715-B8F2326C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3EF6-A735-FE97-79E2-3461753D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015362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divide customers into different groups based on their </a:t>
            </a:r>
            <a:r>
              <a:rPr lang="en-US" b="1" dirty="0"/>
              <a:t>annual income</a:t>
            </a:r>
            <a:r>
              <a:rPr lang="en-US" dirty="0"/>
              <a:t>, </a:t>
            </a:r>
            <a:r>
              <a:rPr lang="en-US" b="1" dirty="0"/>
              <a:t>spending score</a:t>
            </a:r>
            <a:r>
              <a:rPr lang="en-US" dirty="0"/>
              <a:t>, </a:t>
            </a:r>
            <a:r>
              <a:rPr lang="en-US" b="1" dirty="0"/>
              <a:t>age group </a:t>
            </a:r>
            <a:r>
              <a:rPr lang="en-US" dirty="0"/>
              <a:t>they belong to, and </a:t>
            </a:r>
            <a:r>
              <a:rPr lang="en-US" b="1" dirty="0"/>
              <a:t>spending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that we customize marketing strategies uniquely for different segments which will increase effectiveness of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to offer services and products based on their segment characteristics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D4A6-2DB6-6034-EBA3-C8233053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51" y="1903228"/>
            <a:ext cx="4206949" cy="44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5D77-44EC-162A-D2ED-2D7315EF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8D4A-E5EC-AA45-682E-15C547BF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we will be working on is of mall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we will be doing some descriptive and exploratory data analysis using python to get a better understanding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Segmentation of customers will be done using K means clustering algorithm which is an unsupervised machine learning technique in python using scikit – learn machine learning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9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5980-AAAA-A217-F844-EB5CEA9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SEGMENTS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5C8A5-8A1E-AD06-75AD-B87A0234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0" t="11321" r="9269" b="1779"/>
          <a:stretch/>
        </p:blipFill>
        <p:spPr>
          <a:xfrm>
            <a:off x="7338060" y="1977390"/>
            <a:ext cx="4853940" cy="4331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4D65C-A259-29F3-7C0A-2B4A4C00EE5E}"/>
              </a:ext>
            </a:extLst>
          </p:cNvPr>
          <p:cNvSpPr txBox="1"/>
          <p:nvPr/>
        </p:nvSpPr>
        <p:spPr>
          <a:xfrm>
            <a:off x="1120140" y="2112050"/>
            <a:ext cx="59207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divide our customers into </a:t>
            </a:r>
            <a:r>
              <a:rPr lang="en-US" sz="2000" b="1" dirty="0"/>
              <a:t>5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Cluster 0: Low annual income &amp; high spending score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Cluster 1: High annual Income &amp; low spending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Cluster 2: Low annual income &amp; low spending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Cluster 3: Moderate annual income &amp; moderate spending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Cluster 4: High annual income &amp; high spending score</a:t>
            </a:r>
          </a:p>
        </p:txBody>
      </p:sp>
    </p:spTree>
    <p:extLst>
      <p:ext uri="{BB962C8B-B14F-4D97-AF65-F5344CB8AC3E}">
        <p14:creationId xmlns:p14="http://schemas.microsoft.com/office/powerpoint/2010/main" val="48300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41CC-A7F4-4806-5AE5-3FDD010F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6C5D-36BD-DB1E-CE61-D2C1034A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Customers of this segment have </a:t>
            </a:r>
            <a:r>
              <a:rPr lang="en-US" b="1" dirty="0"/>
              <a:t>low annual income </a:t>
            </a:r>
            <a:r>
              <a:rPr lang="en-US" dirty="0"/>
              <a:t>and </a:t>
            </a:r>
            <a:r>
              <a:rPr lang="en-US" b="1" dirty="0"/>
              <a:t>high spending scores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Formed by </a:t>
            </a:r>
            <a:r>
              <a:rPr lang="en-US" b="1" dirty="0"/>
              <a:t>60% female </a:t>
            </a:r>
            <a:r>
              <a:rPr lang="en-US" dirty="0"/>
              <a:t>and </a:t>
            </a:r>
            <a:r>
              <a:rPr lang="en-US" b="1" dirty="0"/>
              <a:t>40% 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age of </a:t>
            </a:r>
            <a:r>
              <a:rPr lang="en-US" b="1" dirty="0"/>
              <a:t>25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call this segment as the </a:t>
            </a:r>
            <a:r>
              <a:rPr lang="en-US" b="1" dirty="0"/>
              <a:t>big hearted group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CB8-A4DB-4F33-686B-C895C67D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46BD-418A-920A-E664-853F7A5B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Customers of this segment have </a:t>
            </a:r>
            <a:r>
              <a:rPr lang="en-US" b="1" dirty="0"/>
              <a:t>high annual income </a:t>
            </a:r>
            <a:r>
              <a:rPr lang="en-US" dirty="0"/>
              <a:t>and </a:t>
            </a:r>
            <a:r>
              <a:rPr lang="en-US" b="1" dirty="0"/>
              <a:t>low spending scores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Formed by </a:t>
            </a:r>
            <a:r>
              <a:rPr lang="en-US" b="1" dirty="0"/>
              <a:t>46% female </a:t>
            </a:r>
            <a:r>
              <a:rPr lang="en-US" dirty="0"/>
              <a:t>and </a:t>
            </a:r>
            <a:r>
              <a:rPr lang="en-US" b="1" dirty="0"/>
              <a:t>54% 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age of </a:t>
            </a:r>
            <a:r>
              <a:rPr lang="en-US" b="1" dirty="0"/>
              <a:t>41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call this segment as the </a:t>
            </a:r>
            <a:r>
              <a:rPr lang="en-US" b="1" dirty="0"/>
              <a:t>savers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A007-23D1-6521-F662-7E53B684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A42C-506E-3481-EB77-F53C1446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Customers of this segment have </a:t>
            </a:r>
            <a:r>
              <a:rPr lang="en-US" b="1" dirty="0"/>
              <a:t>low annual income </a:t>
            </a:r>
            <a:r>
              <a:rPr lang="en-US" dirty="0"/>
              <a:t>and </a:t>
            </a:r>
            <a:r>
              <a:rPr lang="en-US" b="1" dirty="0"/>
              <a:t>low spending scores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Formed by </a:t>
            </a:r>
            <a:r>
              <a:rPr lang="en-US" b="1" dirty="0"/>
              <a:t>60% female </a:t>
            </a:r>
            <a:r>
              <a:rPr lang="en-US" dirty="0"/>
              <a:t>and </a:t>
            </a:r>
            <a:r>
              <a:rPr lang="en-US" b="1" dirty="0"/>
              <a:t>40% 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age of </a:t>
            </a:r>
            <a:r>
              <a:rPr lang="en-US" b="1" dirty="0"/>
              <a:t>45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call this segment as the </a:t>
            </a:r>
            <a:r>
              <a:rPr lang="en-US" b="1" dirty="0"/>
              <a:t>cheapskates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3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3F6-9DD6-8FC6-C544-4E0D4150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5A0D-76D7-CA7A-2836-BD710262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Customers of this segment have </a:t>
            </a:r>
            <a:r>
              <a:rPr lang="en-US" b="1" dirty="0"/>
              <a:t>moderate annual income </a:t>
            </a:r>
            <a:r>
              <a:rPr lang="en-US" dirty="0"/>
              <a:t>and </a:t>
            </a:r>
            <a:r>
              <a:rPr lang="en-US" b="1" dirty="0"/>
              <a:t>moderate spending scores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Formed by </a:t>
            </a:r>
            <a:r>
              <a:rPr lang="en-US" b="1" dirty="0"/>
              <a:t>60% female </a:t>
            </a:r>
            <a:r>
              <a:rPr lang="en-US" dirty="0"/>
              <a:t>and </a:t>
            </a:r>
            <a:r>
              <a:rPr lang="en-US" b="1" dirty="0"/>
              <a:t>40% male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age of </a:t>
            </a:r>
            <a:r>
              <a:rPr lang="en-US" b="1" dirty="0"/>
              <a:t>42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call this segment as the </a:t>
            </a:r>
            <a:r>
              <a:rPr lang="en-US" b="1" dirty="0" err="1"/>
              <a:t>mediocre’s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1684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{A451A86A-41AD-476C-A9EF-D328C7A469DE}tf22712842_win32</Template>
  <TotalTime>150</TotalTime>
  <Words>425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Custom</vt:lpstr>
      <vt:lpstr>CUSTOMER SEGMENTAION</vt:lpstr>
      <vt:lpstr>INTRODUCTION</vt:lpstr>
      <vt:lpstr>OBJECTIVES</vt:lpstr>
      <vt:lpstr>METHODOLOGY</vt:lpstr>
      <vt:lpstr>POTENTIAL SEGMENTS</vt:lpstr>
      <vt:lpstr>CUSTOMER SEGMENT 0</vt:lpstr>
      <vt:lpstr>CUSTOMER SEGMENT 1</vt:lpstr>
      <vt:lpstr>CUSTOMER SEGMENT 2</vt:lpstr>
      <vt:lpstr>CUSTOMER SEGMENT 3</vt:lpstr>
      <vt:lpstr>CUSTOMER SEGMENT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SEGMENTAION</dc:title>
  <dc:creator>Rahul</dc:creator>
  <cp:lastModifiedBy>Rahul</cp:lastModifiedBy>
  <cp:revision>12</cp:revision>
  <dcterms:created xsi:type="dcterms:W3CDTF">2023-08-05T18:41:49Z</dcterms:created>
  <dcterms:modified xsi:type="dcterms:W3CDTF">2023-08-07T11:21:26Z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