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edievalSharp" panose="020B0604020202020204" charset="0"/>
      <p:regular r:id="rId12"/>
    </p:embeddedFont>
    <p:embeddedFont>
      <p:font typeface="Merienda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f5780a24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f5780a24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f5780a249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f5780a249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f5780a24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f5780a249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f68f34ee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f68f34ee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f5780a24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f5780a249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f651ef91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f651ef91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f5780a24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f5780a249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f651ef9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f651ef9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re-battle-arena.vercel.app/" TargetMode="External"/><Relationship Id="rId5" Type="http://schemas.openxmlformats.org/officeDocument/2006/relationships/hyperlink" Target="https://github.com/Rahulsinghrawat18/Core-s-Battle-Arena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293300" y="1553850"/>
            <a:ext cx="6557400" cy="10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C100"/>
                </a:solidFill>
                <a:latin typeface="MedievalSharp"/>
                <a:ea typeface="MedievalSharp"/>
                <a:cs typeface="MedievalSharp"/>
                <a:sym typeface="MedievalSharp"/>
              </a:rPr>
              <a:t>Core Battle Arena</a:t>
            </a:r>
            <a:endParaRPr dirty="0">
              <a:solidFill>
                <a:srgbClr val="FFC100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902900" y="2571750"/>
            <a:ext cx="3587100" cy="3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A Two-Player Strategy Board Game</a:t>
            </a:r>
            <a:endParaRPr sz="18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868074" y="3150100"/>
            <a:ext cx="3399626" cy="1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By Team: Core Strikers</a:t>
            </a:r>
            <a:endParaRPr lang="en" sz="18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Members: 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Rahul Singh Rawat               	</a:t>
            </a:r>
            <a:r>
              <a:rPr lang="en-IN" sz="18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H</a:t>
            </a:r>
            <a:r>
              <a:rPr lang="en" sz="18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arsh Shukla</a:t>
            </a:r>
            <a:endParaRPr sz="18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350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dirty="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What is Core Battle Arena?</a:t>
            </a:r>
            <a:endParaRPr sz="3020" dirty="0">
              <a:solidFill>
                <a:schemeClr val="lt1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298450"/>
            <a:ext cx="669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1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Core Battle Arena</a:t>
            </a:r>
            <a:r>
              <a:rPr lang="en" sz="13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 is a strategic two-player, turn-based board game that emphasizes skillful planning, piece management, and tactical combat.</a:t>
            </a: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Turn-Based Strategy: </a:t>
            </a:r>
            <a:r>
              <a:rPr lang="en" sz="13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Each player takes turns deploying, moving, or attacking with their pieces on the battlefield. </a:t>
            </a: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Board of Battlefield: </a:t>
            </a:r>
            <a:r>
              <a:rPr lang="en" sz="13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The board’s layout encourages players to think strategically about positioning, as adjacency, unoccupied nodes, and movement range dictate possible actions.</a:t>
            </a: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  <p:sp>
        <p:nvSpPr>
          <p:cNvPr id="65" name="Google Shape;65;p14"/>
          <p:cNvSpPr/>
          <p:nvPr/>
        </p:nvSpPr>
        <p:spPr>
          <a:xfrm rot="10800000" flipH="1">
            <a:off x="0" y="100"/>
            <a:ext cx="889800" cy="549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l="11351" r="11320"/>
          <a:stretch/>
        </p:blipFill>
        <p:spPr>
          <a:xfrm>
            <a:off x="7677150" y="2439425"/>
            <a:ext cx="1153800" cy="2243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 flipH="1">
            <a:off x="6817350" y="3600450"/>
            <a:ext cx="2325300" cy="15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dirty="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Why Create </a:t>
            </a:r>
            <a:r>
              <a:rPr lang="en-IN" sz="3020" dirty="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Core Battle Arena</a:t>
            </a:r>
            <a:r>
              <a:rPr lang="en" sz="3020" dirty="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?</a:t>
            </a:r>
            <a:endParaRPr sz="3020" dirty="0">
              <a:solidFill>
                <a:schemeClr val="lt1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229175"/>
            <a:ext cx="689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Modernizing Classics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Combines the nostalgia of classic board games with unique pieces.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Accessibility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Can be played anywhere with anyone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Skill Development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Enhances critical thinking, strategy, and creativity.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Rising Demand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Aligns with the growing trend of web3-based gaming</a:t>
            </a:r>
            <a:endParaRPr sz="20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5">
            <a:alphaModFix/>
          </a:blip>
          <a:srcRect l="13895" r="24318"/>
          <a:stretch/>
        </p:blipFill>
        <p:spPr>
          <a:xfrm>
            <a:off x="7678500" y="2439425"/>
            <a:ext cx="1153800" cy="248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 flipH="1">
            <a:off x="6818700" y="3600450"/>
            <a:ext cx="2325300" cy="15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 rot="10800000" flipH="1">
            <a:off x="0" y="100"/>
            <a:ext cx="889800" cy="549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0350" y="440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Tech Stack</a:t>
            </a:r>
            <a:endParaRPr sz="3020">
              <a:solidFill>
                <a:schemeClr val="lt1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0350" y="1225000"/>
            <a:ext cx="7453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Frontend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Vite( React )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For creating an engaging and interactive user interface.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React Router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Enables smooth navigation across game features.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Backend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Node.js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Handles real-time gameplay mechanics, room creation, and endpoints.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Express: Manages HTTP server functionality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Socket.io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Facilitates real-time communication for multiplayer gameplay.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5">
            <a:alphaModFix/>
          </a:blip>
          <a:srcRect l="13524" r="13524"/>
          <a:stretch/>
        </p:blipFill>
        <p:spPr>
          <a:xfrm>
            <a:off x="7678500" y="2439425"/>
            <a:ext cx="1153800" cy="237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 flipH="1">
            <a:off x="6818700" y="3600450"/>
            <a:ext cx="2325300" cy="15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 rot="10800000" flipH="1">
            <a:off x="0" y="100"/>
            <a:ext cx="889800" cy="549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0350" y="447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Tech Stack</a:t>
            </a:r>
            <a:endParaRPr sz="3020">
              <a:solidFill>
                <a:schemeClr val="lt1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0350" y="1308400"/>
            <a:ext cx="709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00" b="1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Smart Contracts and blockchain</a:t>
            </a:r>
            <a:r>
              <a:rPr lang="en" sz="13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</a:t>
            </a: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 b="1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Foundry</a:t>
            </a:r>
            <a:r>
              <a:rPr lang="en" sz="13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Creation, testing and deployment of smart contracts</a:t>
            </a: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 b="1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CORE: </a:t>
            </a:r>
            <a:r>
              <a:rPr lang="en" sz="13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The contract is deployed on Core Blockchain Testnet.</a:t>
            </a: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0" b="1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Blockchain Connection</a:t>
            </a:r>
            <a:r>
              <a:rPr lang="en" sz="13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</a:t>
            </a: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 b="1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Ethers</a:t>
            </a:r>
            <a:r>
              <a:rPr lang="en" sz="13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Setting up connection to contracts.</a:t>
            </a: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5">
            <a:alphaModFix/>
          </a:blip>
          <a:srcRect l="13524" r="13524"/>
          <a:stretch/>
        </p:blipFill>
        <p:spPr>
          <a:xfrm>
            <a:off x="7678500" y="2439425"/>
            <a:ext cx="1153800" cy="237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 flipH="1">
            <a:off x="6818700" y="3600450"/>
            <a:ext cx="2325300" cy="15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 rot="10800000" flipH="1">
            <a:off x="0" y="100"/>
            <a:ext cx="889800" cy="549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Game Features ( Web2 )</a:t>
            </a:r>
            <a:endParaRPr sz="3020">
              <a:solidFill>
                <a:schemeClr val="lt1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11700" y="129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Room-based gameplay: One player creates a room, Other joins using a room code.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Pieces deployment mechanics and battle mechanics.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Unique abilities of each piece and engaging combat system.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Interactive and thematic UI.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  <p:sp>
        <p:nvSpPr>
          <p:cNvPr id="105" name="Google Shape;105;p18"/>
          <p:cNvSpPr/>
          <p:nvPr/>
        </p:nvSpPr>
        <p:spPr>
          <a:xfrm rot="10800000" flipH="1">
            <a:off x="0" y="100"/>
            <a:ext cx="889800" cy="549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 l="11901" r="10560"/>
          <a:stretch/>
        </p:blipFill>
        <p:spPr>
          <a:xfrm>
            <a:off x="7620300" y="2433050"/>
            <a:ext cx="1212000" cy="237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 flipH="1">
            <a:off x="6818700" y="3600450"/>
            <a:ext cx="2325300" cy="15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350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Game Features ( Web3 )</a:t>
            </a:r>
            <a:endParaRPr sz="3020">
              <a:solidFill>
                <a:schemeClr val="lt1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114" name="Google Shape;114;p19"/>
          <p:cNvSpPr/>
          <p:nvPr/>
        </p:nvSpPr>
        <p:spPr>
          <a:xfrm rot="10800000" flipH="1">
            <a:off x="0" y="100"/>
            <a:ext cx="889800" cy="549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5">
            <a:alphaModFix/>
          </a:blip>
          <a:srcRect l="11901" r="10560"/>
          <a:stretch/>
        </p:blipFill>
        <p:spPr>
          <a:xfrm>
            <a:off x="7620300" y="2433050"/>
            <a:ext cx="1212000" cy="237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 flipH="1">
            <a:off x="6818700" y="3600450"/>
            <a:ext cx="2325300" cy="15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311700" y="129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Collaboration: High Potential for collaboration with other web3 games.</a:t>
            </a: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Buy the skins you like through pure blockchain interaction</a:t>
            </a: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Core Collab Skin: Got those Collab skin? There is a unique map waiting for you.</a:t>
            </a: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Registering Winner: Both agree on winning of a player? Let the blockchain know!</a:t>
            </a: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Playing The Game</a:t>
            </a:r>
            <a:endParaRPr sz="3020">
              <a:solidFill>
                <a:schemeClr val="lt1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27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Github Repo : </a:t>
            </a:r>
            <a:r>
              <a:rPr lang="en-IN" sz="1300" u="sng" dirty="0">
                <a:solidFill>
                  <a:schemeClr val="hlink"/>
                </a:solidFill>
                <a:latin typeface="Merienda"/>
                <a:ea typeface="Merienda"/>
                <a:cs typeface="Merienda"/>
                <a:sym typeface="Merienda"/>
                <a:hlinkClick r:id="rId5"/>
              </a:rPr>
              <a:t>https://github.com/Rahulsinghrawat18/Core-s-Battle-Arena</a:t>
            </a:r>
            <a:endParaRPr lang="en-IN" sz="1300" u="sng" dirty="0">
              <a:solidFill>
                <a:schemeClr val="hlink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Deployed Site : </a:t>
            </a:r>
            <a:r>
              <a:rPr lang="en-IN" sz="1300" u="sng" dirty="0">
                <a:solidFill>
                  <a:schemeClr val="hlink"/>
                </a:solidFill>
                <a:latin typeface="Merienda"/>
                <a:ea typeface="Merienda"/>
                <a:cs typeface="Merienda"/>
                <a:sym typeface="Merienda"/>
                <a:hlinkClick r:id="rId6"/>
              </a:rPr>
              <a:t>https://core-battle-arena.vercel.app/</a:t>
            </a:r>
            <a:endParaRPr lang="en-IN" sz="1300" u="sng" dirty="0">
              <a:solidFill>
                <a:schemeClr val="hlink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Basic Instructions are present on ‘How to Play’ on Home screen of the app.</a:t>
            </a: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7">
            <a:alphaModFix/>
          </a:blip>
          <a:srcRect l="6168" r="17303"/>
          <a:stretch/>
        </p:blipFill>
        <p:spPr>
          <a:xfrm>
            <a:off x="7620300" y="2396475"/>
            <a:ext cx="1212000" cy="237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26" name="Google Shape;126;p20"/>
          <p:cNvSpPr/>
          <p:nvPr/>
        </p:nvSpPr>
        <p:spPr>
          <a:xfrm flipH="1">
            <a:off x="6818700" y="3600450"/>
            <a:ext cx="2325300" cy="15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 rot="10800000" flipH="1">
            <a:off x="0" y="100"/>
            <a:ext cx="889800" cy="549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350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810300" y="1566300"/>
            <a:ext cx="7523400" cy="20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Go ahead! Find an opponent!</a:t>
            </a:r>
            <a:endParaRPr sz="4100">
              <a:solidFill>
                <a:schemeClr val="lt1"/>
              </a:solidFill>
              <a:latin typeface="MedievalSharp"/>
              <a:ea typeface="MedievalSharp"/>
              <a:cs typeface="MedievalSharp"/>
              <a:sym typeface="MedievalShar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C100"/>
                </a:solidFill>
                <a:latin typeface="MedievalSharp"/>
                <a:ea typeface="MedievalSharp"/>
                <a:cs typeface="MedievalSharp"/>
                <a:sym typeface="MedievalSharp"/>
              </a:rPr>
              <a:t>Let the Arena awaken!</a:t>
            </a:r>
            <a:endParaRPr sz="4100">
              <a:solidFill>
                <a:srgbClr val="FFC100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134" name="Google Shape;134;p21"/>
          <p:cNvSpPr/>
          <p:nvPr/>
        </p:nvSpPr>
        <p:spPr>
          <a:xfrm flipH="1">
            <a:off x="6818700" y="3600450"/>
            <a:ext cx="2325300" cy="15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 rot="10800000" flipH="1">
            <a:off x="0" y="100"/>
            <a:ext cx="889800" cy="549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F1FF57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407</Words>
  <Application>Microsoft Office PowerPoint</Application>
  <PresentationFormat>On-screen Show (16:9)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MedievalSharp</vt:lpstr>
      <vt:lpstr>Merienda</vt:lpstr>
      <vt:lpstr>Arial</vt:lpstr>
      <vt:lpstr>Simple Light</vt:lpstr>
      <vt:lpstr>Core Battle Arena</vt:lpstr>
      <vt:lpstr>What is Core Battle Arena?</vt:lpstr>
      <vt:lpstr>Why Create Core Battle Arena?</vt:lpstr>
      <vt:lpstr>Tech Stack</vt:lpstr>
      <vt:lpstr>Tech Stack</vt:lpstr>
      <vt:lpstr>Game Features ( Web2 )</vt:lpstr>
      <vt:lpstr>Game Features ( Web3 )</vt:lpstr>
      <vt:lpstr>Playing The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Adventurer's Arena</dc:title>
  <cp:lastModifiedBy>Rahul Rawat</cp:lastModifiedBy>
  <cp:revision>6</cp:revision>
  <dcterms:modified xsi:type="dcterms:W3CDTF">2025-03-08T10:12:24Z</dcterms:modified>
</cp:coreProperties>
</file>