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C0D5-D211-B3C0-E576-185F48C9E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F95EB-E4E2-8EC9-BEF4-DDC9C1D1E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806EE-666F-0DEF-697B-43612AAA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B8F-64D2-42E9-8AF8-D6085B61D75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4330-7B5D-2328-FF5A-060E2278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E9896-2E0F-9560-0005-EC0B2AB6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22F-2D62-49DF-B3A3-E791C1093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8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B9BB-B9B0-E510-4CDA-429F6B1E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D33D8-BAC3-243F-0985-E7BD54D33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1BB14-4DAC-E348-FB96-BB9B054E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B8F-64D2-42E9-8AF8-D6085B61D75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3657E-87D2-B569-BBF1-1BABECDB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D4D9A-9EE2-E03B-1D92-4DD6E0B7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22F-2D62-49DF-B3A3-E791C1093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36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B6883-C3B3-A228-D048-173EA83C8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6665-92AD-F7C0-E7C9-20E419CB8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4D3DF-A13D-3098-7F34-67824A51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B8F-64D2-42E9-8AF8-D6085B61D75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7BD0-A9BB-E500-A5B3-BB69C2F5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2B8CC-5F36-26D8-9AC9-7CB7DF8E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22F-2D62-49DF-B3A3-E791C1093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2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E338-EE90-381F-7400-5DFC704D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FE48-56DE-AF20-5816-D214A5B7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C06A4-4D19-AE70-26A4-9F09F953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B8F-64D2-42E9-8AF8-D6085B61D75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EC576-E4B3-2E91-D142-197FE779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0889-3D75-E284-09C0-C845B742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22F-2D62-49DF-B3A3-E791C1093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4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1F8B-E41D-A049-62BD-DEE6318A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AA5FC-382A-E16B-A77F-2102742A2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C929E-1491-B0DF-D6EA-9F0A4022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B8F-64D2-42E9-8AF8-D6085B61D75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D26C9-A71B-9A5E-7FE1-61C9F359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D1161-E269-749D-9DDD-754D4641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22F-2D62-49DF-B3A3-E791C1093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22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E383-088E-950B-5B96-72058BCC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811C-FE2D-818E-13F5-801A9BFB3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65129-0402-EA42-0072-6B854051C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89FFE-7301-DA04-9101-3C7304AF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B8F-64D2-42E9-8AF8-D6085B61D75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A4C9C-4DBD-3C69-8A54-EA870612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A79F-AB82-CB03-479A-824A4558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22F-2D62-49DF-B3A3-E791C1093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04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12A8-AF21-BD7F-CD6F-BFFC3B1E4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F7DD4-7B44-FD13-EEF8-DD6395B33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FCC23-0618-B83E-1BAB-0334E02F2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6B4BD-5BFE-B870-67B3-1072255F5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6105E-429B-290E-1080-749819561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E2BFF-A085-C407-24E5-98FE1428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B8F-64D2-42E9-8AF8-D6085B61D75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99AE4-CEED-4B2E-3595-576AADE9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DC09F-F43A-843A-94CD-66C53560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22F-2D62-49DF-B3A3-E791C1093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3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332D-7396-99B5-247E-772A1C7C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0D6D5-5B9B-9A95-3101-D0E46463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B8F-64D2-42E9-8AF8-D6085B61D75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DA367-9577-A408-A6FA-EDFD4029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51067-7016-1FD6-B3F4-09D0BA8A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22F-2D62-49DF-B3A3-E791C1093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BBBE7-2542-92D4-6786-690757A1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B8F-64D2-42E9-8AF8-D6085B61D75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F443F-803D-3AC1-B35E-9CDCC493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58C7B-D156-A84C-362A-454BE8EE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22F-2D62-49DF-B3A3-E791C1093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39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A8E6-4AF1-3A51-F78C-FD45F726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AD2-4A37-4687-E55D-E2E3D4A2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571F5-F2FF-1968-F8F0-2818DD6AC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B6548-951F-434D-E8D2-866B01DD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B8F-64D2-42E9-8AF8-D6085B61D75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09AE0-292A-677D-6ABD-F5D69747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132A7-404B-8648-1FA1-3C770B2B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22F-2D62-49DF-B3A3-E791C1093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9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5C15-AB7C-4E3B-44DA-FFB5AF4B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F06A5-5E49-2630-E1A0-287969277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58D6-E4F5-680C-B5E5-DAE840DC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18E9E-852E-9C17-DE18-08C74F89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B8F-64D2-42E9-8AF8-D6085B61D75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E85C6-D143-F207-6EE5-C8DE6432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3E727-125D-C0AA-1A22-E2E2A49E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22F-2D62-49DF-B3A3-E791C1093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68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9CD9C-7FBD-8993-DD56-4AC0631E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B309-2D3F-636B-9DC6-30EA46CEC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0563-E0B9-8732-04C7-EFBD69F9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67B8F-64D2-42E9-8AF8-D6085B61D75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AFCA-E6DF-730F-5F36-17107EEF0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F88F-BC20-DD63-4025-C444DF77E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822F-2D62-49DF-B3A3-E791C1093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30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E0A4-729B-CF2D-4C48-AE6973FF4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73711-FF9E-9342-61A1-9A2202795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94F43-CA49-0661-D9F3-2BF53C0D4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4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EBCB-3BF1-3AB7-05AB-E57D6865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527BA-501C-CAAC-529B-A1AE0D655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0" y="-213360"/>
            <a:ext cx="12313920" cy="7071360"/>
          </a:xfrm>
        </p:spPr>
      </p:pic>
    </p:spTree>
    <p:extLst>
      <p:ext uri="{BB962C8B-B14F-4D97-AF65-F5344CB8AC3E}">
        <p14:creationId xmlns:p14="http://schemas.microsoft.com/office/powerpoint/2010/main" val="123560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827A-9D8D-9863-516B-7E332C60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415444-5627-E13B-68AC-4B357F5ED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283440" cy="6858000"/>
          </a:xfrm>
        </p:spPr>
      </p:pic>
    </p:spTree>
    <p:extLst>
      <p:ext uri="{BB962C8B-B14F-4D97-AF65-F5344CB8AC3E}">
        <p14:creationId xmlns:p14="http://schemas.microsoft.com/office/powerpoint/2010/main" val="307970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3A50-C0F4-357C-F774-77EA62C7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370E7-F426-6940-3FEE-4B9EAC001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240" y="0"/>
            <a:ext cx="12334240" cy="6858000"/>
          </a:xfrm>
        </p:spPr>
      </p:pic>
    </p:spTree>
    <p:extLst>
      <p:ext uri="{BB962C8B-B14F-4D97-AF65-F5344CB8AC3E}">
        <p14:creationId xmlns:p14="http://schemas.microsoft.com/office/powerpoint/2010/main" val="11644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604A-8546-9688-B012-83290ADF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2D5B0F-0C46-338A-6F04-5CAA7B342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283440" cy="6979920"/>
          </a:xfrm>
        </p:spPr>
      </p:pic>
    </p:spTree>
    <p:extLst>
      <p:ext uri="{BB962C8B-B14F-4D97-AF65-F5344CB8AC3E}">
        <p14:creationId xmlns:p14="http://schemas.microsoft.com/office/powerpoint/2010/main" val="82440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saxena</dc:creator>
  <cp:lastModifiedBy>rahul saxena</cp:lastModifiedBy>
  <cp:revision>1</cp:revision>
  <dcterms:created xsi:type="dcterms:W3CDTF">2023-03-17T13:40:05Z</dcterms:created>
  <dcterms:modified xsi:type="dcterms:W3CDTF">2023-03-17T13:40:05Z</dcterms:modified>
</cp:coreProperties>
</file>