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39F62-2EB0-3D37-9A56-85DF3D67B313}" v="512" dt="2024-08-14T04:40:12.037"/>
    <p1510:client id="{E420E4E6-7502-4201-9F43-042D1D7E6FDB}" v="304" dt="2024-08-14T04:06:2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7602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A course Registration System Created using Object oriented Programming.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The Course Registration System Stroes the following information about each Course.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Course name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Course ID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Max of Students Registered in the Course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Current Registered Students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/>
              <a:t>List of Names of Students being Registered in the course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Course Instructor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Course Section</a:t>
            </a:r>
          </a:p>
          <a:p>
            <a:pPr marL="342900" indent="-270000">
              <a:buFont typeface="Arial" panose="020B0604020202020204" pitchFamily="34" charset="0"/>
              <a:buChar char="•"/>
            </a:pPr>
            <a:r>
              <a:rPr lang="en-US" sz="1800" spc="50"/>
              <a:t>Course Location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6ACA0-8134-AA92-15BF-15B5A1F5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0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C497B7-B253-715C-FFDF-5DEF0DCD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545126"/>
            <a:ext cx="9159517" cy="343893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Course Registration System allows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D53B0-677C-E2F5-823A-0392E533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08501"/>
            <a:ext cx="9155112" cy="18002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Admin</a:t>
            </a:r>
            <a:endParaRPr lang="en-US"/>
          </a:p>
          <a:p>
            <a:pPr algn="ctr"/>
            <a:r>
              <a:rPr lang="en-US" dirty="0"/>
              <a:t>Student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07FBF4-4B89-4AE1-955F-071EF00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B9882E-119A-40EB-84F9-597469A5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BDEE55-09BD-4DA8-8701-E4CA98BAB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00923E-9D72-4A0E-9F4B-9434FF5DF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F48387-6E8C-4241-AB6C-A5B60A714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19383F-3752-462E-AC8F-6BE570F95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D01CAA-04BC-4A82-A43A-4F5FB273F6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51CBD5-99DC-4E2E-841D-10446CB44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94599C-EEC6-41EB-B1C5-CC6875162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315DC4-0D9F-48E8-A2A1-AC40E6095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F94D83-376D-415E-9249-407F4EEE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60A8458-D6B6-45BF-912C-2B2EBCBF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7D512-D8FE-033F-28A5-FD0A2DE8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5912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Admin Perform The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89FBD-030D-997F-5E4D-3BF4C2C6A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0" y="545125"/>
            <a:ext cx="6408738" cy="57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Course Management</a:t>
            </a:r>
          </a:p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Create A new Course</a:t>
            </a:r>
          </a:p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Delete A course </a:t>
            </a:r>
          </a:p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Edit A course(except for course id and name)</a:t>
            </a:r>
          </a:p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Display info for a course(by course id)</a:t>
            </a:r>
          </a:p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Register a student (allows admin to add student assigning to a course)</a:t>
            </a:r>
          </a:p>
          <a:p>
            <a:pPr marL="285750" indent="-270000">
              <a:buFont typeface="Arial" panose="020B0604020202020204" pitchFamily="34" charset="0"/>
              <a:buChar char="•"/>
            </a:pPr>
            <a:r>
              <a:rPr lang="en-US" sz="1800" spc="5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415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E1EC76-B032-DD08-8805-EC7347E3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833015"/>
            <a:ext cx="5958000" cy="5202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Student to Perform the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94924-EA09-EF12-1B16-37C316B38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spc="50"/>
              <a:t>Course Management</a:t>
            </a:r>
            <a:endParaRPr lang="en-US"/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View all courses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View all courses that are NOT full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Register in a course (student enters course name, section, student's full name)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Withdraw from a course (student enters their name, course name)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View all courses student is registered in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Exit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endParaRPr lang="en-US" sz="1800" spc="50"/>
          </a:p>
        </p:txBody>
      </p:sp>
    </p:spTree>
    <p:extLst>
      <p:ext uri="{BB962C8B-B14F-4D97-AF65-F5344CB8AC3E}">
        <p14:creationId xmlns:p14="http://schemas.microsoft.com/office/powerpoint/2010/main" val="32215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B89655-06C8-41C2-A46A-0CA83F8B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47E4D5-C9B2-4EBE-B61C-8779B538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8EE79C2C-6A8F-4C04-93F4-E70E4E6EB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D2E85C-8A74-4D69-9CE3-A4F5585D7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84F86B-F98F-4225-9238-BB254A94FA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67130A1-17AF-49F5-AE3A-AEB12135E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7697CF-3192-412A-922F-144889C50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238514-DBDA-4E0D-901C-49A58D8E9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06C7DBB-1DE7-41D3-AD80-308DC014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FF20D1-2FA9-49A6-BA1A-312C85C44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5C80E8-283A-445C-9242-3D816C339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8E2446-B198-461A-A993-2DAA018E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B76E018-D3DB-4222-BFF9-ADBDC9A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79F83-AC06-95CD-5098-0A95CB45C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5912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Course Registration System Implementation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E872C-CCAD-71DE-37B9-94B92AB5C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0" y="545125"/>
            <a:ext cx="6408738" cy="57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An Interface for admin class with signatures of methods used by admin.</a:t>
            </a:r>
            <a:endParaRPr lang="en-US" dirty="0"/>
          </a:p>
          <a:p>
            <a:pPr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An Interface for student class with signatures of methods used by student.</a:t>
            </a:r>
          </a:p>
          <a:p>
            <a:pPr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Both Admin and Student classes inherit</a:t>
            </a:r>
          </a:p>
          <a:p>
            <a:pPr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 from class User. User has the following     class members:</a:t>
            </a:r>
            <a:endParaRPr lang="en-US" dirty="0"/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username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password</a:t>
            </a:r>
          </a:p>
          <a:p>
            <a:pPr marL="285750" indent="-269875">
              <a:buFont typeface="Arial" panose="020B0604020202020204" pitchFamily="34" charset="0"/>
              <a:buChar char="•"/>
            </a:pPr>
            <a:r>
              <a:rPr lang="en-US" sz="1800" spc="50" dirty="0"/>
              <a:t>first &amp; last name</a:t>
            </a:r>
          </a:p>
          <a:p>
            <a:pPr indent="-269875">
              <a:buFont typeface="Arial" panose="020B0604020202020204" pitchFamily="34" charset="0"/>
              <a:buChar char="•"/>
            </a:pPr>
            <a:endParaRPr lang="en-US" sz="1800" spc="50"/>
          </a:p>
        </p:txBody>
      </p:sp>
    </p:spTree>
    <p:extLst>
      <p:ext uri="{BB962C8B-B14F-4D97-AF65-F5344CB8AC3E}">
        <p14:creationId xmlns:p14="http://schemas.microsoft.com/office/powerpoint/2010/main" val="102172120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GlowVTI</vt:lpstr>
      <vt:lpstr>Introduction</vt:lpstr>
      <vt:lpstr>Course Registration System allows Users</vt:lpstr>
      <vt:lpstr>Admin Perform The Tasks</vt:lpstr>
      <vt:lpstr>Student to Perform the Task</vt:lpstr>
      <vt:lpstr>Course Registration System Implementation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560</cp:revision>
  <dcterms:created xsi:type="dcterms:W3CDTF">2024-08-14T03:49:50Z</dcterms:created>
  <dcterms:modified xsi:type="dcterms:W3CDTF">2024-08-14T04:40:37Z</dcterms:modified>
</cp:coreProperties>
</file>