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4ABA-FF06-A520-B441-840B942CB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B17E0-DBFA-8B47-516C-E5EB086AE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EFADC-448A-D833-BA40-C55631A1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406A-212A-07BA-0D1E-7E7BAAE1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998B-C2AD-A214-A434-EDF318A5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08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9CD9-B1B7-F805-955F-DD0B429C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D193A-A0DA-B9E8-61A2-21C4778D3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FA51-6A20-0AF2-D942-ACB2BA7B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CA86-9DB8-548D-CCED-1848DD38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03DBD-D9B5-5461-2649-0EC89F37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1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FD057-E027-6688-B0E4-9B2375CC0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47E07-E3B4-92A9-D5EA-8E327F28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4540C-C669-3A6A-92E0-48C484C1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5B974-98AD-92E5-1024-9B35ADBF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62DCA-B901-2E45-175E-36CCC3E1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8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2C92-0591-A415-38BF-A75D4C1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0D7E-7BEC-7037-F9E6-D9740BC2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8AB27-AFDB-B4FD-8B93-1CD56998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9F68-EE1B-FA0A-238B-A0FD52C2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8CF2-4CE1-60C4-291F-D90264A9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3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6641-7856-8281-27CC-92CF335A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2B490-A3D9-B161-9ECF-CFC63911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EC9C-C155-E024-691F-52052AAE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ADA7-DFBA-E2B4-CEF4-E1F3B2D7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0672-AD1B-5085-52FF-207B1296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1382-8848-7689-65E0-8B124638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F8BD-958A-99B0-6BC9-CA193D6DE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A09BC-EF9B-D230-DA74-1EE57CA94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DE6CF-1E10-33A5-B9E6-F4F658780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5746-46A0-C551-0AF5-33737755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F8CF5-410D-3109-9402-6369697A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1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877F-FD33-6298-FE07-BE5D3090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A5BE-BB21-979C-8AF5-239119D19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27843-DC95-9150-D7BA-B7C3E9C95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5EAAF-DA94-45D2-5714-BD2196FAF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18269-E674-1689-FC70-CD4EF787C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4AE584-547D-CE37-5484-CE2DAB77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302D2-04AE-53B7-6B47-9AACD793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40F39-6BA0-E459-E18A-D1B1D8BC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8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D8E1-6BE2-8EEF-E2C3-C358243E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CED8C-2BDF-A57E-1D00-773C986D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E4209-2C6C-ED0F-4B45-4D4E8382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5DB2E-A009-7BA6-EE20-6CA0E982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0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B0BCC-D9C7-5749-9398-F3833421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A2921-939D-BD3C-611F-0AF97A00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A5EC1-A7C6-0C4C-6FD7-8CB236B5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8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5917-D5DA-0857-9B05-D0EBD091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2B19-38F8-7F0D-E37B-67502C65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69A3F-FDA4-0F2C-A936-6C190AC86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14A85-D7F5-F37E-68BE-CC5E4369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50575-4994-6592-0265-B0008F38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CA53E-3071-EB8E-2772-EC8F436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20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E65C-2E10-079C-7437-11A2C935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85B04-702A-5728-F7EA-A9ED485B2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EC9AF-D32A-334E-9AD4-DABED80CF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C526B-18D9-D75D-8C74-B912AEA1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A8DE-521B-F753-5AE8-DAF587EB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CA001-B158-662F-A93E-E62CC5CD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5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4A5B1-234A-6626-B69F-58D57F5A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A1E74-CE40-03A1-9738-625802AD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5A2A-3A81-693D-13FC-3533C076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E7279-D707-4BA3-BF16-C0E0275CF71D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D711-B940-CBBD-B583-EEC4138B7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6263E-EAE9-6271-13B3-FE76524FC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E5C4-3743-4F53-89D0-08E95325C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1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A995A-08F3-C768-E92D-45CBEBAE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6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8273C-FAF4-97AE-1264-EC324B4A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7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194D6-39BF-973E-082E-825F54CC5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3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AF03D1-2963-7DC1-C63A-0D135D7B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1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EEB0A-1065-B64A-E169-51F4F73A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8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96BC9-FB33-90B7-CFF9-73E36D87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2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C599C-FEC2-3275-0D91-15251DF8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FED13-A382-814C-D269-B406DDB9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7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02AF2-C559-337E-DA43-C58FEC310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2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3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203DF-0A22-2092-6CC3-4C6765DA3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500"/>
            <a:ext cx="12192000" cy="69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64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9FD64-7C50-4FF5-CA0F-8D8B89AE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4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03C55-3A28-C47A-783D-DA15A3BE0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4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304974-70E6-5D5E-221E-4C8C103E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98261" cy="692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91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AD0CC8-1D5A-BB63-27BF-9F3441EE0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6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9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539B20-D0EB-7D87-0A2D-99290FAE0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9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Arkaprava Adhikary</dc:creator>
  <cp:lastModifiedBy>Arkaprava Adhikary</cp:lastModifiedBy>
  <cp:revision>1</cp:revision>
  <dcterms:created xsi:type="dcterms:W3CDTF">2025-06-14T19:44:01Z</dcterms:created>
  <dcterms:modified xsi:type="dcterms:W3CDTF">2025-06-14T19:45:36Z</dcterms:modified>
</cp:coreProperties>
</file>