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0"/>
  </p:notesMasterIdLst>
  <p:sldIdLst>
    <p:sldId id="256" r:id="rId3"/>
    <p:sldId id="260" r:id="rId4"/>
    <p:sldId id="261" r:id="rId5"/>
    <p:sldId id="263" r:id="rId6"/>
    <p:sldId id="264" r:id="rId7"/>
    <p:sldId id="257" r:id="rId8"/>
    <p:sldId id="259" r:id="rId9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1"/>
      <p:bold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eawy3Craoti1w2OZKRAWDwjJe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FathimaU/Ifelsecondition?v=1#index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FathimaU/ForLoop?v=1#index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5b87822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1235b87822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explain about the Else statement with help of the code: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https://replit.com/@FathimaU/Ifelsecondition?v=1#index.html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5b87822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1235b87822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5b87822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g1235b87822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c6267b1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123c6267b1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c6267b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g123c6267b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b0117b2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11b0117b23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explain about the For Loop with help of the code: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https://replit.com/@FathimaU/ForLoop?v=1#index.html</a:t>
            </a:r>
            <a:r>
              <a:rPr lang="en-US" sz="1100"/>
              <a:t>.</a:t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700" cy="80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700" cy="3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/>
        </p:nvSpPr>
        <p:spPr>
          <a:xfrm>
            <a:off x="0" y="7937"/>
            <a:ext cx="9144000" cy="74295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22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5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700" cy="80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700" cy="3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24669"/>
          <a:stretch/>
        </p:blipFill>
        <p:spPr>
          <a:xfrm>
            <a:off x="742950" y="727075"/>
            <a:ext cx="14414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/>
        </p:nvSpPr>
        <p:spPr>
          <a:xfrm>
            <a:off x="526975" y="1940562"/>
            <a:ext cx="3306900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-US" sz="29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Conditions &amp; Loops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312737" y="1939937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696912" y="4092575"/>
            <a:ext cx="29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5b878220_0_39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Types of  Conditional Statements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235b878220_0_39"/>
          <p:cNvSpPr/>
          <p:nvPr/>
        </p:nvSpPr>
        <p:spPr>
          <a:xfrm>
            <a:off x="153525" y="4603850"/>
            <a:ext cx="20859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151515"/>
                </a:solidFill>
                <a:latin typeface="Arial"/>
                <a:ea typeface="Arial"/>
                <a:cs typeface="Arial"/>
                <a:sym typeface="Arial"/>
              </a:rPr>
              <a:t>JS Conditional Statements</a:t>
            </a:r>
            <a:endParaRPr sz="1000" b="0" i="0" u="none" strike="noStrike" cap="none">
              <a:solidFill>
                <a:srgbClr val="151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235b878220_0_39"/>
          <p:cNvSpPr/>
          <p:nvPr/>
        </p:nvSpPr>
        <p:spPr>
          <a:xfrm>
            <a:off x="2116825" y="4603850"/>
            <a:ext cx="2019300" cy="462000"/>
          </a:xfrm>
          <a:prstGeom prst="chevron">
            <a:avLst>
              <a:gd name="adj" fmla="val 50000"/>
            </a:avLst>
          </a:prstGeom>
          <a:solidFill>
            <a:srgbClr val="04A57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Conditional Statements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235b878220_0_39"/>
          <p:cNvSpPr/>
          <p:nvPr/>
        </p:nvSpPr>
        <p:spPr>
          <a:xfrm>
            <a:off x="4027500" y="4603850"/>
            <a:ext cx="16971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‘Switch’ Statement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235b878220_0_39"/>
          <p:cNvSpPr txBox="1"/>
          <p:nvPr/>
        </p:nvSpPr>
        <p:spPr>
          <a:xfrm>
            <a:off x="426900" y="768800"/>
            <a:ext cx="65556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“Else” Statement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 Statement is used when a specific block of code to be executed, If a condition is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“Else” Statement works: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the condition is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,then the code inside the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block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will be executed.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the condition is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then the code inside the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else block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will be executed.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g1235b878220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2500" y="1101100"/>
            <a:ext cx="1894725" cy="246095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90" name="Google Shape;90;g1235b878220_0_39"/>
          <p:cNvSpPr txBox="1"/>
          <p:nvPr/>
        </p:nvSpPr>
        <p:spPr>
          <a:xfrm>
            <a:off x="403225" y="3354800"/>
            <a:ext cx="13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1235b878220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25" y="3755000"/>
            <a:ext cx="3098774" cy="7281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5b878220_0_25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Types of  Conditional Statements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235b878220_0_25"/>
          <p:cNvSpPr/>
          <p:nvPr/>
        </p:nvSpPr>
        <p:spPr>
          <a:xfrm>
            <a:off x="153525" y="4603850"/>
            <a:ext cx="20859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151515"/>
                </a:solidFill>
                <a:latin typeface="Arial"/>
                <a:ea typeface="Arial"/>
                <a:cs typeface="Arial"/>
                <a:sym typeface="Arial"/>
              </a:rPr>
              <a:t>JS Conditional Statements</a:t>
            </a:r>
            <a:endParaRPr sz="1000" b="0" i="0" u="none" strike="noStrike" cap="none">
              <a:solidFill>
                <a:srgbClr val="151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235b878220_0_25"/>
          <p:cNvSpPr/>
          <p:nvPr/>
        </p:nvSpPr>
        <p:spPr>
          <a:xfrm>
            <a:off x="2116825" y="4603850"/>
            <a:ext cx="1998000" cy="462000"/>
          </a:xfrm>
          <a:prstGeom prst="chevron">
            <a:avLst>
              <a:gd name="adj" fmla="val 50000"/>
            </a:avLst>
          </a:prstGeom>
          <a:solidFill>
            <a:srgbClr val="04A57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Conditional Statements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235b878220_0_25"/>
          <p:cNvSpPr/>
          <p:nvPr/>
        </p:nvSpPr>
        <p:spPr>
          <a:xfrm>
            <a:off x="3984625" y="4603850"/>
            <a:ext cx="16971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‘Switch’ Statement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235b878220_0_25"/>
          <p:cNvSpPr txBox="1"/>
          <p:nvPr/>
        </p:nvSpPr>
        <p:spPr>
          <a:xfrm>
            <a:off x="426900" y="768800"/>
            <a:ext cx="8520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Else If Statement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Else if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Statement is used to make the correct decision out of several decisions.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g1235b878220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0418" y="1534025"/>
            <a:ext cx="3917656" cy="28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5b878220_0_72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Switch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235b878220_0_72"/>
          <p:cNvSpPr/>
          <p:nvPr/>
        </p:nvSpPr>
        <p:spPr>
          <a:xfrm>
            <a:off x="153525" y="4603850"/>
            <a:ext cx="20859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151515"/>
                </a:solidFill>
                <a:latin typeface="Arial"/>
                <a:ea typeface="Arial"/>
                <a:cs typeface="Arial"/>
                <a:sym typeface="Arial"/>
              </a:rPr>
              <a:t>JS Conditional Statements</a:t>
            </a:r>
            <a:endParaRPr sz="1000" b="0" i="0" u="none" strike="noStrike" cap="none">
              <a:solidFill>
                <a:srgbClr val="151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35b878220_0_72"/>
          <p:cNvSpPr/>
          <p:nvPr/>
        </p:nvSpPr>
        <p:spPr>
          <a:xfrm>
            <a:off x="2095400" y="4603850"/>
            <a:ext cx="18558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Conditional Statements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235b878220_0_72"/>
          <p:cNvSpPr/>
          <p:nvPr/>
        </p:nvSpPr>
        <p:spPr>
          <a:xfrm>
            <a:off x="3792600" y="4603850"/>
            <a:ext cx="1779600" cy="462000"/>
          </a:xfrm>
          <a:prstGeom prst="chevron">
            <a:avLst>
              <a:gd name="adj" fmla="val 50000"/>
            </a:avLst>
          </a:prstGeom>
          <a:solidFill>
            <a:srgbClr val="04A57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‘Switch’ Statement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235b878220_0_72"/>
          <p:cNvSpPr txBox="1"/>
          <p:nvPr/>
        </p:nvSpPr>
        <p:spPr>
          <a:xfrm>
            <a:off x="288925" y="1218850"/>
            <a:ext cx="47487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perform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different actions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based on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different conditions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we use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switch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Switch statement is more efficient than else if statement.</a:t>
            </a:r>
            <a:endParaRPr sz="1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g1235b878220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7902" y="811950"/>
            <a:ext cx="2504600" cy="32811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c6267b1c_0_24"/>
          <p:cNvSpPr/>
          <p:nvPr/>
        </p:nvSpPr>
        <p:spPr>
          <a:xfrm>
            <a:off x="4034800" y="4603850"/>
            <a:ext cx="17874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Do While Loop Example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23c6267b1c_0_24"/>
          <p:cNvSpPr txBox="1"/>
          <p:nvPr/>
        </p:nvSpPr>
        <p:spPr>
          <a:xfrm>
            <a:off x="310350" y="170650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</a:pPr>
            <a:r>
              <a:rPr lang="en-US"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Do While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Loop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23c6267b1c_0_24"/>
          <p:cNvSpPr/>
          <p:nvPr/>
        </p:nvSpPr>
        <p:spPr>
          <a:xfrm>
            <a:off x="153525" y="4603850"/>
            <a:ext cx="14814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151515"/>
                </a:solidFill>
              </a:rPr>
              <a:t>While Loop</a:t>
            </a:r>
            <a:endParaRPr sz="1000" i="0" u="none" strike="noStrike" cap="none">
              <a:solidFill>
                <a:srgbClr val="151515"/>
              </a:solidFill>
            </a:endParaRPr>
          </a:p>
        </p:txBody>
      </p:sp>
      <p:sp>
        <p:nvSpPr>
          <p:cNvPr id="96" name="Google Shape;96;g123c6267b1c_0_24"/>
          <p:cNvSpPr/>
          <p:nvPr/>
        </p:nvSpPr>
        <p:spPr>
          <a:xfrm>
            <a:off x="1490550" y="4603850"/>
            <a:ext cx="14103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While Loop Example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97" name="Google Shape;97;g123c6267b1c_0_24"/>
          <p:cNvSpPr/>
          <p:nvPr/>
        </p:nvSpPr>
        <p:spPr>
          <a:xfrm>
            <a:off x="2760675" y="4603850"/>
            <a:ext cx="1410300" cy="462000"/>
          </a:xfrm>
          <a:prstGeom prst="chevron">
            <a:avLst>
              <a:gd name="adj" fmla="val 50000"/>
            </a:avLst>
          </a:prstGeom>
          <a:solidFill>
            <a:srgbClr val="04A57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/>
              <a:t>Do While</a:t>
            </a:r>
            <a:r>
              <a:rPr lang="en-US" sz="1000" b="1" i="0" u="none" strike="noStrike" cap="none">
                <a:solidFill>
                  <a:srgbClr val="000000"/>
                </a:solidFill>
              </a:rPr>
              <a:t> Loop</a:t>
            </a:r>
            <a:endParaRPr sz="10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98" name="Google Shape;98;g123c6267b1c_0_24"/>
          <p:cNvSpPr txBox="1"/>
          <p:nvPr/>
        </p:nvSpPr>
        <p:spPr>
          <a:xfrm>
            <a:off x="527100" y="791700"/>
            <a:ext cx="5045100" cy="1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The Do While Loop is an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Exit controlled loop,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i.e. the block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condition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is at the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end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of the loop.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The Do While Loop executes the loop statement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before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checking the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condition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g123c6267b1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600" y="784750"/>
            <a:ext cx="2623550" cy="32229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00" name="Google Shape;100;g123c6267b1c_0_24"/>
          <p:cNvSpPr txBox="1"/>
          <p:nvPr/>
        </p:nvSpPr>
        <p:spPr>
          <a:xfrm>
            <a:off x="600075" y="25150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g123c6267b1c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3144600"/>
            <a:ext cx="2295525" cy="8096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02" name="Google Shape;102;g123c6267b1c_0_24"/>
          <p:cNvSpPr/>
          <p:nvPr/>
        </p:nvSpPr>
        <p:spPr>
          <a:xfrm>
            <a:off x="5657625" y="4603850"/>
            <a:ext cx="17874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While VS Do While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3c6267b1c_0_2"/>
          <p:cNvSpPr/>
          <p:nvPr/>
        </p:nvSpPr>
        <p:spPr>
          <a:xfrm>
            <a:off x="4034800" y="4603850"/>
            <a:ext cx="17874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Do While Loop Example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123c6267b1c_0_2"/>
          <p:cNvSpPr txBox="1"/>
          <p:nvPr/>
        </p:nvSpPr>
        <p:spPr>
          <a:xfrm>
            <a:off x="310350" y="138500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</a:pPr>
            <a:r>
              <a:rPr lang="en-US"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Loop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23c6267b1c_0_2"/>
          <p:cNvSpPr/>
          <p:nvPr/>
        </p:nvSpPr>
        <p:spPr>
          <a:xfrm>
            <a:off x="153525" y="4603850"/>
            <a:ext cx="1481400" cy="462000"/>
          </a:xfrm>
          <a:prstGeom prst="chevron">
            <a:avLst>
              <a:gd name="adj" fmla="val 50000"/>
            </a:avLst>
          </a:prstGeom>
          <a:solidFill>
            <a:srgbClr val="04A57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>
                <a:solidFill>
                  <a:srgbClr val="151515"/>
                </a:solidFill>
              </a:rPr>
              <a:t>While Loop</a:t>
            </a:r>
            <a:endParaRPr sz="1000" b="1" i="0" u="none" strike="noStrike" cap="none">
              <a:solidFill>
                <a:srgbClr val="151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23c6267b1c_0_2"/>
          <p:cNvSpPr/>
          <p:nvPr/>
        </p:nvSpPr>
        <p:spPr>
          <a:xfrm>
            <a:off x="1490550" y="4603850"/>
            <a:ext cx="14103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While Loop Example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23c6267b1c_0_2"/>
          <p:cNvSpPr/>
          <p:nvPr/>
        </p:nvSpPr>
        <p:spPr>
          <a:xfrm>
            <a:off x="2760675" y="4603850"/>
            <a:ext cx="14103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Do While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23c6267b1c_0_2"/>
          <p:cNvSpPr txBox="1"/>
          <p:nvPr/>
        </p:nvSpPr>
        <p:spPr>
          <a:xfrm>
            <a:off x="360350" y="1138075"/>
            <a:ext cx="55824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The While Loop is a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control flow statement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used to execute the code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repeatedly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as long as the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condition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is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g123c6267b1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675" y="894100"/>
            <a:ext cx="2363425" cy="327797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61" name="Google Shape;61;g123c6267b1c_0_2"/>
          <p:cNvSpPr txBox="1"/>
          <p:nvPr/>
        </p:nvSpPr>
        <p:spPr>
          <a:xfrm>
            <a:off x="424650" y="22824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g123c6267b1c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788" y="2852900"/>
            <a:ext cx="2409825" cy="6667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63" name="Google Shape;63;g123c6267b1c_0_2"/>
          <p:cNvSpPr/>
          <p:nvPr/>
        </p:nvSpPr>
        <p:spPr>
          <a:xfrm>
            <a:off x="5656450" y="4603850"/>
            <a:ext cx="17874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While VS Do While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0117b23b_0_1"/>
          <p:cNvSpPr/>
          <p:nvPr/>
        </p:nvSpPr>
        <p:spPr>
          <a:xfrm>
            <a:off x="3882400" y="4603850"/>
            <a:ext cx="13266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For In Loop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1b0117b23b_0_1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</a:pPr>
            <a:r>
              <a:rPr lang="en-US"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Loop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1b0117b23b_0_1"/>
          <p:cNvSpPr/>
          <p:nvPr/>
        </p:nvSpPr>
        <p:spPr>
          <a:xfrm>
            <a:off x="153525" y="4603850"/>
            <a:ext cx="14814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i="0" u="none" strike="noStrike" cap="none">
                <a:solidFill>
                  <a:srgbClr val="151515"/>
                </a:solidFill>
              </a:rPr>
              <a:t>J</a:t>
            </a:r>
            <a:r>
              <a:rPr lang="en-US" sz="1000">
                <a:solidFill>
                  <a:srgbClr val="151515"/>
                </a:solidFill>
              </a:rPr>
              <a:t>avaScript</a:t>
            </a:r>
            <a:r>
              <a:rPr lang="en-US" sz="1000" i="0" u="none" strike="noStrike" cap="none">
                <a:solidFill>
                  <a:srgbClr val="151515"/>
                </a:solidFill>
              </a:rPr>
              <a:t> </a:t>
            </a:r>
            <a:r>
              <a:rPr lang="en-US" sz="1000">
                <a:solidFill>
                  <a:srgbClr val="151515"/>
                </a:solidFill>
              </a:rPr>
              <a:t>Loops</a:t>
            </a:r>
            <a:endParaRPr sz="1000" i="0" u="none" strike="noStrike" cap="none">
              <a:solidFill>
                <a:srgbClr val="151515"/>
              </a:solidFill>
            </a:endParaRPr>
          </a:p>
        </p:txBody>
      </p:sp>
      <p:sp>
        <p:nvSpPr>
          <p:cNvPr id="79" name="Google Shape;79;g11b0117b23b_0_1"/>
          <p:cNvSpPr/>
          <p:nvPr/>
        </p:nvSpPr>
        <p:spPr>
          <a:xfrm>
            <a:off x="1490550" y="4603850"/>
            <a:ext cx="14103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i="0" u="none" strike="noStrike" cap="none">
                <a:solidFill>
                  <a:srgbClr val="000000"/>
                </a:solidFill>
              </a:rPr>
              <a:t>Types of </a:t>
            </a:r>
            <a:r>
              <a:rPr lang="en-US" sz="1000"/>
              <a:t>Loops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0" name="Google Shape;80;g11b0117b23b_0_1"/>
          <p:cNvSpPr/>
          <p:nvPr/>
        </p:nvSpPr>
        <p:spPr>
          <a:xfrm>
            <a:off x="2760675" y="4603850"/>
            <a:ext cx="1266000" cy="462000"/>
          </a:xfrm>
          <a:prstGeom prst="chevron">
            <a:avLst>
              <a:gd name="adj" fmla="val 50000"/>
            </a:avLst>
          </a:prstGeom>
          <a:solidFill>
            <a:srgbClr val="04A57E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/>
              <a:t>For Loop</a:t>
            </a:r>
            <a:endParaRPr sz="10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1" name="Google Shape;81;g11b0117b23b_0_1"/>
          <p:cNvSpPr/>
          <p:nvPr/>
        </p:nvSpPr>
        <p:spPr>
          <a:xfrm>
            <a:off x="5064100" y="4603850"/>
            <a:ext cx="1326600" cy="462000"/>
          </a:xfrm>
          <a:prstGeom prst="chevron">
            <a:avLst>
              <a:gd name="adj" fmla="val 50000"/>
            </a:avLst>
          </a:prstGeom>
          <a:solidFill>
            <a:srgbClr val="E6F6F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For Of Loop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1b0117b23b_0_1"/>
          <p:cNvSpPr txBox="1"/>
          <p:nvPr/>
        </p:nvSpPr>
        <p:spPr>
          <a:xfrm>
            <a:off x="403225" y="781000"/>
            <a:ext cx="52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Montserrat"/>
              <a:buChar char="●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The For Loop is used when the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number of iterations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is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known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g11b0117b23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300" y="1153300"/>
            <a:ext cx="2619375" cy="18764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4" name="Google Shape;84;g11b0117b23b_0_1"/>
          <p:cNvSpPr txBox="1"/>
          <p:nvPr/>
        </p:nvSpPr>
        <p:spPr>
          <a:xfrm>
            <a:off x="403225" y="13543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g11b0117b23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025" y="1754513"/>
            <a:ext cx="2676525" cy="9810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6" name="Google Shape;86;g11b0117b23b_0_1"/>
          <p:cNvSpPr txBox="1"/>
          <p:nvPr/>
        </p:nvSpPr>
        <p:spPr>
          <a:xfrm>
            <a:off x="288925" y="2888475"/>
            <a:ext cx="8197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Initialization -	Initialize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the variable in use.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Condition      -	Exit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condition is tested here. It returns a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boolean value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         Condition is checked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prior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to the execution of the loop statement.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Code 	      -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	If condition is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, then the Loop statement is executed.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Increment/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Decrement   -	Update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values for next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iteration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.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406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Source Code Pro</vt:lpstr>
      <vt:lpstr>Amatic SC</vt:lpstr>
      <vt:lpstr>Arial</vt:lpstr>
      <vt:lpstr>Beach Day</vt:lpstr>
      <vt:lpstr>3_Beach 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 Verma</dc:creator>
  <cp:lastModifiedBy>Sreekanth M E</cp:lastModifiedBy>
  <cp:revision>2</cp:revision>
  <dcterms:modified xsi:type="dcterms:W3CDTF">2023-01-14T03:44:34Z</dcterms:modified>
</cp:coreProperties>
</file>