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6431-8697-6BBB-7206-277144AB5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7C0AD6-8C7C-0725-0187-A17CB772B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A9C9B5-86EF-70EF-B50A-6B0FF9FD42B5}"/>
              </a:ext>
            </a:extLst>
          </p:cNvPr>
          <p:cNvSpPr>
            <a:spLocks noGrp="1"/>
          </p:cNvSpPr>
          <p:nvPr>
            <p:ph type="dt" sz="half" idx="10"/>
          </p:nvPr>
        </p:nvSpPr>
        <p:spPr/>
        <p:txBody>
          <a:bodyPr/>
          <a:lstStyle/>
          <a:p>
            <a:fld id="{9FA1D016-0C6D-4ED2-93B1-5FC316AC14AF}" type="datetimeFigureOut">
              <a:rPr lang="en-IN" smtClean="0"/>
              <a:t>25-05-2023</a:t>
            </a:fld>
            <a:endParaRPr lang="en-IN"/>
          </a:p>
        </p:txBody>
      </p:sp>
      <p:sp>
        <p:nvSpPr>
          <p:cNvPr id="5" name="Footer Placeholder 4">
            <a:extLst>
              <a:ext uri="{FF2B5EF4-FFF2-40B4-BE49-F238E27FC236}">
                <a16:creationId xmlns:a16="http://schemas.microsoft.com/office/drawing/2014/main" id="{B555CB1B-C5BD-F898-4B46-52882887A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F8614F-C2C4-1462-F370-78ADDD58798D}"/>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76190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A920-2D77-5901-666C-8C58296788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285B9-5477-1D9F-AB07-8EAEFD9699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3FC31-C149-AECB-FE06-902E80AB6CF0}"/>
              </a:ext>
            </a:extLst>
          </p:cNvPr>
          <p:cNvSpPr>
            <a:spLocks noGrp="1"/>
          </p:cNvSpPr>
          <p:nvPr>
            <p:ph type="dt" sz="half" idx="10"/>
          </p:nvPr>
        </p:nvSpPr>
        <p:spPr/>
        <p:txBody>
          <a:bodyPr/>
          <a:lstStyle/>
          <a:p>
            <a:fld id="{9FA1D016-0C6D-4ED2-93B1-5FC316AC14AF}" type="datetimeFigureOut">
              <a:rPr lang="en-IN" smtClean="0"/>
              <a:t>25-05-2023</a:t>
            </a:fld>
            <a:endParaRPr lang="en-IN"/>
          </a:p>
        </p:txBody>
      </p:sp>
      <p:sp>
        <p:nvSpPr>
          <p:cNvPr id="5" name="Footer Placeholder 4">
            <a:extLst>
              <a:ext uri="{FF2B5EF4-FFF2-40B4-BE49-F238E27FC236}">
                <a16:creationId xmlns:a16="http://schemas.microsoft.com/office/drawing/2014/main" id="{10DA4A5C-A47F-78FF-D4C3-860570644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3759E5-65BC-DC4F-9BBF-9D432BC22892}"/>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334665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5B2EA-CBD5-FBDB-DBB0-6D8EA5DDF0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4E9BF6-D95F-5E42-904C-642E8D5A13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34FF1-9785-C668-9CAD-A452A5D467CA}"/>
              </a:ext>
            </a:extLst>
          </p:cNvPr>
          <p:cNvSpPr>
            <a:spLocks noGrp="1"/>
          </p:cNvSpPr>
          <p:nvPr>
            <p:ph type="dt" sz="half" idx="10"/>
          </p:nvPr>
        </p:nvSpPr>
        <p:spPr/>
        <p:txBody>
          <a:bodyPr/>
          <a:lstStyle/>
          <a:p>
            <a:fld id="{9FA1D016-0C6D-4ED2-93B1-5FC316AC14AF}" type="datetimeFigureOut">
              <a:rPr lang="en-IN" smtClean="0"/>
              <a:t>25-05-2023</a:t>
            </a:fld>
            <a:endParaRPr lang="en-IN"/>
          </a:p>
        </p:txBody>
      </p:sp>
      <p:sp>
        <p:nvSpPr>
          <p:cNvPr id="5" name="Footer Placeholder 4">
            <a:extLst>
              <a:ext uri="{FF2B5EF4-FFF2-40B4-BE49-F238E27FC236}">
                <a16:creationId xmlns:a16="http://schemas.microsoft.com/office/drawing/2014/main" id="{64C46CA3-2D1F-39C0-64BA-FE76FD06F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CB7AB-A419-548E-8534-7B6D5053BF0E}"/>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96353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FA70-5C0C-C3A9-F2EB-1266728E41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F4DA65-B3EE-722B-8B6C-0A5B76105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1C8BB2-2745-2D84-DC0C-6CE55C18D3CD}"/>
              </a:ext>
            </a:extLst>
          </p:cNvPr>
          <p:cNvSpPr>
            <a:spLocks noGrp="1"/>
          </p:cNvSpPr>
          <p:nvPr>
            <p:ph type="dt" sz="half" idx="10"/>
          </p:nvPr>
        </p:nvSpPr>
        <p:spPr/>
        <p:txBody>
          <a:bodyPr/>
          <a:lstStyle/>
          <a:p>
            <a:fld id="{9FA1D016-0C6D-4ED2-93B1-5FC316AC14AF}" type="datetimeFigureOut">
              <a:rPr lang="en-IN" smtClean="0"/>
              <a:t>25-05-2023</a:t>
            </a:fld>
            <a:endParaRPr lang="en-IN"/>
          </a:p>
        </p:txBody>
      </p:sp>
      <p:sp>
        <p:nvSpPr>
          <p:cNvPr id="5" name="Footer Placeholder 4">
            <a:extLst>
              <a:ext uri="{FF2B5EF4-FFF2-40B4-BE49-F238E27FC236}">
                <a16:creationId xmlns:a16="http://schemas.microsoft.com/office/drawing/2014/main" id="{BC6DC6CC-97B1-3D8B-DB82-7F828A0B1D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D1F9A-748C-DEEB-303B-F213A39BE557}"/>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97920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EBF3-BE2E-2330-18DD-06FBA9E78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657A98-08C4-E18C-59EF-3997C6307F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DC4739-D97B-0179-5FDD-B40370BB7C24}"/>
              </a:ext>
            </a:extLst>
          </p:cNvPr>
          <p:cNvSpPr>
            <a:spLocks noGrp="1"/>
          </p:cNvSpPr>
          <p:nvPr>
            <p:ph type="dt" sz="half" idx="10"/>
          </p:nvPr>
        </p:nvSpPr>
        <p:spPr/>
        <p:txBody>
          <a:bodyPr/>
          <a:lstStyle/>
          <a:p>
            <a:fld id="{9FA1D016-0C6D-4ED2-93B1-5FC316AC14AF}" type="datetimeFigureOut">
              <a:rPr lang="en-IN" smtClean="0"/>
              <a:t>25-05-2023</a:t>
            </a:fld>
            <a:endParaRPr lang="en-IN"/>
          </a:p>
        </p:txBody>
      </p:sp>
      <p:sp>
        <p:nvSpPr>
          <p:cNvPr id="5" name="Footer Placeholder 4">
            <a:extLst>
              <a:ext uri="{FF2B5EF4-FFF2-40B4-BE49-F238E27FC236}">
                <a16:creationId xmlns:a16="http://schemas.microsoft.com/office/drawing/2014/main" id="{420667F2-82F5-9506-5367-8B9F4B2F4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009670-AA3C-26B3-06E6-C9683D49E40D}"/>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231160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1084-243B-389F-4AE2-937D534960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3212E-C830-7C42-C8FE-3D6A4D1EFF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113FE8-94C5-5AF6-B649-F3837984FA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951B32-FA4E-A84F-126A-A5A5BD43BBA3}"/>
              </a:ext>
            </a:extLst>
          </p:cNvPr>
          <p:cNvSpPr>
            <a:spLocks noGrp="1"/>
          </p:cNvSpPr>
          <p:nvPr>
            <p:ph type="dt" sz="half" idx="10"/>
          </p:nvPr>
        </p:nvSpPr>
        <p:spPr/>
        <p:txBody>
          <a:bodyPr/>
          <a:lstStyle/>
          <a:p>
            <a:fld id="{9FA1D016-0C6D-4ED2-93B1-5FC316AC14AF}" type="datetimeFigureOut">
              <a:rPr lang="en-IN" smtClean="0"/>
              <a:t>25-05-2023</a:t>
            </a:fld>
            <a:endParaRPr lang="en-IN"/>
          </a:p>
        </p:txBody>
      </p:sp>
      <p:sp>
        <p:nvSpPr>
          <p:cNvPr id="6" name="Footer Placeholder 5">
            <a:extLst>
              <a:ext uri="{FF2B5EF4-FFF2-40B4-BE49-F238E27FC236}">
                <a16:creationId xmlns:a16="http://schemas.microsoft.com/office/drawing/2014/main" id="{14BE59BE-EDF5-666B-DFEC-C8D102B73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595F84-577E-BAA8-CFE4-306E5B3FE701}"/>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409193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E34B-2EB8-A32B-BB02-867FD51DAA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7598F7-2420-CB70-EBC1-EE7B0CCF4A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FEB74-8F81-FD37-C8F0-DA36311C2E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B7EE58-13DA-0112-DB78-601595D0E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31C71B-9012-0CF7-AFD4-8AF8E0FC30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98AD7B-D439-BBAC-7BB3-3E7BE5050568}"/>
              </a:ext>
            </a:extLst>
          </p:cNvPr>
          <p:cNvSpPr>
            <a:spLocks noGrp="1"/>
          </p:cNvSpPr>
          <p:nvPr>
            <p:ph type="dt" sz="half" idx="10"/>
          </p:nvPr>
        </p:nvSpPr>
        <p:spPr/>
        <p:txBody>
          <a:bodyPr/>
          <a:lstStyle/>
          <a:p>
            <a:fld id="{9FA1D016-0C6D-4ED2-93B1-5FC316AC14AF}" type="datetimeFigureOut">
              <a:rPr lang="en-IN" smtClean="0"/>
              <a:t>25-05-2023</a:t>
            </a:fld>
            <a:endParaRPr lang="en-IN"/>
          </a:p>
        </p:txBody>
      </p:sp>
      <p:sp>
        <p:nvSpPr>
          <p:cNvPr id="8" name="Footer Placeholder 7">
            <a:extLst>
              <a:ext uri="{FF2B5EF4-FFF2-40B4-BE49-F238E27FC236}">
                <a16:creationId xmlns:a16="http://schemas.microsoft.com/office/drawing/2014/main" id="{05950089-33CC-29B6-63D8-CEDE246BE6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0CFA6-8329-E766-9CA9-BFB39B872BE7}"/>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2200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F230-5127-AB36-315D-516D81334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C2C766-2961-56E9-47E3-AF2B0FD75A71}"/>
              </a:ext>
            </a:extLst>
          </p:cNvPr>
          <p:cNvSpPr>
            <a:spLocks noGrp="1"/>
          </p:cNvSpPr>
          <p:nvPr>
            <p:ph type="dt" sz="half" idx="10"/>
          </p:nvPr>
        </p:nvSpPr>
        <p:spPr/>
        <p:txBody>
          <a:bodyPr/>
          <a:lstStyle/>
          <a:p>
            <a:fld id="{9FA1D016-0C6D-4ED2-93B1-5FC316AC14AF}" type="datetimeFigureOut">
              <a:rPr lang="en-IN" smtClean="0"/>
              <a:t>25-05-2023</a:t>
            </a:fld>
            <a:endParaRPr lang="en-IN"/>
          </a:p>
        </p:txBody>
      </p:sp>
      <p:sp>
        <p:nvSpPr>
          <p:cNvPr id="4" name="Footer Placeholder 3">
            <a:extLst>
              <a:ext uri="{FF2B5EF4-FFF2-40B4-BE49-F238E27FC236}">
                <a16:creationId xmlns:a16="http://schemas.microsoft.com/office/drawing/2014/main" id="{C9C1F7B7-8105-F9B3-E3F4-B17F83B48C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D531EF-602A-E3B9-CFB3-F5CA47521234}"/>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420391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4AF70-CA39-62DC-4CCE-86BB9AE96DB9}"/>
              </a:ext>
            </a:extLst>
          </p:cNvPr>
          <p:cNvSpPr>
            <a:spLocks noGrp="1"/>
          </p:cNvSpPr>
          <p:nvPr>
            <p:ph type="dt" sz="half" idx="10"/>
          </p:nvPr>
        </p:nvSpPr>
        <p:spPr/>
        <p:txBody>
          <a:bodyPr/>
          <a:lstStyle/>
          <a:p>
            <a:fld id="{9FA1D016-0C6D-4ED2-93B1-5FC316AC14AF}" type="datetimeFigureOut">
              <a:rPr lang="en-IN" smtClean="0"/>
              <a:t>25-05-2023</a:t>
            </a:fld>
            <a:endParaRPr lang="en-IN"/>
          </a:p>
        </p:txBody>
      </p:sp>
      <p:sp>
        <p:nvSpPr>
          <p:cNvPr id="3" name="Footer Placeholder 2">
            <a:extLst>
              <a:ext uri="{FF2B5EF4-FFF2-40B4-BE49-F238E27FC236}">
                <a16:creationId xmlns:a16="http://schemas.microsoft.com/office/drawing/2014/main" id="{017DB0B8-A9AE-C75C-4416-6648FB2713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0854FF-41F9-7B40-DA22-72209145320C}"/>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200082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1903-D55D-572C-F65F-23D036209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89A90A-FC36-6615-5081-A0375D7C2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085280-B228-6C1F-10CE-3CB016F6A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4EB723-F1B0-1EAD-FFA8-38B39896C596}"/>
              </a:ext>
            </a:extLst>
          </p:cNvPr>
          <p:cNvSpPr>
            <a:spLocks noGrp="1"/>
          </p:cNvSpPr>
          <p:nvPr>
            <p:ph type="dt" sz="half" idx="10"/>
          </p:nvPr>
        </p:nvSpPr>
        <p:spPr/>
        <p:txBody>
          <a:bodyPr/>
          <a:lstStyle/>
          <a:p>
            <a:fld id="{9FA1D016-0C6D-4ED2-93B1-5FC316AC14AF}" type="datetimeFigureOut">
              <a:rPr lang="en-IN" smtClean="0"/>
              <a:t>25-05-2023</a:t>
            </a:fld>
            <a:endParaRPr lang="en-IN"/>
          </a:p>
        </p:txBody>
      </p:sp>
      <p:sp>
        <p:nvSpPr>
          <p:cNvPr id="6" name="Footer Placeholder 5">
            <a:extLst>
              <a:ext uri="{FF2B5EF4-FFF2-40B4-BE49-F238E27FC236}">
                <a16:creationId xmlns:a16="http://schemas.microsoft.com/office/drawing/2014/main" id="{539C5ED7-7DD2-A671-B717-DF5BE24A3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9CE57D-2167-323A-91E2-B8AE792776D5}"/>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05340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32BC-9170-27CC-F649-00D174286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2841C6-30AC-639A-FECE-533C30ED4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72991D-3570-0122-92DB-483F27781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102C-7BE5-9FCE-CF97-41EFD82F423D}"/>
              </a:ext>
            </a:extLst>
          </p:cNvPr>
          <p:cNvSpPr>
            <a:spLocks noGrp="1"/>
          </p:cNvSpPr>
          <p:nvPr>
            <p:ph type="dt" sz="half" idx="10"/>
          </p:nvPr>
        </p:nvSpPr>
        <p:spPr/>
        <p:txBody>
          <a:bodyPr/>
          <a:lstStyle/>
          <a:p>
            <a:fld id="{9FA1D016-0C6D-4ED2-93B1-5FC316AC14AF}" type="datetimeFigureOut">
              <a:rPr lang="en-IN" smtClean="0"/>
              <a:t>25-05-2023</a:t>
            </a:fld>
            <a:endParaRPr lang="en-IN"/>
          </a:p>
        </p:txBody>
      </p:sp>
      <p:sp>
        <p:nvSpPr>
          <p:cNvPr id="6" name="Footer Placeholder 5">
            <a:extLst>
              <a:ext uri="{FF2B5EF4-FFF2-40B4-BE49-F238E27FC236}">
                <a16:creationId xmlns:a16="http://schemas.microsoft.com/office/drawing/2014/main" id="{B7EF3A8C-DDC2-91DA-FA65-84A7A79248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8A9B9E-2220-61B7-C4A7-9A3FDFAC085D}"/>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13619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1C7D8-0E23-01D1-1EC5-0BC1D4202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E02DEC-EE60-1F00-EC79-367090DC2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88AD8-0F5E-5F85-B64E-E38599ED0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1D016-0C6D-4ED2-93B1-5FC316AC14AF}" type="datetimeFigureOut">
              <a:rPr lang="en-IN" smtClean="0"/>
              <a:t>25-05-2023</a:t>
            </a:fld>
            <a:endParaRPr lang="en-IN"/>
          </a:p>
        </p:txBody>
      </p:sp>
      <p:sp>
        <p:nvSpPr>
          <p:cNvPr id="5" name="Footer Placeholder 4">
            <a:extLst>
              <a:ext uri="{FF2B5EF4-FFF2-40B4-BE49-F238E27FC236}">
                <a16:creationId xmlns:a16="http://schemas.microsoft.com/office/drawing/2014/main" id="{D104D310-DEA0-C295-2278-B9359142B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FD3D28-2E3F-3F5E-B943-E22D33CD8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CDE90-BDD3-423C-9E6A-70CAF92F0823}" type="slidenum">
              <a:rPr lang="en-IN" smtClean="0"/>
              <a:t>‹#›</a:t>
            </a:fld>
            <a:endParaRPr lang="en-IN"/>
          </a:p>
        </p:txBody>
      </p:sp>
    </p:spTree>
    <p:extLst>
      <p:ext uri="{BB962C8B-B14F-4D97-AF65-F5344CB8AC3E}">
        <p14:creationId xmlns:p14="http://schemas.microsoft.com/office/powerpoint/2010/main" val="1237659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7116-9108-E78E-F7EE-686D3ACA45B3}"/>
              </a:ext>
            </a:extLst>
          </p:cNvPr>
          <p:cNvSpPr>
            <a:spLocks noGrp="1"/>
          </p:cNvSpPr>
          <p:nvPr>
            <p:ph type="ctrTitle"/>
          </p:nvPr>
        </p:nvSpPr>
        <p:spPr>
          <a:xfrm>
            <a:off x="1523999" y="223936"/>
            <a:ext cx="9896669" cy="2015412"/>
          </a:xfrm>
        </p:spPr>
        <p:txBody>
          <a:bodyPr>
            <a:normAutofit/>
          </a:bodyPr>
          <a:lstStyle/>
          <a:p>
            <a:pPr>
              <a:lnSpc>
                <a:spcPct val="200000"/>
              </a:lnSpc>
            </a:pPr>
            <a:r>
              <a:rPr lang="en-IN" sz="7200" b="1" dirty="0">
                <a:solidFill>
                  <a:schemeClr val="accent2"/>
                </a:solidFill>
              </a:rPr>
              <a:t>PROJECT DESCRIPTION</a:t>
            </a:r>
          </a:p>
        </p:txBody>
      </p:sp>
      <p:sp>
        <p:nvSpPr>
          <p:cNvPr id="3" name="Subtitle 2">
            <a:extLst>
              <a:ext uri="{FF2B5EF4-FFF2-40B4-BE49-F238E27FC236}">
                <a16:creationId xmlns:a16="http://schemas.microsoft.com/office/drawing/2014/main" id="{90E1A859-6697-ACB7-8B72-1E7EA8803FC3}"/>
              </a:ext>
            </a:extLst>
          </p:cNvPr>
          <p:cNvSpPr>
            <a:spLocks noGrp="1"/>
          </p:cNvSpPr>
          <p:nvPr>
            <p:ph type="subTitle" idx="1"/>
          </p:nvPr>
        </p:nvSpPr>
        <p:spPr>
          <a:xfrm>
            <a:off x="242596" y="2649894"/>
            <a:ext cx="11793894" cy="2836506"/>
          </a:xfrm>
        </p:spPr>
        <p:txBody>
          <a:bodyPr>
            <a:normAutofit/>
          </a:bodyPr>
          <a:lstStyle/>
          <a:p>
            <a:pPr algn="just"/>
            <a:r>
              <a:rPr lang="en-IN" sz="3200" dirty="0"/>
              <a:t>The Project is based on Hiring Process Analytics, it is regarding a company list of data with different background of departments ,salary offered and other list of columns to analyse the relation between them. Initially I will analyse all the column and rows of excel sheet and try to inspect the data which is required for our project.                                      </a:t>
            </a:r>
          </a:p>
        </p:txBody>
      </p:sp>
    </p:spTree>
    <p:extLst>
      <p:ext uri="{BB962C8B-B14F-4D97-AF65-F5344CB8AC3E}">
        <p14:creationId xmlns:p14="http://schemas.microsoft.com/office/powerpoint/2010/main" val="319232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1126-3FD5-ED7A-B11B-9F9CFD210E35}"/>
              </a:ext>
            </a:extLst>
          </p:cNvPr>
          <p:cNvSpPr>
            <a:spLocks noGrp="1"/>
          </p:cNvSpPr>
          <p:nvPr>
            <p:ph type="title"/>
          </p:nvPr>
        </p:nvSpPr>
        <p:spPr/>
        <p:txBody>
          <a:bodyPr>
            <a:normAutofit/>
          </a:bodyPr>
          <a:lstStyle/>
          <a:p>
            <a:pPr algn="ctr"/>
            <a:r>
              <a:rPr lang="en-IN" sz="6000" b="1" dirty="0">
                <a:solidFill>
                  <a:schemeClr val="accent1"/>
                </a:solidFill>
              </a:rPr>
              <a:t>APPROACH</a:t>
            </a:r>
            <a:r>
              <a:rPr lang="en-IN" sz="6000" dirty="0">
                <a:solidFill>
                  <a:schemeClr val="accent1"/>
                </a:solidFill>
              </a:rPr>
              <a:t> </a:t>
            </a:r>
          </a:p>
        </p:txBody>
      </p:sp>
      <p:sp>
        <p:nvSpPr>
          <p:cNvPr id="3" name="Content Placeholder 2">
            <a:extLst>
              <a:ext uri="{FF2B5EF4-FFF2-40B4-BE49-F238E27FC236}">
                <a16:creationId xmlns:a16="http://schemas.microsoft.com/office/drawing/2014/main" id="{AD4C127B-53AF-0A04-F590-CAA115B7F53C}"/>
              </a:ext>
            </a:extLst>
          </p:cNvPr>
          <p:cNvSpPr>
            <a:spLocks noGrp="1"/>
          </p:cNvSpPr>
          <p:nvPr>
            <p:ph idx="1"/>
          </p:nvPr>
        </p:nvSpPr>
        <p:spPr/>
        <p:txBody>
          <a:bodyPr>
            <a:normAutofit lnSpcReduction="10000"/>
          </a:bodyPr>
          <a:lstStyle/>
          <a:p>
            <a:r>
              <a:rPr lang="en-US" dirty="0"/>
              <a:t>Initially I have gone through the excel sheet , I have used </a:t>
            </a:r>
            <a:r>
              <a:rPr lang="en-US" dirty="0" err="1"/>
              <a:t>juypter</a:t>
            </a:r>
            <a:r>
              <a:rPr lang="en-US" dirty="0"/>
              <a:t> notebook for whole completion of project.</a:t>
            </a:r>
          </a:p>
          <a:p>
            <a:r>
              <a:rPr lang="en-US" dirty="0"/>
              <a:t>First step is to clean the data before that I have considered the required columns which can be used for analysis..</a:t>
            </a:r>
          </a:p>
          <a:p>
            <a:r>
              <a:rPr lang="en-US" dirty="0"/>
              <a:t>Cleaning the data , there where Na and null values available so I have clean the data with mean method </a:t>
            </a:r>
          </a:p>
          <a:p>
            <a:r>
              <a:rPr lang="en-US" dirty="0"/>
              <a:t>Observing duplicate values which are less and removing it from machine to analyze the data</a:t>
            </a:r>
          </a:p>
          <a:p>
            <a:r>
              <a:rPr lang="en-US" dirty="0"/>
              <a:t>Movies with high profit , (profit = gross – budget ) created and sorted out in descending order to get the top 10 profit movies </a:t>
            </a:r>
          </a:p>
        </p:txBody>
      </p:sp>
    </p:spTree>
    <p:extLst>
      <p:ext uri="{BB962C8B-B14F-4D97-AF65-F5344CB8AC3E}">
        <p14:creationId xmlns:p14="http://schemas.microsoft.com/office/powerpoint/2010/main" val="110297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7B76-95BA-5C01-361D-6DF252B18833}"/>
              </a:ext>
            </a:extLst>
          </p:cNvPr>
          <p:cNvSpPr>
            <a:spLocks noGrp="1"/>
          </p:cNvSpPr>
          <p:nvPr>
            <p:ph type="title"/>
          </p:nvPr>
        </p:nvSpPr>
        <p:spPr/>
        <p:txBody>
          <a:bodyPr/>
          <a:lstStyle/>
          <a:p>
            <a:pPr algn="ctr"/>
            <a:r>
              <a:rPr lang="en-IN" sz="4400" b="1" dirty="0">
                <a:solidFill>
                  <a:schemeClr val="accent1"/>
                </a:solidFill>
              </a:rPr>
              <a:t>APPROACH</a:t>
            </a:r>
            <a:r>
              <a:rPr lang="en-IN" sz="4400" dirty="0">
                <a:solidFill>
                  <a:schemeClr val="accent1"/>
                </a:solidFill>
              </a:rPr>
              <a:t> </a:t>
            </a:r>
            <a:endParaRPr lang="en-IN" dirty="0"/>
          </a:p>
        </p:txBody>
      </p:sp>
      <p:sp>
        <p:nvSpPr>
          <p:cNvPr id="3" name="Content Placeholder 2">
            <a:extLst>
              <a:ext uri="{FF2B5EF4-FFF2-40B4-BE49-F238E27FC236}">
                <a16:creationId xmlns:a16="http://schemas.microsoft.com/office/drawing/2014/main" id="{0E03277F-0ED4-CABB-A72A-5515BFC7EFF6}"/>
              </a:ext>
            </a:extLst>
          </p:cNvPr>
          <p:cNvSpPr>
            <a:spLocks noGrp="1"/>
          </p:cNvSpPr>
          <p:nvPr>
            <p:ph idx="1"/>
          </p:nvPr>
        </p:nvSpPr>
        <p:spPr/>
        <p:txBody>
          <a:bodyPr/>
          <a:lstStyle/>
          <a:p>
            <a:r>
              <a:rPr lang="en-IN" dirty="0"/>
              <a:t>Creating a new column for sorting TOP 250 movies with certain value  greater than 25,000 with respective to ranking of 250 with indicating ranks of the corresponding films.</a:t>
            </a:r>
          </a:p>
          <a:p>
            <a:r>
              <a:rPr lang="en-IN" dirty="0"/>
              <a:t>Extracting results which are non English in python to find the values </a:t>
            </a:r>
          </a:p>
          <a:p>
            <a:r>
              <a:rPr lang="en-IN" dirty="0"/>
              <a:t>To find the results of Top 10 directors with mean and sorting all the values in descending order</a:t>
            </a:r>
          </a:p>
          <a:p>
            <a:r>
              <a:rPr lang="en-IN" dirty="0"/>
              <a:t>Sorting top genres of the IMDB with respective to </a:t>
            </a:r>
            <a:r>
              <a:rPr lang="en-IN" dirty="0" err="1"/>
              <a:t>imdb</a:t>
            </a:r>
            <a:r>
              <a:rPr lang="en-IN" dirty="0"/>
              <a:t> score </a:t>
            </a:r>
          </a:p>
          <a:p>
            <a:r>
              <a:rPr lang="en-IN" dirty="0"/>
              <a:t>Creating three columns for viewing the results of 3 artist in </a:t>
            </a:r>
            <a:r>
              <a:rPr lang="en-IN" dirty="0" err="1"/>
              <a:t>imdb</a:t>
            </a:r>
            <a:r>
              <a:rPr lang="en-IN" dirty="0"/>
              <a:t>   </a:t>
            </a:r>
          </a:p>
        </p:txBody>
      </p:sp>
    </p:spTree>
    <p:extLst>
      <p:ext uri="{BB962C8B-B14F-4D97-AF65-F5344CB8AC3E}">
        <p14:creationId xmlns:p14="http://schemas.microsoft.com/office/powerpoint/2010/main" val="312665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C67A-B9C4-5FFE-294D-9AC886525A46}"/>
              </a:ext>
            </a:extLst>
          </p:cNvPr>
          <p:cNvSpPr>
            <a:spLocks noGrp="1"/>
          </p:cNvSpPr>
          <p:nvPr>
            <p:ph type="title"/>
          </p:nvPr>
        </p:nvSpPr>
        <p:spPr/>
        <p:txBody>
          <a:bodyPr>
            <a:normAutofit/>
          </a:bodyPr>
          <a:lstStyle/>
          <a:p>
            <a:pPr algn="ctr"/>
            <a:r>
              <a:rPr lang="en-IN" sz="7200" b="1" dirty="0">
                <a:solidFill>
                  <a:schemeClr val="accent2"/>
                </a:solidFill>
              </a:rPr>
              <a:t>TECH-STACK USED </a:t>
            </a:r>
          </a:p>
        </p:txBody>
      </p:sp>
      <p:sp>
        <p:nvSpPr>
          <p:cNvPr id="3" name="Content Placeholder 2">
            <a:extLst>
              <a:ext uri="{FF2B5EF4-FFF2-40B4-BE49-F238E27FC236}">
                <a16:creationId xmlns:a16="http://schemas.microsoft.com/office/drawing/2014/main" id="{D1BD2650-830D-F024-D458-3426B4694232}"/>
              </a:ext>
            </a:extLst>
          </p:cNvPr>
          <p:cNvSpPr>
            <a:spLocks noGrp="1"/>
          </p:cNvSpPr>
          <p:nvPr>
            <p:ph idx="1"/>
          </p:nvPr>
        </p:nvSpPr>
        <p:spPr/>
        <p:txBody>
          <a:bodyPr/>
          <a:lstStyle/>
          <a:p>
            <a:pPr marL="0" indent="0" algn="ctr">
              <a:buNone/>
            </a:pPr>
            <a:endParaRPr lang="en-IN" b="1" dirty="0"/>
          </a:p>
          <a:p>
            <a:pPr marL="0" indent="0" algn="ctr">
              <a:buNone/>
            </a:pPr>
            <a:r>
              <a:rPr lang="en-IN" b="1" dirty="0"/>
              <a:t>Python- </a:t>
            </a:r>
            <a:r>
              <a:rPr lang="en-IN" b="1" dirty="0" err="1"/>
              <a:t>jupyter</a:t>
            </a:r>
            <a:r>
              <a:rPr lang="en-IN" b="1" dirty="0"/>
              <a:t> notebook </a:t>
            </a:r>
          </a:p>
          <a:p>
            <a:r>
              <a:rPr lang="en-IN" dirty="0"/>
              <a:t>I have used python </a:t>
            </a:r>
            <a:r>
              <a:rPr lang="en-IN" dirty="0" err="1"/>
              <a:t>jupyter</a:t>
            </a:r>
            <a:r>
              <a:rPr lang="en-IN" dirty="0"/>
              <a:t> notebook to complete all the tasks which are given for the project , its most efficient in terms of cleaning and visualization of the data.  </a:t>
            </a:r>
          </a:p>
        </p:txBody>
      </p:sp>
    </p:spTree>
    <p:extLst>
      <p:ext uri="{BB962C8B-B14F-4D97-AF65-F5344CB8AC3E}">
        <p14:creationId xmlns:p14="http://schemas.microsoft.com/office/powerpoint/2010/main" val="56724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F291-132A-E6F9-4D1E-44435DC91F4E}"/>
              </a:ext>
            </a:extLst>
          </p:cNvPr>
          <p:cNvSpPr>
            <a:spLocks noGrp="1"/>
          </p:cNvSpPr>
          <p:nvPr>
            <p:ph type="title"/>
          </p:nvPr>
        </p:nvSpPr>
        <p:spPr/>
        <p:txBody>
          <a:bodyPr>
            <a:normAutofit/>
          </a:bodyPr>
          <a:lstStyle/>
          <a:p>
            <a:pPr algn="ctr"/>
            <a:r>
              <a:rPr lang="en-IN" sz="6600" b="1" dirty="0">
                <a:solidFill>
                  <a:schemeClr val="accent6"/>
                </a:solidFill>
              </a:rPr>
              <a:t>INSIGHTS </a:t>
            </a:r>
          </a:p>
        </p:txBody>
      </p:sp>
      <p:sp>
        <p:nvSpPr>
          <p:cNvPr id="3" name="Content Placeholder 2">
            <a:extLst>
              <a:ext uri="{FF2B5EF4-FFF2-40B4-BE49-F238E27FC236}">
                <a16:creationId xmlns:a16="http://schemas.microsoft.com/office/drawing/2014/main" id="{A31894C4-5535-8ECC-ED7F-21E1812945E9}"/>
              </a:ext>
            </a:extLst>
          </p:cNvPr>
          <p:cNvSpPr>
            <a:spLocks noGrp="1"/>
          </p:cNvSpPr>
          <p:nvPr>
            <p:ph idx="1"/>
          </p:nvPr>
        </p:nvSpPr>
        <p:spPr/>
        <p:txBody>
          <a:bodyPr>
            <a:normAutofit/>
          </a:bodyPr>
          <a:lstStyle/>
          <a:p>
            <a:pPr>
              <a:lnSpc>
                <a:spcPct val="100000"/>
              </a:lnSpc>
            </a:pPr>
            <a:r>
              <a:rPr lang="en-IN" dirty="0"/>
              <a:t>Cleaning the data for checking each every column is every challenging because we have to make to dataset to be adjusted in proper manner to ensure not to disturb other variables.</a:t>
            </a:r>
          </a:p>
          <a:p>
            <a:pPr>
              <a:lnSpc>
                <a:spcPct val="100000"/>
              </a:lnSpc>
            </a:pPr>
            <a:r>
              <a:rPr lang="en-IN" dirty="0"/>
              <a:t>Overall Visualization and sorting out the data to get the results as per the given tasks was informative and can used be used for real time industry work.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8061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3E74-291A-6082-E0DC-61C0229F8E35}"/>
              </a:ext>
            </a:extLst>
          </p:cNvPr>
          <p:cNvSpPr>
            <a:spLocks noGrp="1"/>
          </p:cNvSpPr>
          <p:nvPr>
            <p:ph type="title"/>
          </p:nvPr>
        </p:nvSpPr>
        <p:spPr/>
        <p:txBody>
          <a:bodyPr>
            <a:normAutofit/>
          </a:bodyPr>
          <a:lstStyle/>
          <a:p>
            <a:pPr algn="ctr"/>
            <a:r>
              <a:rPr lang="en-IN" sz="6600" b="1" dirty="0">
                <a:solidFill>
                  <a:srgbClr val="FFC000"/>
                </a:solidFill>
              </a:rPr>
              <a:t>RESULT</a:t>
            </a:r>
          </a:p>
        </p:txBody>
      </p:sp>
      <p:sp>
        <p:nvSpPr>
          <p:cNvPr id="3" name="Content Placeholder 2">
            <a:extLst>
              <a:ext uri="{FF2B5EF4-FFF2-40B4-BE49-F238E27FC236}">
                <a16:creationId xmlns:a16="http://schemas.microsoft.com/office/drawing/2014/main" id="{D7CD8062-A868-3EF0-79C5-65557E71D162}"/>
              </a:ext>
            </a:extLst>
          </p:cNvPr>
          <p:cNvSpPr>
            <a:spLocks noGrp="1"/>
          </p:cNvSpPr>
          <p:nvPr>
            <p:ph idx="1"/>
          </p:nvPr>
        </p:nvSpPr>
        <p:spPr/>
        <p:txBody>
          <a:bodyPr/>
          <a:lstStyle/>
          <a:p>
            <a:r>
              <a:rPr lang="en-IN" dirty="0"/>
              <a:t>Glad to say that I'm back using PPT and Word to showcase my project and work on it and the task of IMDB top 250 really helped to gain insight knowledge of datafile.</a:t>
            </a:r>
          </a:p>
          <a:p>
            <a:pPr marL="0" indent="0">
              <a:buNone/>
            </a:pPr>
            <a:endParaRPr lang="en-IN" dirty="0"/>
          </a:p>
          <a:p>
            <a:r>
              <a:rPr lang="en-IN" dirty="0"/>
              <a:t>First project to use python </a:t>
            </a:r>
            <a:r>
              <a:rPr lang="en-IN" dirty="0" err="1"/>
              <a:t>jupyter</a:t>
            </a:r>
            <a:r>
              <a:rPr lang="en-IN" dirty="0"/>
              <a:t> notebook to make sure to study the basis of cleaning, removing duplicates and visualization of data with mean imputation and sorting of the data.</a:t>
            </a:r>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321075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417</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PROJECT DESCRIPTION</vt:lpstr>
      <vt:lpstr>APPROACH </vt:lpstr>
      <vt:lpstr>APPROACH </vt:lpstr>
      <vt:lpstr>TECH-STACK USED </vt:lpstr>
      <vt:lpstr>INSIGHTS </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DESCRIPTION</dc:title>
  <dc:creator>Rahul Rinku</dc:creator>
  <cp:lastModifiedBy>Rahul Rinku</cp:lastModifiedBy>
  <cp:revision>5</cp:revision>
  <dcterms:created xsi:type="dcterms:W3CDTF">2023-03-23T17:26:55Z</dcterms:created>
  <dcterms:modified xsi:type="dcterms:W3CDTF">2023-05-25T08:38:10Z</dcterms:modified>
</cp:coreProperties>
</file>