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660"/>
  </p:normalViewPr>
  <p:slideViewPr>
    <p:cSldViewPr snapToGrid="0">
      <p:cViewPr varScale="1">
        <p:scale>
          <a:sx n="41" d="100"/>
          <a:sy n="41" d="100"/>
        </p:scale>
        <p:origin x="38" y="8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6431-8697-6BBB-7206-277144AB5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7C0AD6-8C7C-0725-0187-A17CB772B7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A9C9B5-86EF-70EF-B50A-6B0FF9FD42B5}"/>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5" name="Footer Placeholder 4">
            <a:extLst>
              <a:ext uri="{FF2B5EF4-FFF2-40B4-BE49-F238E27FC236}">
                <a16:creationId xmlns:a16="http://schemas.microsoft.com/office/drawing/2014/main" id="{B555CB1B-C5BD-F898-4B46-52882887A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F8614F-C2C4-1462-F370-78ADDD58798D}"/>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76190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A920-2D77-5901-666C-8C58296788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285B9-5477-1D9F-AB07-8EAEFD9699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3FC31-C149-AECB-FE06-902E80AB6CF0}"/>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5" name="Footer Placeholder 4">
            <a:extLst>
              <a:ext uri="{FF2B5EF4-FFF2-40B4-BE49-F238E27FC236}">
                <a16:creationId xmlns:a16="http://schemas.microsoft.com/office/drawing/2014/main" id="{10DA4A5C-A47F-78FF-D4C3-860570644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759E5-65BC-DC4F-9BBF-9D432BC22892}"/>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334665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5B2EA-CBD5-FBDB-DBB0-6D8EA5DDF0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4E9BF6-D95F-5E42-904C-642E8D5A13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34FF1-9785-C668-9CAD-A452A5D467CA}"/>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5" name="Footer Placeholder 4">
            <a:extLst>
              <a:ext uri="{FF2B5EF4-FFF2-40B4-BE49-F238E27FC236}">
                <a16:creationId xmlns:a16="http://schemas.microsoft.com/office/drawing/2014/main" id="{64C46CA3-2D1F-39C0-64BA-FE76FD06F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CB7AB-A419-548E-8534-7B6D5053BF0E}"/>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96353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FA70-5C0C-C3A9-F2EB-1266728E41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F4DA65-B3EE-722B-8B6C-0A5B76105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C8BB2-2745-2D84-DC0C-6CE55C18D3CD}"/>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5" name="Footer Placeholder 4">
            <a:extLst>
              <a:ext uri="{FF2B5EF4-FFF2-40B4-BE49-F238E27FC236}">
                <a16:creationId xmlns:a16="http://schemas.microsoft.com/office/drawing/2014/main" id="{BC6DC6CC-97B1-3D8B-DB82-7F828A0B1D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D1F9A-748C-DEEB-303B-F213A39BE557}"/>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97920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EBF3-BE2E-2330-18DD-06FBA9E78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657A98-08C4-E18C-59EF-3997C6307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DC4739-D97B-0179-5FDD-B40370BB7C24}"/>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5" name="Footer Placeholder 4">
            <a:extLst>
              <a:ext uri="{FF2B5EF4-FFF2-40B4-BE49-F238E27FC236}">
                <a16:creationId xmlns:a16="http://schemas.microsoft.com/office/drawing/2014/main" id="{420667F2-82F5-9506-5367-8B9F4B2F4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009670-AA3C-26B3-06E6-C9683D49E40D}"/>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231160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1084-243B-389F-4AE2-937D534960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E3212E-C830-7C42-C8FE-3D6A4D1EF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113FE8-94C5-5AF6-B649-F3837984F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951B32-FA4E-A84F-126A-A5A5BD43BBA3}"/>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6" name="Footer Placeholder 5">
            <a:extLst>
              <a:ext uri="{FF2B5EF4-FFF2-40B4-BE49-F238E27FC236}">
                <a16:creationId xmlns:a16="http://schemas.microsoft.com/office/drawing/2014/main" id="{14BE59BE-EDF5-666B-DFEC-C8D102B73F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595F84-577E-BAA8-CFE4-306E5B3FE701}"/>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409193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34B-2EB8-A32B-BB02-867FD51DAA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7598F7-2420-CB70-EBC1-EE7B0CCF4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FEB74-8F81-FD37-C8F0-DA36311C2E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B7EE58-13DA-0112-DB78-601595D0E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31C71B-9012-0CF7-AFD4-8AF8E0FC30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98AD7B-D439-BBAC-7BB3-3E7BE5050568}"/>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8" name="Footer Placeholder 7">
            <a:extLst>
              <a:ext uri="{FF2B5EF4-FFF2-40B4-BE49-F238E27FC236}">
                <a16:creationId xmlns:a16="http://schemas.microsoft.com/office/drawing/2014/main" id="{05950089-33CC-29B6-63D8-CEDE246BE6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0CFA6-8329-E766-9CA9-BFB39B872BE7}"/>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2200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F230-5127-AB36-315D-516D81334E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C2C766-2961-56E9-47E3-AF2B0FD75A71}"/>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4" name="Footer Placeholder 3">
            <a:extLst>
              <a:ext uri="{FF2B5EF4-FFF2-40B4-BE49-F238E27FC236}">
                <a16:creationId xmlns:a16="http://schemas.microsoft.com/office/drawing/2014/main" id="{C9C1F7B7-8105-F9B3-E3F4-B17F83B48C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D531EF-602A-E3B9-CFB3-F5CA47521234}"/>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4203913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4AF70-CA39-62DC-4CCE-86BB9AE96DB9}"/>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3" name="Footer Placeholder 2">
            <a:extLst>
              <a:ext uri="{FF2B5EF4-FFF2-40B4-BE49-F238E27FC236}">
                <a16:creationId xmlns:a16="http://schemas.microsoft.com/office/drawing/2014/main" id="{017DB0B8-A9AE-C75C-4416-6648FB2713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0854FF-41F9-7B40-DA22-72209145320C}"/>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200082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1903-D55D-572C-F65F-23D036209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89A90A-FC36-6615-5081-A0375D7C2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085280-B228-6C1F-10CE-3CB016F6A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4EB723-F1B0-1EAD-FFA8-38B39896C596}"/>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6" name="Footer Placeholder 5">
            <a:extLst>
              <a:ext uri="{FF2B5EF4-FFF2-40B4-BE49-F238E27FC236}">
                <a16:creationId xmlns:a16="http://schemas.microsoft.com/office/drawing/2014/main" id="{539C5ED7-7DD2-A671-B717-DF5BE24A3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CE57D-2167-323A-91E2-B8AE792776D5}"/>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05340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32BC-9170-27CC-F649-00D174286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2841C6-30AC-639A-FECE-533C30ED4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72991D-3570-0122-92DB-483F27781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102C-7BE5-9FCE-CF97-41EFD82F423D}"/>
              </a:ext>
            </a:extLst>
          </p:cNvPr>
          <p:cNvSpPr>
            <a:spLocks noGrp="1"/>
          </p:cNvSpPr>
          <p:nvPr>
            <p:ph type="dt" sz="half" idx="10"/>
          </p:nvPr>
        </p:nvSpPr>
        <p:spPr/>
        <p:txBody>
          <a:bodyPr/>
          <a:lstStyle/>
          <a:p>
            <a:fld id="{9FA1D016-0C6D-4ED2-93B1-5FC316AC14AF}" type="datetimeFigureOut">
              <a:rPr lang="en-IN" smtClean="0"/>
              <a:t>21-03-2023</a:t>
            </a:fld>
            <a:endParaRPr lang="en-IN"/>
          </a:p>
        </p:txBody>
      </p:sp>
      <p:sp>
        <p:nvSpPr>
          <p:cNvPr id="6" name="Footer Placeholder 5">
            <a:extLst>
              <a:ext uri="{FF2B5EF4-FFF2-40B4-BE49-F238E27FC236}">
                <a16:creationId xmlns:a16="http://schemas.microsoft.com/office/drawing/2014/main" id="{B7EF3A8C-DDC2-91DA-FA65-84A7A7924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A9B9E-2220-61B7-C4A7-9A3FDFAC085D}"/>
              </a:ext>
            </a:extLst>
          </p:cNvPr>
          <p:cNvSpPr>
            <a:spLocks noGrp="1"/>
          </p:cNvSpPr>
          <p:nvPr>
            <p:ph type="sldNum" sz="quarter" idx="12"/>
          </p:nvPr>
        </p:nvSpPr>
        <p:spPr/>
        <p:txBody>
          <a:bodyPr/>
          <a:lstStyle/>
          <a:p>
            <a:fld id="{FF8CDE90-BDD3-423C-9E6A-70CAF92F0823}" type="slidenum">
              <a:rPr lang="en-IN" smtClean="0"/>
              <a:t>‹#›</a:t>
            </a:fld>
            <a:endParaRPr lang="en-IN"/>
          </a:p>
        </p:txBody>
      </p:sp>
    </p:spTree>
    <p:extLst>
      <p:ext uri="{BB962C8B-B14F-4D97-AF65-F5344CB8AC3E}">
        <p14:creationId xmlns:p14="http://schemas.microsoft.com/office/powerpoint/2010/main" val="113619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F1C7D8-0E23-01D1-1EC5-0BC1D4202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E02DEC-EE60-1F00-EC79-367090DC2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88AD8-0F5E-5F85-B64E-E38599ED05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1D016-0C6D-4ED2-93B1-5FC316AC14AF}" type="datetimeFigureOut">
              <a:rPr lang="en-IN" smtClean="0"/>
              <a:t>21-03-2023</a:t>
            </a:fld>
            <a:endParaRPr lang="en-IN"/>
          </a:p>
        </p:txBody>
      </p:sp>
      <p:sp>
        <p:nvSpPr>
          <p:cNvPr id="5" name="Footer Placeholder 4">
            <a:extLst>
              <a:ext uri="{FF2B5EF4-FFF2-40B4-BE49-F238E27FC236}">
                <a16:creationId xmlns:a16="http://schemas.microsoft.com/office/drawing/2014/main" id="{D104D310-DEA0-C295-2278-B9359142B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FD3D28-2E3F-3F5E-B943-E22D33CD8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CDE90-BDD3-423C-9E6A-70CAF92F0823}" type="slidenum">
              <a:rPr lang="en-IN" smtClean="0"/>
              <a:t>‹#›</a:t>
            </a:fld>
            <a:endParaRPr lang="en-IN"/>
          </a:p>
        </p:txBody>
      </p:sp>
    </p:spTree>
    <p:extLst>
      <p:ext uri="{BB962C8B-B14F-4D97-AF65-F5344CB8AC3E}">
        <p14:creationId xmlns:p14="http://schemas.microsoft.com/office/powerpoint/2010/main" val="123765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7116-9108-E78E-F7EE-686D3ACA45B3}"/>
              </a:ext>
            </a:extLst>
          </p:cNvPr>
          <p:cNvSpPr>
            <a:spLocks noGrp="1"/>
          </p:cNvSpPr>
          <p:nvPr>
            <p:ph type="ctrTitle"/>
          </p:nvPr>
        </p:nvSpPr>
        <p:spPr>
          <a:xfrm>
            <a:off x="1523999" y="223936"/>
            <a:ext cx="9896669" cy="2015412"/>
          </a:xfrm>
        </p:spPr>
        <p:txBody>
          <a:bodyPr>
            <a:normAutofit/>
          </a:bodyPr>
          <a:lstStyle/>
          <a:p>
            <a:pPr>
              <a:lnSpc>
                <a:spcPct val="200000"/>
              </a:lnSpc>
            </a:pPr>
            <a:r>
              <a:rPr lang="en-IN" sz="7200" b="1" dirty="0">
                <a:solidFill>
                  <a:schemeClr val="accent2"/>
                </a:solidFill>
              </a:rPr>
              <a:t>PROJECT DESCRIPTION</a:t>
            </a:r>
          </a:p>
        </p:txBody>
      </p:sp>
      <p:sp>
        <p:nvSpPr>
          <p:cNvPr id="3" name="Subtitle 2">
            <a:extLst>
              <a:ext uri="{FF2B5EF4-FFF2-40B4-BE49-F238E27FC236}">
                <a16:creationId xmlns:a16="http://schemas.microsoft.com/office/drawing/2014/main" id="{90E1A859-6697-ACB7-8B72-1E7EA8803FC3}"/>
              </a:ext>
            </a:extLst>
          </p:cNvPr>
          <p:cNvSpPr>
            <a:spLocks noGrp="1"/>
          </p:cNvSpPr>
          <p:nvPr>
            <p:ph type="subTitle" idx="1"/>
          </p:nvPr>
        </p:nvSpPr>
        <p:spPr>
          <a:xfrm>
            <a:off x="242596" y="2649894"/>
            <a:ext cx="11793894" cy="2836506"/>
          </a:xfrm>
        </p:spPr>
        <p:txBody>
          <a:bodyPr>
            <a:normAutofit/>
          </a:bodyPr>
          <a:lstStyle/>
          <a:p>
            <a:pPr algn="just"/>
            <a:r>
              <a:rPr lang="en-IN" sz="3600" dirty="0"/>
              <a:t>The Project is based on Instagram User Analytics , dataset is given with all variables of the project. Initially I will go through the given dataset and see the observation of each and every variable table and formulate the output for all perspective tasks.  </a:t>
            </a:r>
          </a:p>
        </p:txBody>
      </p:sp>
    </p:spTree>
    <p:extLst>
      <p:ext uri="{BB962C8B-B14F-4D97-AF65-F5344CB8AC3E}">
        <p14:creationId xmlns:p14="http://schemas.microsoft.com/office/powerpoint/2010/main" val="319232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1126-3FD5-ED7A-B11B-9F9CFD210E35}"/>
              </a:ext>
            </a:extLst>
          </p:cNvPr>
          <p:cNvSpPr>
            <a:spLocks noGrp="1"/>
          </p:cNvSpPr>
          <p:nvPr>
            <p:ph type="title"/>
          </p:nvPr>
        </p:nvSpPr>
        <p:spPr/>
        <p:txBody>
          <a:bodyPr>
            <a:normAutofit/>
          </a:bodyPr>
          <a:lstStyle/>
          <a:p>
            <a:pPr algn="ctr"/>
            <a:r>
              <a:rPr lang="en-IN" sz="6000" b="1" dirty="0">
                <a:solidFill>
                  <a:schemeClr val="accent1"/>
                </a:solidFill>
              </a:rPr>
              <a:t>APPROACH</a:t>
            </a:r>
            <a:r>
              <a:rPr lang="en-IN" sz="6000" dirty="0">
                <a:solidFill>
                  <a:schemeClr val="accent1"/>
                </a:solidFill>
              </a:rPr>
              <a:t> </a:t>
            </a:r>
          </a:p>
        </p:txBody>
      </p:sp>
      <p:sp>
        <p:nvSpPr>
          <p:cNvPr id="3" name="Content Placeholder 2">
            <a:extLst>
              <a:ext uri="{FF2B5EF4-FFF2-40B4-BE49-F238E27FC236}">
                <a16:creationId xmlns:a16="http://schemas.microsoft.com/office/drawing/2014/main" id="{AD4C127B-53AF-0A04-F590-CAA115B7F53C}"/>
              </a:ext>
            </a:extLst>
          </p:cNvPr>
          <p:cNvSpPr>
            <a:spLocks noGrp="1"/>
          </p:cNvSpPr>
          <p:nvPr>
            <p:ph idx="1"/>
          </p:nvPr>
        </p:nvSpPr>
        <p:spPr/>
        <p:txBody>
          <a:bodyPr/>
          <a:lstStyle/>
          <a:p>
            <a:pPr marL="0" indent="0">
              <a:buNone/>
            </a:pPr>
            <a:r>
              <a:rPr lang="en-IN" sz="3600" dirty="0"/>
              <a:t>I will study the whole dataset for the given Instagram users, Analyse  the different data inside the table and note down the total number of observations for different data available and I will also execute the data for the required task which is mentioned for each task.</a:t>
            </a:r>
          </a:p>
          <a:p>
            <a:pPr marL="0" indent="0">
              <a:buNone/>
            </a:pPr>
            <a:endParaRPr lang="en-IN" sz="3600" dirty="0"/>
          </a:p>
          <a:p>
            <a:pPr marL="0" indent="0">
              <a:buNone/>
            </a:pPr>
            <a:endParaRPr lang="en-IN" dirty="0"/>
          </a:p>
        </p:txBody>
      </p:sp>
    </p:spTree>
    <p:extLst>
      <p:ext uri="{BB962C8B-B14F-4D97-AF65-F5344CB8AC3E}">
        <p14:creationId xmlns:p14="http://schemas.microsoft.com/office/powerpoint/2010/main" val="110297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C67A-B9C4-5FFE-294D-9AC886525A46}"/>
              </a:ext>
            </a:extLst>
          </p:cNvPr>
          <p:cNvSpPr>
            <a:spLocks noGrp="1"/>
          </p:cNvSpPr>
          <p:nvPr>
            <p:ph type="title"/>
          </p:nvPr>
        </p:nvSpPr>
        <p:spPr/>
        <p:txBody>
          <a:bodyPr>
            <a:normAutofit/>
          </a:bodyPr>
          <a:lstStyle/>
          <a:p>
            <a:pPr algn="ctr"/>
            <a:r>
              <a:rPr lang="en-IN" sz="7200" b="1" dirty="0">
                <a:solidFill>
                  <a:schemeClr val="accent2"/>
                </a:solidFill>
              </a:rPr>
              <a:t>TECH-STACK USED </a:t>
            </a:r>
          </a:p>
        </p:txBody>
      </p:sp>
      <p:sp>
        <p:nvSpPr>
          <p:cNvPr id="3" name="Content Placeholder 2">
            <a:extLst>
              <a:ext uri="{FF2B5EF4-FFF2-40B4-BE49-F238E27FC236}">
                <a16:creationId xmlns:a16="http://schemas.microsoft.com/office/drawing/2014/main" id="{D1BD2650-830D-F024-D458-3426B4694232}"/>
              </a:ext>
            </a:extLst>
          </p:cNvPr>
          <p:cNvSpPr>
            <a:spLocks noGrp="1"/>
          </p:cNvSpPr>
          <p:nvPr>
            <p:ph idx="1"/>
          </p:nvPr>
        </p:nvSpPr>
        <p:spPr/>
        <p:txBody>
          <a:bodyPr/>
          <a:lstStyle/>
          <a:p>
            <a:pPr marL="0" indent="0" algn="ctr">
              <a:buNone/>
            </a:pPr>
            <a:endParaRPr lang="en-IN" b="1" dirty="0"/>
          </a:p>
          <a:p>
            <a:pPr marL="0" indent="0" algn="ctr">
              <a:buNone/>
            </a:pPr>
            <a:r>
              <a:rPr lang="en-IN" b="1" dirty="0"/>
              <a:t>My SQL Workbench -8.0 CE</a:t>
            </a:r>
          </a:p>
          <a:p>
            <a:pPr marL="0" indent="0">
              <a:buNone/>
            </a:pPr>
            <a:r>
              <a:rPr lang="en-IN" dirty="0"/>
              <a:t>I used My SQL Workbench , its an software for SQL database playground for testing, debugging and executing the code. The user interface is easy to understand and we can execute the code within  minimal time. </a:t>
            </a:r>
          </a:p>
        </p:txBody>
      </p:sp>
    </p:spTree>
    <p:extLst>
      <p:ext uri="{BB962C8B-B14F-4D97-AF65-F5344CB8AC3E}">
        <p14:creationId xmlns:p14="http://schemas.microsoft.com/office/powerpoint/2010/main" val="56724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F291-132A-E6F9-4D1E-44435DC91F4E}"/>
              </a:ext>
            </a:extLst>
          </p:cNvPr>
          <p:cNvSpPr>
            <a:spLocks noGrp="1"/>
          </p:cNvSpPr>
          <p:nvPr>
            <p:ph type="title"/>
          </p:nvPr>
        </p:nvSpPr>
        <p:spPr/>
        <p:txBody>
          <a:bodyPr>
            <a:normAutofit/>
          </a:bodyPr>
          <a:lstStyle/>
          <a:p>
            <a:pPr algn="ctr"/>
            <a:r>
              <a:rPr lang="en-IN" sz="6600" b="1" dirty="0">
                <a:solidFill>
                  <a:schemeClr val="accent6"/>
                </a:solidFill>
              </a:rPr>
              <a:t>INSIGHTS </a:t>
            </a:r>
          </a:p>
        </p:txBody>
      </p:sp>
      <p:sp>
        <p:nvSpPr>
          <p:cNvPr id="3" name="Content Placeholder 2">
            <a:extLst>
              <a:ext uri="{FF2B5EF4-FFF2-40B4-BE49-F238E27FC236}">
                <a16:creationId xmlns:a16="http://schemas.microsoft.com/office/drawing/2014/main" id="{A31894C4-5535-8ECC-ED7F-21E1812945E9}"/>
              </a:ext>
            </a:extLst>
          </p:cNvPr>
          <p:cNvSpPr>
            <a:spLocks noGrp="1"/>
          </p:cNvSpPr>
          <p:nvPr>
            <p:ph idx="1"/>
          </p:nvPr>
        </p:nvSpPr>
        <p:spPr/>
        <p:txBody>
          <a:bodyPr>
            <a:normAutofit/>
          </a:bodyPr>
          <a:lstStyle/>
          <a:p>
            <a:pPr marL="0" indent="0">
              <a:lnSpc>
                <a:spcPct val="100000"/>
              </a:lnSpc>
              <a:buNone/>
            </a:pPr>
            <a:r>
              <a:rPr lang="en-IN" dirty="0"/>
              <a:t>With the help of application My SQL Workbench , I have imported the file and executed it. Initially I looked in to all the variables of the database. (Users, tags,photos,photo_tags,likes,follows,comments).with respect to the target task I have written code line to obtain all the data in tables for tasks.</a:t>
            </a:r>
          </a:p>
          <a:p>
            <a:pPr marL="0" indent="0">
              <a:lnSpc>
                <a:spcPct val="100000"/>
              </a:lnSpc>
              <a:buNone/>
            </a:pPr>
            <a:endParaRPr lang="en-IN" dirty="0"/>
          </a:p>
          <a:p>
            <a:pPr marL="0" indent="0">
              <a:lnSpc>
                <a:spcPct val="100000"/>
              </a:lnSpc>
              <a:buNone/>
            </a:pPr>
            <a:r>
              <a:rPr lang="en-IN" dirty="0"/>
              <a:t>I have executed the file into two software's Microsoft SQL server and </a:t>
            </a:r>
          </a:p>
          <a:p>
            <a:pPr marL="0" indent="0">
              <a:lnSpc>
                <a:spcPct val="100000"/>
              </a:lnSpc>
              <a:buNone/>
            </a:pPr>
            <a:r>
              <a:rPr lang="en-IN" dirty="0"/>
              <a:t>Db fiddle , but those application have some constraints with the file and it was easily done in My SQL workbench.</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8061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5E2F-D9E1-9064-218F-5060E07F1C33}"/>
              </a:ext>
            </a:extLst>
          </p:cNvPr>
          <p:cNvSpPr>
            <a:spLocks noGrp="1"/>
          </p:cNvSpPr>
          <p:nvPr>
            <p:ph type="title"/>
          </p:nvPr>
        </p:nvSpPr>
        <p:spPr/>
        <p:txBody>
          <a:bodyPr>
            <a:normAutofit/>
          </a:bodyPr>
          <a:lstStyle/>
          <a:p>
            <a:pPr algn="ctr"/>
            <a:r>
              <a:rPr lang="en-IN" sz="6600" b="1" dirty="0">
                <a:solidFill>
                  <a:schemeClr val="accent6"/>
                </a:solidFill>
              </a:rPr>
              <a:t>INSIGHTS </a:t>
            </a:r>
            <a:endParaRPr lang="en-IN" sz="6600" dirty="0"/>
          </a:p>
        </p:txBody>
      </p:sp>
      <p:sp>
        <p:nvSpPr>
          <p:cNvPr id="3" name="Content Placeholder 2">
            <a:extLst>
              <a:ext uri="{FF2B5EF4-FFF2-40B4-BE49-F238E27FC236}">
                <a16:creationId xmlns:a16="http://schemas.microsoft.com/office/drawing/2014/main" id="{FAE8DC7C-D12E-E681-D8C6-DE4A17C2D990}"/>
              </a:ext>
            </a:extLst>
          </p:cNvPr>
          <p:cNvSpPr>
            <a:spLocks noGrp="1"/>
          </p:cNvSpPr>
          <p:nvPr>
            <p:ph idx="1"/>
          </p:nvPr>
        </p:nvSpPr>
        <p:spPr/>
        <p:txBody>
          <a:bodyPr/>
          <a:lstStyle/>
          <a:p>
            <a:pPr marL="0" indent="0">
              <a:buNone/>
            </a:pPr>
            <a:r>
              <a:rPr lang="en-IN" dirty="0"/>
              <a:t>Learned how and why we use ‘SELECT ‘ , ‘ORDER BY’ , ‘WHERE’, ‘JOIN’,</a:t>
            </a:r>
          </a:p>
          <a:p>
            <a:pPr marL="0" indent="0">
              <a:buNone/>
            </a:pPr>
            <a:r>
              <a:rPr lang="en-IN" dirty="0"/>
              <a:t>‘GROUP BY’ and other commands related to the following execution of </a:t>
            </a:r>
          </a:p>
          <a:p>
            <a:pPr marL="0" indent="0">
              <a:buNone/>
            </a:pPr>
            <a:r>
              <a:rPr lang="en-IN" dirty="0"/>
              <a:t>Table in our required format </a:t>
            </a:r>
          </a:p>
          <a:p>
            <a:pPr marL="0" indent="0">
              <a:buNone/>
            </a:pPr>
            <a:endParaRPr lang="en-IN" dirty="0"/>
          </a:p>
        </p:txBody>
      </p:sp>
    </p:spTree>
    <p:extLst>
      <p:ext uri="{BB962C8B-B14F-4D97-AF65-F5344CB8AC3E}">
        <p14:creationId xmlns:p14="http://schemas.microsoft.com/office/powerpoint/2010/main" val="254975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3E74-291A-6082-E0DC-61C0229F8E35}"/>
              </a:ext>
            </a:extLst>
          </p:cNvPr>
          <p:cNvSpPr>
            <a:spLocks noGrp="1"/>
          </p:cNvSpPr>
          <p:nvPr>
            <p:ph type="title"/>
          </p:nvPr>
        </p:nvSpPr>
        <p:spPr/>
        <p:txBody>
          <a:bodyPr>
            <a:normAutofit/>
          </a:bodyPr>
          <a:lstStyle/>
          <a:p>
            <a:pPr algn="ctr"/>
            <a:r>
              <a:rPr lang="en-IN" sz="6600" b="1" dirty="0">
                <a:solidFill>
                  <a:srgbClr val="FFC000"/>
                </a:solidFill>
              </a:rPr>
              <a:t>RESULT</a:t>
            </a:r>
          </a:p>
        </p:txBody>
      </p:sp>
      <p:sp>
        <p:nvSpPr>
          <p:cNvPr id="3" name="Content Placeholder 2">
            <a:extLst>
              <a:ext uri="{FF2B5EF4-FFF2-40B4-BE49-F238E27FC236}">
                <a16:creationId xmlns:a16="http://schemas.microsoft.com/office/drawing/2014/main" id="{D7CD8062-A868-3EF0-79C5-65557E71D162}"/>
              </a:ext>
            </a:extLst>
          </p:cNvPr>
          <p:cNvSpPr>
            <a:spLocks noGrp="1"/>
          </p:cNvSpPr>
          <p:nvPr>
            <p:ph idx="1"/>
          </p:nvPr>
        </p:nvSpPr>
        <p:spPr/>
        <p:txBody>
          <a:bodyPr/>
          <a:lstStyle/>
          <a:p>
            <a:pPr marL="0" indent="0">
              <a:buNone/>
            </a:pPr>
            <a:r>
              <a:rPr lang="en-IN" dirty="0"/>
              <a:t>Glad to say that I'm back using PPT and Word to showcase my project and work on it and the task of Instagram user analytics really helped to gain insight knowledge of datafile.</a:t>
            </a:r>
          </a:p>
          <a:p>
            <a:pPr marL="0" indent="0">
              <a:buNone/>
            </a:pPr>
            <a:endParaRPr lang="en-IN" dirty="0"/>
          </a:p>
          <a:p>
            <a:pPr marL="0" indent="0">
              <a:buNone/>
            </a:pPr>
            <a:r>
              <a:rPr lang="en-IN" dirty="0"/>
              <a:t>I got to know basic understanding of SQL software and got to analyse Instagram users data which was really helpful for future with regarding to similar data file.</a:t>
            </a:r>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32107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PROJECT DESCRIPTION</vt:lpstr>
      <vt:lpstr>APPROACH </vt:lpstr>
      <vt:lpstr>TECH-STACK USED </vt:lpstr>
      <vt:lpstr>INSIGHTS </vt:lpstr>
      <vt:lpstr>INSIGHTS </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DESCRIPTION</dc:title>
  <dc:creator>Rahul Rinku</dc:creator>
  <cp:lastModifiedBy>Rahul Rinku</cp:lastModifiedBy>
  <cp:revision>1</cp:revision>
  <dcterms:created xsi:type="dcterms:W3CDTF">2023-03-23T17:26:55Z</dcterms:created>
  <dcterms:modified xsi:type="dcterms:W3CDTF">2023-03-23T17:27:49Z</dcterms:modified>
</cp:coreProperties>
</file>