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6" r:id="rId38"/>
    <p:sldId id="298" r:id="rId39"/>
    <p:sldId id="299" r:id="rId40"/>
    <p:sldId id="300" r:id="rId41"/>
    <p:sldId id="301" r:id="rId42"/>
    <p:sldId id="302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wakalkar/test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Rahulwakalkar/test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Rahul </a:t>
            </a:r>
            <a:r>
              <a:rPr lang="en-US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Wakalkar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github.com/Rahulwakalkar/test1</a:t>
            </a:r>
            <a:endParaRPr lang="en-IN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https://github.com/Rahulwakalkar/test1/blob/main/labs-jupyter-spacex-Data%20wrangling.ipynb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48007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https://github.com/Rahulwakalkar/test1/blob/main/EDA%20with%20Visualization%20%20lab.ipynb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https://github.com/Rahulwakalkar/test1/blob/main/jupyter-labs-eda-sql-coursera_sqllite%20(1).ipynb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https://github.com/Rahulwakalkar/test1/blob/main/lab_jupyter_launch_site_location.ipynb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6521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https://github.com/Rahulwakalkar/test1/blob/main/Dash.ipynb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1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https://github.com/Rahulwakalkar/test1/blob/main/SpaceX_Machine%20Learning%20Prediction_Part_1.ipynb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latin typeface="Carlito"/>
                <a:cs typeface="Carlito"/>
              </a:rPr>
              <a:t>Orange</a:t>
            </a:r>
            <a:r>
              <a:rPr sz="1600" spc="-20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 smtClean="0">
                <a:latin typeface="Carlito"/>
                <a:cs typeface="Carlito"/>
              </a:rPr>
              <a:t>Blue</a:t>
            </a:r>
            <a:r>
              <a:rPr sz="1600" spc="-15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0863"/>
            <a:ext cx="10058400" cy="27333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latin typeface="Carlito"/>
                <a:cs typeface="Carlito"/>
              </a:rPr>
              <a:t>Orange</a:t>
            </a:r>
            <a:r>
              <a:rPr sz="1600" spc="-20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 smtClean="0">
                <a:latin typeface="Carlito"/>
                <a:cs typeface="Carlito"/>
              </a:rPr>
              <a:t>Blue</a:t>
            </a:r>
            <a:r>
              <a:rPr sz="1600" spc="-15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08342"/>
            <a:ext cx="10058400" cy="2716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 smtClean="0">
                <a:solidFill>
                  <a:srgbClr val="BB562C"/>
                </a:solidFill>
              </a:rPr>
              <a:t>Success </a:t>
            </a:r>
            <a:r>
              <a:rPr sz="3600" spc="-165" dirty="0" smtClean="0">
                <a:solidFill>
                  <a:srgbClr val="BB562C"/>
                </a:solidFill>
              </a:rPr>
              <a:t>rate </a:t>
            </a:r>
            <a:r>
              <a:rPr sz="3600" spc="-300" dirty="0" smtClean="0">
                <a:solidFill>
                  <a:srgbClr val="BB562C"/>
                </a:solidFill>
              </a:rPr>
              <a:t>vs. </a:t>
            </a:r>
            <a:r>
              <a:rPr sz="3600" spc="-135" dirty="0" smtClean="0">
                <a:solidFill>
                  <a:srgbClr val="BB562C"/>
                </a:solidFill>
              </a:rPr>
              <a:t>Orbit</a:t>
            </a:r>
            <a:r>
              <a:rPr sz="3600" spc="-670" dirty="0" smtClean="0">
                <a:solidFill>
                  <a:srgbClr val="BB562C"/>
                </a:solidFill>
              </a:rPr>
              <a:t> </a:t>
            </a:r>
            <a:r>
              <a:rPr sz="3600" spc="-145" dirty="0" smtClean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43" y="1295400"/>
            <a:ext cx="615400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latin typeface="Carlito"/>
                <a:cs typeface="Carlito"/>
              </a:rPr>
              <a:t>Orange</a:t>
            </a:r>
            <a:r>
              <a:rPr sz="1600" spc="-20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 smtClean="0">
                <a:latin typeface="Carlito"/>
                <a:cs typeface="Carlito"/>
              </a:rPr>
              <a:t>Blue</a:t>
            </a:r>
            <a:r>
              <a:rPr sz="1600" spc="-15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2" y="1380539"/>
            <a:ext cx="10058400" cy="27396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20" dirty="0" smtClean="0">
                <a:latin typeface="Carlito"/>
                <a:cs typeface="Carlito"/>
              </a:rPr>
              <a:t>Orange</a:t>
            </a:r>
            <a:r>
              <a:rPr sz="1600" spc="-20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lang="en-US" sz="1600" spc="-15" dirty="0" smtClean="0">
                <a:latin typeface="Carlito"/>
                <a:cs typeface="Carlito"/>
              </a:rPr>
              <a:t>Blue</a:t>
            </a:r>
            <a:r>
              <a:rPr sz="1600" spc="-15" dirty="0" smtClean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4" y="1530747"/>
            <a:ext cx="10058400" cy="2635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54102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96353"/>
            <a:ext cx="4267200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1" y="1914541"/>
            <a:ext cx="8717789" cy="34496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6382407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538288"/>
            <a:ext cx="6191944" cy="17814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19266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201</a:t>
            </a:r>
            <a:r>
              <a:rPr lang="en-US" sz="2000" dirty="0" smtClean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423972"/>
            <a:ext cx="5867400" cy="2010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95858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8</a:t>
            </a:r>
            <a:r>
              <a:rPr lang="en-US"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4.72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%.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2081024"/>
            <a:ext cx="6496840" cy="239606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58000" y="2057367"/>
            <a:ext cx="4516120" cy="88998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5181600" cy="29718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32957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map</a:t>
            </a:r>
            <a:r>
              <a:rPr sz="2000" spc="-65" dirty="0" smtClean="0">
                <a:solidFill>
                  <a:srgbClr val="404040"/>
                </a:solidFill>
                <a:latin typeface="Carlito"/>
                <a:cs typeface="Carlito"/>
              </a:rPr>
              <a:t>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4" y="1904999"/>
            <a:ext cx="10058400" cy="35052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3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2000" dirty="0" smtClean="0">
                <a:solidFill>
                  <a:srgbClr val="404040"/>
                </a:solidFill>
                <a:latin typeface="Carlito"/>
                <a:cs typeface="Carlito"/>
              </a:rPr>
              <a:t>4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0058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5" y="1639164"/>
            <a:ext cx="10058400" cy="450647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593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lang="en-US" sz="1600" dirty="0" smtClean="0">
                <a:latin typeface="Carlito"/>
                <a:cs typeface="Carlito"/>
              </a:rPr>
              <a:t>KNN has best accuracy 84.72%.</a:t>
            </a:r>
          </a:p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60067"/>
            <a:ext cx="8726118" cy="3840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3" y="1066011"/>
            <a:ext cx="5868219" cy="359142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34606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8</a:t>
            </a:r>
            <a:r>
              <a:rPr lang="en-US" sz="2000" dirty="0" smtClean="0">
                <a:solidFill>
                  <a:srgbClr val="404040"/>
                </a:solidFill>
                <a:latin typeface="Carlito"/>
                <a:cs typeface="Carlito"/>
              </a:rPr>
              <a:t>4.72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0522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r>
              <a:rPr lang="en-IN" sz="20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https://github.com/Rahulwakalkar/test1</a:t>
            </a:r>
            <a:endParaRPr lang="en-IN" sz="20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https://github.com/Rahulwakalkar/test1/blob/main/jupyter-labs-spacex-data-collection-api.ipynb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https://github.com/Rahulwakalkar/test1/blob/main/jupyter-labs-webscraping%20(2).ipynb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2091</Words>
  <Application>Microsoft Office PowerPoint</Application>
  <PresentationFormat>Widescreen</PresentationFormat>
  <Paragraphs>261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Total Number of Each Mission Outcome</vt:lpstr>
      <vt:lpstr>Boosters that Carried Maximum Payload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Highest Success Rate Launch Site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dell</cp:lastModifiedBy>
  <cp:revision>24</cp:revision>
  <dcterms:created xsi:type="dcterms:W3CDTF">2021-08-26T16:53:12Z</dcterms:created>
  <dcterms:modified xsi:type="dcterms:W3CDTF">2022-07-07T09:11:56Z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