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73" r:id="rId3"/>
    <p:sldId id="276" r:id="rId4"/>
    <p:sldId id="274" r:id="rId5"/>
    <p:sldId id="275" r:id="rId6"/>
    <p:sldId id="257" r:id="rId7"/>
    <p:sldId id="258" r:id="rId8"/>
    <p:sldId id="259" r:id="rId9"/>
    <p:sldId id="266" r:id="rId10"/>
    <p:sldId id="268" r:id="rId11"/>
    <p:sldId id="269" r:id="rId12"/>
    <p:sldId id="260" r:id="rId13"/>
    <p:sldId id="261" r:id="rId14"/>
    <p:sldId id="263" r:id="rId15"/>
    <p:sldId id="264" r:id="rId16"/>
    <p:sldId id="265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1C701-40FF-4AFB-BCE6-DE8CF68EFE6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DE62B-0CCE-4866-8531-9FEA7A2C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19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5F3F38-190A-4A0F-A662-26530398A87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B0353F-A908-473A-A997-6BDF5858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032069"/>
            <a:ext cx="9495628" cy="1680754"/>
          </a:xfrm>
        </p:spPr>
        <p:txBody>
          <a:bodyPr/>
          <a:lstStyle/>
          <a:p>
            <a:r>
              <a:rPr lang="en-US" dirty="0" smtClean="0"/>
              <a:t>Telangana </a:t>
            </a:r>
            <a:r>
              <a:rPr lang="en-US" dirty="0" smtClean="0"/>
              <a:t>Tourism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6" y="472439"/>
            <a:ext cx="4762500" cy="4007304"/>
          </a:xfrm>
          <a:prstGeom prst="rect">
            <a:avLst/>
          </a:prstGeom>
        </p:spPr>
      </p:pic>
      <p:pic>
        <p:nvPicPr>
          <p:cNvPr id="1028" name="Picture 4" descr="How should I prepare for the Telangana History of TSPSC Group 4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86" y="472439"/>
            <a:ext cx="6466660" cy="40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358" y="0"/>
            <a:ext cx="1160272" cy="11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Peak season </a:t>
            </a:r>
            <a:r>
              <a:rPr lang="en-US" dirty="0"/>
              <a:t>months for </a:t>
            </a:r>
            <a:r>
              <a:rPr lang="en-US" dirty="0" smtClean="0"/>
              <a:t>Hyderabad?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Peak season months for Hyderabad is </a:t>
            </a:r>
            <a:r>
              <a:rPr lang="en-US" dirty="0" smtClean="0"/>
              <a:t>June(16.9M</a:t>
            </a:r>
            <a:r>
              <a:rPr lang="en-US" dirty="0" smtClean="0"/>
              <a:t>),</a:t>
            </a:r>
            <a:r>
              <a:rPr lang="en-US" dirty="0" smtClean="0"/>
              <a:t>December(9.5M)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771" y="0"/>
            <a:ext cx="1158340" cy="1158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7" y="1158339"/>
            <a:ext cx="6811215" cy="5512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71" y="301088"/>
            <a:ext cx="662603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9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96" y="1538775"/>
            <a:ext cx="2793158" cy="1600200"/>
          </a:xfrm>
        </p:spPr>
        <p:txBody>
          <a:bodyPr/>
          <a:lstStyle/>
          <a:p>
            <a:r>
              <a:rPr lang="en-US" dirty="0"/>
              <a:t>What are the </a:t>
            </a:r>
            <a:r>
              <a:rPr lang="en-US" dirty="0" smtClean="0"/>
              <a:t>low </a:t>
            </a:r>
            <a:r>
              <a:rPr lang="en-US" dirty="0"/>
              <a:t>season months for Hyderabad?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Low season months for Hyderabad are </a:t>
            </a:r>
            <a:r>
              <a:rPr lang="en-US" dirty="0" smtClean="0"/>
              <a:t>March(5.2M), </a:t>
            </a:r>
            <a:r>
              <a:rPr lang="en-US" dirty="0" smtClean="0"/>
              <a:t>August(5.8M), July(5.6M), May(6.1M), November(5.7M),October(6.7M), </a:t>
            </a:r>
            <a:r>
              <a:rPr lang="en-US" dirty="0" smtClean="0"/>
              <a:t>September(5.3M</a:t>
            </a:r>
            <a:r>
              <a:rPr lang="en-US" dirty="0" smtClean="0"/>
              <a:t>) and April(6.2M</a:t>
            </a:r>
            <a:r>
              <a:rPr lang="en-US" dirty="0"/>
              <a:t>), </a:t>
            </a:r>
            <a:r>
              <a:rPr lang="en-US" dirty="0" smtClean="0"/>
              <a:t>February(5M</a:t>
            </a:r>
            <a:r>
              <a:rPr lang="en-US" dirty="0"/>
              <a:t>),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468" y="2629989"/>
            <a:ext cx="7088778" cy="402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092" y="1763214"/>
            <a:ext cx="672353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Average Number of visitors by month for each district?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Average Number of visitors by </a:t>
            </a:r>
            <a:r>
              <a:rPr lang="en-US" dirty="0" smtClean="0"/>
              <a:t>month is high for Hyderabad.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25" y="47625"/>
            <a:ext cx="4943475" cy="6745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9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Accommodation plan for each city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cities has less than 10 rooms </a:t>
            </a:r>
            <a:r>
              <a:rPr lang="en-US" dirty="0" err="1" smtClean="0"/>
              <a:t>Alisagar</a:t>
            </a:r>
            <a:r>
              <a:rPr lang="en-US" dirty="0" smtClean="0"/>
              <a:t>, </a:t>
            </a:r>
            <a:r>
              <a:rPr lang="en-US" dirty="0" err="1" smtClean="0"/>
              <a:t>Gadwal</a:t>
            </a:r>
            <a:r>
              <a:rPr lang="en-US" dirty="0" smtClean="0"/>
              <a:t> , </a:t>
            </a:r>
            <a:r>
              <a:rPr lang="en-US" dirty="0" err="1" smtClean="0"/>
              <a:t>Kadem</a:t>
            </a:r>
            <a:r>
              <a:rPr lang="en-US" dirty="0" smtClean="0"/>
              <a:t> , </a:t>
            </a:r>
            <a:r>
              <a:rPr lang="en-US" dirty="0" err="1" smtClean="0"/>
              <a:t>Kondagattu</a:t>
            </a:r>
            <a:r>
              <a:rPr lang="en-US" dirty="0" smtClean="0"/>
              <a:t> , </a:t>
            </a:r>
            <a:r>
              <a:rPr lang="en-US" dirty="0" err="1" smtClean="0"/>
              <a:t>Kothakonda</a:t>
            </a:r>
            <a:r>
              <a:rPr lang="en-US" dirty="0" smtClean="0"/>
              <a:t>, </a:t>
            </a:r>
            <a:r>
              <a:rPr lang="en-US" dirty="0" err="1" smtClean="0"/>
              <a:t>Mannanur</a:t>
            </a:r>
            <a:r>
              <a:rPr lang="en-US" dirty="0" smtClean="0"/>
              <a:t>, Medak, </a:t>
            </a:r>
            <a:r>
              <a:rPr lang="en-US" dirty="0" err="1" smtClean="0"/>
              <a:t>Medaram</a:t>
            </a:r>
            <a:r>
              <a:rPr lang="en-US" dirty="0" smtClean="0"/>
              <a:t>, </a:t>
            </a:r>
            <a:r>
              <a:rPr lang="en-US" dirty="0" err="1" smtClean="0"/>
              <a:t>Pakal</a:t>
            </a:r>
            <a:r>
              <a:rPr lang="en-US" dirty="0" smtClean="0"/>
              <a:t>, </a:t>
            </a:r>
            <a:r>
              <a:rPr lang="en-US" dirty="0" err="1" smtClean="0"/>
              <a:t>Pochampally</a:t>
            </a:r>
            <a:r>
              <a:rPr lang="en-US" dirty="0" smtClean="0"/>
              <a:t>, </a:t>
            </a:r>
            <a:r>
              <a:rPr lang="en-US" dirty="0" err="1" smtClean="0"/>
              <a:t>Singoor</a:t>
            </a:r>
            <a:r>
              <a:rPr lang="en-US" dirty="0" smtClean="0"/>
              <a:t>, </a:t>
            </a:r>
            <a:r>
              <a:rPr lang="en-US" dirty="0" err="1" smtClean="0"/>
              <a:t>Singotam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1" y="740228"/>
            <a:ext cx="6531429" cy="5675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8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Number of visitors based on previous years?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Overall visitors are not increases based on previous years.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54" y="714102"/>
            <a:ext cx="6010683" cy="6017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667" y="0"/>
            <a:ext cx="11583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384663"/>
            <a:ext cx="3859212" cy="3644537"/>
          </a:xfrm>
        </p:spPr>
        <p:txBody>
          <a:bodyPr/>
          <a:lstStyle/>
          <a:p>
            <a:r>
              <a:rPr lang="en-US" dirty="0" smtClean="0"/>
              <a:t>In January month number of visitors are increases based on previous years it is up to 23.6M  from 2025.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69" y="1018903"/>
            <a:ext cx="5764393" cy="58390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092" y="0"/>
            <a:ext cx="1076239" cy="10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visitors visits in Telangana?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2016 to 2019 there are 357.40M tourist visits in Telangana state. Maximum number of tourist are visits in 2016 that is 95.33M.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1166949"/>
            <a:ext cx="5706563" cy="5042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District has highest growth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Hyderabad district has highest growth rate from April 2016 to October 2019.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03" y="879566"/>
            <a:ext cx="7428411" cy="5747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24" y="0"/>
            <a:ext cx="1092976" cy="8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Recommendation for growth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5326" y="2325189"/>
            <a:ext cx="1050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Hyderabad and Bhadrachalam has more rooms available compare to other cities.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Hyderabad has Highest growth rate, based on available data In Hyderabad city all types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</a:t>
            </a:r>
            <a:r>
              <a:rPr lang="en-US" dirty="0"/>
              <a:t>rooms are required.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5326" y="3901440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Boost for tourism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45326" y="4911634"/>
            <a:ext cx="10232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organize maximum co-operative and cultural events in the low season </a:t>
            </a:r>
            <a:r>
              <a:rPr lang="en-US" dirty="0" smtClean="0"/>
              <a:t>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organize cultural events in the districts where tourists are less and we have to </a:t>
            </a:r>
            <a:endParaRPr lang="en-US" dirty="0" smtClean="0"/>
          </a:p>
          <a:p>
            <a:r>
              <a:rPr lang="en-US" dirty="0" smtClean="0"/>
              <a:t>arrange </a:t>
            </a:r>
            <a:r>
              <a:rPr lang="en-US" dirty="0"/>
              <a:t>accommodation there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8" y="0"/>
            <a:ext cx="1088572" cy="9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1" y="2386149"/>
            <a:ext cx="1066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Telangana is one of the leading state in India in various sectors, has  published its tourism data</a:t>
            </a:r>
          </a:p>
          <a:p>
            <a:r>
              <a:rPr lang="en-US" dirty="0" smtClean="0"/>
              <a:t>Under its open data policy. As a data analyst, my task is to analyze the given visitor data that is</a:t>
            </a:r>
          </a:p>
          <a:p>
            <a:r>
              <a:rPr lang="en-US" dirty="0" smtClean="0"/>
              <a:t>Domestic and Foreign visitors for 2016-2019.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7589" y="2124891"/>
            <a:ext cx="5556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Hyderabad is the capital city of Telangana and is also known as the "City of Pearls</a:t>
            </a:r>
            <a:r>
              <a:rPr lang="en-US" dirty="0" smtClean="0"/>
              <a:t>".</a:t>
            </a:r>
          </a:p>
          <a:p>
            <a:r>
              <a:rPr lang="en-US" dirty="0"/>
              <a:t>The state is home to many historic monuments, including the Charminar, Golconda Fort,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temples, and </a:t>
            </a:r>
            <a:r>
              <a:rPr lang="en-US" dirty="0"/>
              <a:t>the </a:t>
            </a:r>
            <a:r>
              <a:rPr lang="en-US" dirty="0" err="1"/>
              <a:t>Qutb</a:t>
            </a:r>
            <a:r>
              <a:rPr lang="en-US" dirty="0"/>
              <a:t> </a:t>
            </a:r>
            <a:r>
              <a:rPr lang="en-US" dirty="0" err="1"/>
              <a:t>Shahi</a:t>
            </a:r>
            <a:r>
              <a:rPr lang="en-US" dirty="0"/>
              <a:t> Tombs</a:t>
            </a:r>
            <a:r>
              <a:rPr lang="en-US" dirty="0" smtClean="0"/>
              <a:t>.</a:t>
            </a:r>
            <a:r>
              <a:rPr lang="en-US" dirty="0"/>
              <a:t> The economy of Telangana is driven by a mix of traditional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modern industries, including agriculture, manufacturing, and technology.</a:t>
            </a:r>
            <a:endParaRPr lang="en-US" dirty="0"/>
          </a:p>
        </p:txBody>
      </p:sp>
      <p:pic>
        <p:nvPicPr>
          <p:cNvPr id="1026" name="Picture 2" descr="The 10 Best Temples To Visit In Telang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" y="75111"/>
            <a:ext cx="621792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651" y="2643447"/>
            <a:ext cx="113768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were provided with two folders which contained domestic and foreign visitor data for year </a:t>
            </a:r>
          </a:p>
          <a:p>
            <a:r>
              <a:rPr lang="en-US" dirty="0" smtClean="0"/>
              <a:t>2016-2019.</a:t>
            </a:r>
          </a:p>
          <a:p>
            <a:r>
              <a:rPr lang="en-US" dirty="0" smtClean="0"/>
              <a:t>Column description is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District: The name of the district in Telangana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Date: The starting date of the month when the tourist data was collected for the specified district.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Month: The month for which tourist data is being reported.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 :The year is YYYY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Visitors: The number of visitors who visited the given district in Telangana during the specified </a:t>
            </a:r>
          </a:p>
          <a:p>
            <a:r>
              <a:rPr lang="en-US" dirty="0" smtClean="0"/>
              <a:t>       month. And  we have two categories of visitors that is domestic and foreign visitors.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processing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876204"/>
            <a:ext cx="10831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Concatenated all files using pandas and created separate file that have foreign visitors and </a:t>
            </a:r>
          </a:p>
          <a:p>
            <a:r>
              <a:rPr lang="en-US" dirty="0"/>
              <a:t> </a:t>
            </a:r>
            <a:r>
              <a:rPr lang="en-US" dirty="0" smtClean="0"/>
              <a:t>  domestic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data type of visitors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leading and trailing whitespace from visitor and district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empty string and null values from visitors column and replaced it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6583" y="24035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in Pandas: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0789" y="5085806"/>
            <a:ext cx="835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in power BI: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two csv files domestic visitors and foreign visitors on district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6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District based on Domestic Visitors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Insight</a:t>
            </a:r>
          </a:p>
          <a:p>
            <a:r>
              <a:rPr lang="en-US" dirty="0" smtClean="0"/>
              <a:t>Top 10 District that have highest number of  Domestic visitors  are Hyderabad, </a:t>
            </a:r>
            <a:r>
              <a:rPr lang="en-US" dirty="0" err="1" smtClean="0"/>
              <a:t>Rajana</a:t>
            </a:r>
            <a:r>
              <a:rPr lang="en-US" dirty="0" smtClean="0"/>
              <a:t> </a:t>
            </a:r>
            <a:r>
              <a:rPr lang="en-US" dirty="0" err="1" smtClean="0"/>
              <a:t>Sircilla</a:t>
            </a:r>
            <a:r>
              <a:rPr lang="en-US" dirty="0" smtClean="0"/>
              <a:t>, Warangal(urban), </a:t>
            </a:r>
            <a:r>
              <a:rPr lang="en-US" dirty="0" err="1" smtClean="0"/>
              <a:t>Yadadri</a:t>
            </a:r>
            <a:r>
              <a:rPr lang="en-US" dirty="0" smtClean="0"/>
              <a:t> </a:t>
            </a:r>
            <a:r>
              <a:rPr lang="en-US" dirty="0" err="1" smtClean="0"/>
              <a:t>Bhongir</a:t>
            </a:r>
            <a:r>
              <a:rPr lang="en-US" dirty="0" smtClean="0"/>
              <a:t>, </a:t>
            </a:r>
            <a:r>
              <a:rPr lang="en-US" dirty="0" err="1" smtClean="0"/>
              <a:t>Bhadradi</a:t>
            </a:r>
            <a:r>
              <a:rPr lang="en-US" dirty="0" smtClean="0"/>
              <a:t> </a:t>
            </a:r>
            <a:r>
              <a:rPr lang="en-US" dirty="0" err="1" smtClean="0"/>
              <a:t>Kothagudem</a:t>
            </a:r>
            <a:r>
              <a:rPr lang="en-US" dirty="0" smtClean="0"/>
              <a:t>, Medak, </a:t>
            </a:r>
            <a:r>
              <a:rPr lang="en-US" dirty="0" err="1" smtClean="0"/>
              <a:t>jayshankar</a:t>
            </a:r>
            <a:r>
              <a:rPr lang="en-US" dirty="0" smtClean="0"/>
              <a:t> </a:t>
            </a:r>
            <a:r>
              <a:rPr lang="en-US" dirty="0" err="1" smtClean="0"/>
              <a:t>Bhoopalpally</a:t>
            </a:r>
            <a:r>
              <a:rPr lang="en-US" dirty="0" smtClean="0"/>
              <a:t>, </a:t>
            </a:r>
            <a:r>
              <a:rPr lang="en-US" dirty="0" err="1" smtClean="0"/>
              <a:t>Mahbubnagr</a:t>
            </a:r>
            <a:r>
              <a:rPr lang="en-US" dirty="0" smtClean="0"/>
              <a:t>, </a:t>
            </a:r>
            <a:r>
              <a:rPr lang="en-US" dirty="0" err="1" smtClean="0"/>
              <a:t>Nirmal</a:t>
            </a:r>
            <a:r>
              <a:rPr lang="en-US" dirty="0" smtClean="0"/>
              <a:t>, </a:t>
            </a:r>
            <a:r>
              <a:rPr lang="en-US" dirty="0" err="1" smtClean="0"/>
              <a:t>Jagtial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1257300"/>
            <a:ext cx="6453052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45" y="2203985"/>
            <a:ext cx="6383383" cy="43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district based on CAGR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 3 districts based on Compounded Annual growth rate from 2016 – 2019 are Hyderabad, </a:t>
            </a: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 err="1" smtClean="0"/>
              <a:t>Sircilla</a:t>
            </a:r>
            <a:r>
              <a:rPr lang="en-US" dirty="0" smtClean="0"/>
              <a:t>, Warangal(</a:t>
            </a:r>
            <a:r>
              <a:rPr lang="en-US" dirty="0" err="1" smtClean="0"/>
              <a:t>Uraban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0" y="1693333"/>
            <a:ext cx="6348549" cy="455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0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3 district based on CAGR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Bottom  </a:t>
            </a:r>
            <a:r>
              <a:rPr lang="en-US" dirty="0"/>
              <a:t>3 districts based on Compounded Annual growth rate from 2016 – 2019 </a:t>
            </a:r>
            <a:r>
              <a:rPr lang="en-US" dirty="0" smtClean="0"/>
              <a:t>are </a:t>
            </a:r>
            <a:r>
              <a:rPr lang="en-US" dirty="0" err="1" smtClean="0"/>
              <a:t>Medchal</a:t>
            </a:r>
            <a:r>
              <a:rPr lang="en-US" dirty="0" smtClean="0"/>
              <a:t>, </a:t>
            </a:r>
            <a:r>
              <a:rPr lang="en-US" dirty="0" err="1" smtClean="0"/>
              <a:t>Ranga</a:t>
            </a:r>
            <a:r>
              <a:rPr lang="en-US" dirty="0" smtClean="0"/>
              <a:t> Reddy, </a:t>
            </a:r>
            <a:r>
              <a:rPr lang="en-US" dirty="0" err="1" smtClean="0"/>
              <a:t>suryapet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83" y="1389629"/>
            <a:ext cx="6418218" cy="453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61" y="0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17" y="968556"/>
            <a:ext cx="5773783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12" y="2702106"/>
            <a:ext cx="5529942" cy="1678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3737" y="968556"/>
            <a:ext cx="322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Domestic to Foreign tourist ratio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9270" y="1950720"/>
            <a:ext cx="597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Domestic to Foreign tourist ratio high for two </a:t>
            </a:r>
          </a:p>
          <a:p>
            <a:r>
              <a:rPr lang="en-US" dirty="0" smtClean="0"/>
              <a:t>Districts are Warangal(Urban) and Hyderabad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733" y="-5118"/>
            <a:ext cx="1084267" cy="9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2278</TotalTime>
  <Words>699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Telangana Tourism Analysis</vt:lpstr>
      <vt:lpstr>Problem Statement</vt:lpstr>
      <vt:lpstr>PowerPoint Presentation</vt:lpstr>
      <vt:lpstr>About Dataset</vt:lpstr>
      <vt:lpstr>Data cleaning and processing</vt:lpstr>
      <vt:lpstr>Top 10 District based on Domestic Visitors</vt:lpstr>
      <vt:lpstr>Top 3 district based on CAGR</vt:lpstr>
      <vt:lpstr>Bottom 3 district based on CAGR</vt:lpstr>
      <vt:lpstr>PowerPoint Presentation</vt:lpstr>
      <vt:lpstr>What are the Peak season months for Hyderabad?</vt:lpstr>
      <vt:lpstr>What are the low season months for Hyderabad?</vt:lpstr>
      <vt:lpstr>What are the Average Number of visitors by month for each district?</vt:lpstr>
      <vt:lpstr>Accommodation plan for each city</vt:lpstr>
      <vt:lpstr>How many Number of visitors based on previous years?</vt:lpstr>
      <vt:lpstr>PowerPoint Presentation</vt:lpstr>
      <vt:lpstr>How Many visitors visits in Telangana?</vt:lpstr>
      <vt:lpstr>Which District has highest growth rate?</vt:lpstr>
      <vt:lpstr>Recommendation for growth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46</cp:revision>
  <dcterms:created xsi:type="dcterms:W3CDTF">2023-05-06T06:48:56Z</dcterms:created>
  <dcterms:modified xsi:type="dcterms:W3CDTF">2023-05-12T09:42:35Z</dcterms:modified>
</cp:coreProperties>
</file>