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94" r:id="rId2"/>
    <p:sldId id="297" r:id="rId3"/>
    <p:sldId id="257" r:id="rId4"/>
    <p:sldId id="298" r:id="rId5"/>
    <p:sldId id="295" r:id="rId6"/>
    <p:sldId id="258" r:id="rId7"/>
    <p:sldId id="274" r:id="rId8"/>
    <p:sldId id="260" r:id="rId9"/>
    <p:sldId id="275" r:id="rId10"/>
    <p:sldId id="276" r:id="rId11"/>
    <p:sldId id="277" r:id="rId12"/>
    <p:sldId id="300" r:id="rId13"/>
    <p:sldId id="299" r:id="rId14"/>
    <p:sldId id="261" r:id="rId15"/>
    <p:sldId id="262" r:id="rId16"/>
    <p:sldId id="278" r:id="rId17"/>
    <p:sldId id="279" r:id="rId18"/>
    <p:sldId id="280" r:id="rId19"/>
    <p:sldId id="266" r:id="rId20"/>
    <p:sldId id="281" r:id="rId21"/>
    <p:sldId id="301" r:id="rId22"/>
    <p:sldId id="264" r:id="rId23"/>
    <p:sldId id="282" r:id="rId24"/>
    <p:sldId id="283"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ushi Sinha" userId="673c884713372c35" providerId="LiveId" clId="{5D8F5DDD-C841-43A7-9A1E-E72F655B980E}"/>
    <pc:docChg chg="custSel modSld">
      <pc:chgData name="Aarushi Sinha" userId="673c884713372c35" providerId="LiveId" clId="{5D8F5DDD-C841-43A7-9A1E-E72F655B980E}" dt="2023-03-14T04:57:36.472" v="43"/>
      <pc:docMkLst>
        <pc:docMk/>
      </pc:docMkLst>
      <pc:sldChg chg="addSp modSp">
        <pc:chgData name="Aarushi Sinha" userId="673c884713372c35" providerId="LiveId" clId="{5D8F5DDD-C841-43A7-9A1E-E72F655B980E}" dt="2023-03-14T04:54:11.158" v="7"/>
        <pc:sldMkLst>
          <pc:docMk/>
          <pc:sldMk cId="0" sldId="257"/>
        </pc:sldMkLst>
        <pc:picChg chg="add mod">
          <ac:chgData name="Aarushi Sinha" userId="673c884713372c35" providerId="LiveId" clId="{5D8F5DDD-C841-43A7-9A1E-E72F655B980E}" dt="2023-03-14T04:54:11.158" v="7"/>
          <ac:picMkLst>
            <pc:docMk/>
            <pc:sldMk cId="0" sldId="257"/>
            <ac:picMk id="4" creationId="{6ED54C39-EA4E-D5F4-BF7F-82C35F8C1F88}"/>
          </ac:picMkLst>
        </pc:picChg>
      </pc:sldChg>
      <pc:sldChg chg="addSp modSp">
        <pc:chgData name="Aarushi Sinha" userId="673c884713372c35" providerId="LiveId" clId="{5D8F5DDD-C841-43A7-9A1E-E72F655B980E}" dt="2023-03-14T04:54:29.234" v="10"/>
        <pc:sldMkLst>
          <pc:docMk/>
          <pc:sldMk cId="0" sldId="258"/>
        </pc:sldMkLst>
        <pc:picChg chg="add mod">
          <ac:chgData name="Aarushi Sinha" userId="673c884713372c35" providerId="LiveId" clId="{5D8F5DDD-C841-43A7-9A1E-E72F655B980E}" dt="2023-03-14T04:54:29.234" v="10"/>
          <ac:picMkLst>
            <pc:docMk/>
            <pc:sldMk cId="0" sldId="258"/>
            <ac:picMk id="3" creationId="{27053A52-4FF1-3869-FC04-1191F0DBE1A5}"/>
          </ac:picMkLst>
        </pc:picChg>
      </pc:sldChg>
      <pc:sldChg chg="addSp modSp">
        <pc:chgData name="Aarushi Sinha" userId="673c884713372c35" providerId="LiveId" clId="{5D8F5DDD-C841-43A7-9A1E-E72F655B980E}" dt="2023-03-14T04:54:38.998" v="12"/>
        <pc:sldMkLst>
          <pc:docMk/>
          <pc:sldMk cId="0" sldId="260"/>
        </pc:sldMkLst>
        <pc:picChg chg="add mod">
          <ac:chgData name="Aarushi Sinha" userId="673c884713372c35" providerId="LiveId" clId="{5D8F5DDD-C841-43A7-9A1E-E72F655B980E}" dt="2023-03-14T04:54:38.998" v="12"/>
          <ac:picMkLst>
            <pc:docMk/>
            <pc:sldMk cId="0" sldId="260"/>
            <ac:picMk id="4" creationId="{DB667336-A386-7D61-F98A-D24AA451CC1F}"/>
          </ac:picMkLst>
        </pc:picChg>
      </pc:sldChg>
      <pc:sldChg chg="addSp modSp">
        <pc:chgData name="Aarushi Sinha" userId="673c884713372c35" providerId="LiveId" clId="{5D8F5DDD-C841-43A7-9A1E-E72F655B980E}" dt="2023-03-14T04:55:26.472" v="21"/>
        <pc:sldMkLst>
          <pc:docMk/>
          <pc:sldMk cId="0" sldId="261"/>
        </pc:sldMkLst>
        <pc:picChg chg="add mod">
          <ac:chgData name="Aarushi Sinha" userId="673c884713372c35" providerId="LiveId" clId="{5D8F5DDD-C841-43A7-9A1E-E72F655B980E}" dt="2023-03-14T04:55:26.472" v="21"/>
          <ac:picMkLst>
            <pc:docMk/>
            <pc:sldMk cId="0" sldId="261"/>
            <ac:picMk id="4" creationId="{2F8885FD-E121-96DC-DCA5-B54CEE65AD0B}"/>
          </ac:picMkLst>
        </pc:picChg>
      </pc:sldChg>
      <pc:sldChg chg="addSp modSp mod">
        <pc:chgData name="Aarushi Sinha" userId="673c884713372c35" providerId="LiveId" clId="{5D8F5DDD-C841-43A7-9A1E-E72F655B980E}" dt="2023-03-14T04:56:06.158" v="26" actId="255"/>
        <pc:sldMkLst>
          <pc:docMk/>
          <pc:sldMk cId="0" sldId="262"/>
        </pc:sldMkLst>
        <pc:spChg chg="mod">
          <ac:chgData name="Aarushi Sinha" userId="673c884713372c35" providerId="LiveId" clId="{5D8F5DDD-C841-43A7-9A1E-E72F655B980E}" dt="2023-03-14T04:56:06.158" v="26" actId="255"/>
          <ac:spMkLst>
            <pc:docMk/>
            <pc:sldMk cId="0" sldId="262"/>
            <ac:spMk id="2" creationId="{00000000-0000-0000-0000-000000000000}"/>
          </ac:spMkLst>
        </pc:spChg>
        <pc:picChg chg="add mod">
          <ac:chgData name="Aarushi Sinha" userId="673c884713372c35" providerId="LiveId" clId="{5D8F5DDD-C841-43A7-9A1E-E72F655B980E}" dt="2023-03-14T04:55:45.923" v="23"/>
          <ac:picMkLst>
            <pc:docMk/>
            <pc:sldMk cId="0" sldId="262"/>
            <ac:picMk id="4" creationId="{4140EB24-7269-C866-8D30-B101AD5D3A99}"/>
          </ac:picMkLst>
        </pc:picChg>
      </pc:sldChg>
      <pc:sldChg chg="addSp modSp">
        <pc:chgData name="Aarushi Sinha" userId="673c884713372c35" providerId="LiveId" clId="{5D8F5DDD-C841-43A7-9A1E-E72F655B980E}" dt="2023-03-14T04:56:55.497" v="34"/>
        <pc:sldMkLst>
          <pc:docMk/>
          <pc:sldMk cId="0" sldId="264"/>
        </pc:sldMkLst>
        <pc:picChg chg="add mod">
          <ac:chgData name="Aarushi Sinha" userId="673c884713372c35" providerId="LiveId" clId="{5D8F5DDD-C841-43A7-9A1E-E72F655B980E}" dt="2023-03-14T04:56:55.497" v="34"/>
          <ac:picMkLst>
            <pc:docMk/>
            <pc:sldMk cId="0" sldId="264"/>
            <ac:picMk id="4" creationId="{4E1F7704-E95E-9EBB-11ED-865B96D7E65E}"/>
          </ac:picMkLst>
        </pc:picChg>
      </pc:sldChg>
      <pc:sldChg chg="addSp modSp mod">
        <pc:chgData name="Aarushi Sinha" userId="673c884713372c35" providerId="LiveId" clId="{5D8F5DDD-C841-43A7-9A1E-E72F655B980E}" dt="2023-03-14T04:56:32.081" v="31"/>
        <pc:sldMkLst>
          <pc:docMk/>
          <pc:sldMk cId="0" sldId="266"/>
        </pc:sldMkLst>
        <pc:picChg chg="add mod">
          <ac:chgData name="Aarushi Sinha" userId="673c884713372c35" providerId="LiveId" clId="{5D8F5DDD-C841-43A7-9A1E-E72F655B980E}" dt="2023-03-14T04:56:32.081" v="31"/>
          <ac:picMkLst>
            <pc:docMk/>
            <pc:sldMk cId="0" sldId="266"/>
            <ac:picMk id="3" creationId="{811127B2-2549-1230-FA46-6B100D610E36}"/>
          </ac:picMkLst>
        </pc:picChg>
        <pc:picChg chg="mod">
          <ac:chgData name="Aarushi Sinha" userId="673c884713372c35" providerId="LiveId" clId="{5D8F5DDD-C841-43A7-9A1E-E72F655B980E}" dt="2023-03-14T04:56:28.762" v="30" actId="1076"/>
          <ac:picMkLst>
            <pc:docMk/>
            <pc:sldMk cId="0" sldId="266"/>
            <ac:picMk id="4" creationId="{00000000-0000-0000-0000-000000000000}"/>
          </ac:picMkLst>
        </pc:picChg>
      </pc:sldChg>
      <pc:sldChg chg="addSp modSp mod">
        <pc:chgData name="Aarushi Sinha" userId="673c884713372c35" providerId="LiveId" clId="{5D8F5DDD-C841-43A7-9A1E-E72F655B980E}" dt="2023-03-14T04:57:30.313" v="42"/>
        <pc:sldMkLst>
          <pc:docMk/>
          <pc:sldMk cId="0" sldId="273"/>
        </pc:sldMkLst>
        <pc:spChg chg="mod">
          <ac:chgData name="Aarushi Sinha" userId="673c884713372c35" providerId="LiveId" clId="{5D8F5DDD-C841-43A7-9A1E-E72F655B980E}" dt="2023-03-14T04:57:21.237" v="39" actId="122"/>
          <ac:spMkLst>
            <pc:docMk/>
            <pc:sldMk cId="0" sldId="273"/>
            <ac:spMk id="2" creationId="{00000000-0000-0000-0000-000000000000}"/>
          </ac:spMkLst>
        </pc:spChg>
        <pc:spChg chg="mod">
          <ac:chgData name="Aarushi Sinha" userId="673c884713372c35" providerId="LiveId" clId="{5D8F5DDD-C841-43A7-9A1E-E72F655B980E}" dt="2023-03-14T04:57:25.847" v="41" actId="20577"/>
          <ac:spMkLst>
            <pc:docMk/>
            <pc:sldMk cId="0" sldId="273"/>
            <ac:spMk id="3" creationId="{00000000-0000-0000-0000-000000000000}"/>
          </ac:spMkLst>
        </pc:spChg>
        <pc:picChg chg="add mod">
          <ac:chgData name="Aarushi Sinha" userId="673c884713372c35" providerId="LiveId" clId="{5D8F5DDD-C841-43A7-9A1E-E72F655B980E}" dt="2023-03-14T04:57:30.313" v="42"/>
          <ac:picMkLst>
            <pc:docMk/>
            <pc:sldMk cId="0" sldId="273"/>
            <ac:picMk id="5" creationId="{1E816FE0-994B-6B87-F1B9-057D37D7819C}"/>
          </ac:picMkLst>
        </pc:picChg>
      </pc:sldChg>
      <pc:sldChg chg="addSp modSp">
        <pc:chgData name="Aarushi Sinha" userId="673c884713372c35" providerId="LiveId" clId="{5D8F5DDD-C841-43A7-9A1E-E72F655B980E}" dt="2023-03-14T04:54:33.851" v="11"/>
        <pc:sldMkLst>
          <pc:docMk/>
          <pc:sldMk cId="0" sldId="274"/>
        </pc:sldMkLst>
        <pc:picChg chg="add mod">
          <ac:chgData name="Aarushi Sinha" userId="673c884713372c35" providerId="LiveId" clId="{5D8F5DDD-C841-43A7-9A1E-E72F655B980E}" dt="2023-03-14T04:54:33.851" v="11"/>
          <ac:picMkLst>
            <pc:docMk/>
            <pc:sldMk cId="0" sldId="274"/>
            <ac:picMk id="4" creationId="{3F94C6F3-65EB-4C25-55A1-AE725C57D450}"/>
          </ac:picMkLst>
        </pc:picChg>
      </pc:sldChg>
      <pc:sldChg chg="addSp modSp">
        <pc:chgData name="Aarushi Sinha" userId="673c884713372c35" providerId="LiveId" clId="{5D8F5DDD-C841-43A7-9A1E-E72F655B980E}" dt="2023-03-14T04:54:44.425" v="13"/>
        <pc:sldMkLst>
          <pc:docMk/>
          <pc:sldMk cId="0" sldId="275"/>
        </pc:sldMkLst>
        <pc:picChg chg="add mod">
          <ac:chgData name="Aarushi Sinha" userId="673c884713372c35" providerId="LiveId" clId="{5D8F5DDD-C841-43A7-9A1E-E72F655B980E}" dt="2023-03-14T04:54:44.425" v="13"/>
          <ac:picMkLst>
            <pc:docMk/>
            <pc:sldMk cId="0" sldId="275"/>
            <ac:picMk id="3" creationId="{D47A70D1-53F0-B85F-2699-BF4C7B241406}"/>
          </ac:picMkLst>
        </pc:picChg>
      </pc:sldChg>
      <pc:sldChg chg="addSp modSp mod">
        <pc:chgData name="Aarushi Sinha" userId="673c884713372c35" providerId="LiveId" clId="{5D8F5DDD-C841-43A7-9A1E-E72F655B980E}" dt="2023-03-14T04:54:57.664" v="16" actId="1076"/>
        <pc:sldMkLst>
          <pc:docMk/>
          <pc:sldMk cId="0" sldId="276"/>
        </pc:sldMkLst>
        <pc:picChg chg="add mod">
          <ac:chgData name="Aarushi Sinha" userId="673c884713372c35" providerId="LiveId" clId="{5D8F5DDD-C841-43A7-9A1E-E72F655B980E}" dt="2023-03-14T04:54:52.068" v="14"/>
          <ac:picMkLst>
            <pc:docMk/>
            <pc:sldMk cId="0" sldId="276"/>
            <ac:picMk id="3" creationId="{1FDD9BA8-6D64-13B4-4B03-A00FBB0E7D88}"/>
          </ac:picMkLst>
        </pc:picChg>
        <pc:picChg chg="mod">
          <ac:chgData name="Aarushi Sinha" userId="673c884713372c35" providerId="LiveId" clId="{5D8F5DDD-C841-43A7-9A1E-E72F655B980E}" dt="2023-03-14T04:54:57.664" v="16" actId="1076"/>
          <ac:picMkLst>
            <pc:docMk/>
            <pc:sldMk cId="0" sldId="276"/>
            <ac:picMk id="4" creationId="{00000000-0000-0000-0000-000000000000}"/>
          </ac:picMkLst>
        </pc:picChg>
      </pc:sldChg>
      <pc:sldChg chg="addSp modSp mod">
        <pc:chgData name="Aarushi Sinha" userId="673c884713372c35" providerId="LiveId" clId="{5D8F5DDD-C841-43A7-9A1E-E72F655B980E}" dt="2023-03-14T04:55:09.348" v="18"/>
        <pc:sldMkLst>
          <pc:docMk/>
          <pc:sldMk cId="0" sldId="277"/>
        </pc:sldMkLst>
        <pc:picChg chg="add mod">
          <ac:chgData name="Aarushi Sinha" userId="673c884713372c35" providerId="LiveId" clId="{5D8F5DDD-C841-43A7-9A1E-E72F655B980E}" dt="2023-03-14T04:55:09.348" v="18"/>
          <ac:picMkLst>
            <pc:docMk/>
            <pc:sldMk cId="0" sldId="277"/>
            <ac:picMk id="3" creationId="{47EECDC6-8F4E-94A8-D601-76CF8A08A77F}"/>
          </ac:picMkLst>
        </pc:picChg>
        <pc:picChg chg="mod">
          <ac:chgData name="Aarushi Sinha" userId="673c884713372c35" providerId="LiveId" clId="{5D8F5DDD-C841-43A7-9A1E-E72F655B980E}" dt="2023-03-14T04:55:03.687" v="17" actId="1076"/>
          <ac:picMkLst>
            <pc:docMk/>
            <pc:sldMk cId="0" sldId="277"/>
            <ac:picMk id="4" creationId="{00000000-0000-0000-0000-000000000000}"/>
          </ac:picMkLst>
        </pc:picChg>
      </pc:sldChg>
      <pc:sldChg chg="addSp modSp">
        <pc:chgData name="Aarushi Sinha" userId="673c884713372c35" providerId="LiveId" clId="{5D8F5DDD-C841-43A7-9A1E-E72F655B980E}" dt="2023-03-14T04:56:12.486" v="27"/>
        <pc:sldMkLst>
          <pc:docMk/>
          <pc:sldMk cId="0" sldId="278"/>
        </pc:sldMkLst>
        <pc:picChg chg="add mod">
          <ac:chgData name="Aarushi Sinha" userId="673c884713372c35" providerId="LiveId" clId="{5D8F5DDD-C841-43A7-9A1E-E72F655B980E}" dt="2023-03-14T04:56:12.486" v="27"/>
          <ac:picMkLst>
            <pc:docMk/>
            <pc:sldMk cId="0" sldId="278"/>
            <ac:picMk id="4" creationId="{A16792E0-2A63-3F12-D355-388B41114E96}"/>
          </ac:picMkLst>
        </pc:picChg>
      </pc:sldChg>
      <pc:sldChg chg="addSp modSp">
        <pc:chgData name="Aarushi Sinha" userId="673c884713372c35" providerId="LiveId" clId="{5D8F5DDD-C841-43A7-9A1E-E72F655B980E}" dt="2023-03-14T04:56:16.696" v="28"/>
        <pc:sldMkLst>
          <pc:docMk/>
          <pc:sldMk cId="0" sldId="279"/>
        </pc:sldMkLst>
        <pc:picChg chg="add mod">
          <ac:chgData name="Aarushi Sinha" userId="673c884713372c35" providerId="LiveId" clId="{5D8F5DDD-C841-43A7-9A1E-E72F655B980E}" dt="2023-03-14T04:56:16.696" v="28"/>
          <ac:picMkLst>
            <pc:docMk/>
            <pc:sldMk cId="0" sldId="279"/>
            <ac:picMk id="4" creationId="{2529ACF6-E510-8B54-29B8-0E2B99C75E13}"/>
          </ac:picMkLst>
        </pc:picChg>
      </pc:sldChg>
      <pc:sldChg chg="addSp modSp">
        <pc:chgData name="Aarushi Sinha" userId="673c884713372c35" providerId="LiveId" clId="{5D8F5DDD-C841-43A7-9A1E-E72F655B980E}" dt="2023-03-14T04:56:23.855" v="29"/>
        <pc:sldMkLst>
          <pc:docMk/>
          <pc:sldMk cId="0" sldId="280"/>
        </pc:sldMkLst>
        <pc:picChg chg="add mod">
          <ac:chgData name="Aarushi Sinha" userId="673c884713372c35" providerId="LiveId" clId="{5D8F5DDD-C841-43A7-9A1E-E72F655B980E}" dt="2023-03-14T04:56:23.855" v="29"/>
          <ac:picMkLst>
            <pc:docMk/>
            <pc:sldMk cId="0" sldId="280"/>
            <ac:picMk id="4" creationId="{849D5F75-BB43-393E-28FF-DA0341A9218E}"/>
          </ac:picMkLst>
        </pc:picChg>
      </pc:sldChg>
      <pc:sldChg chg="addSp modSp mod">
        <pc:chgData name="Aarushi Sinha" userId="673c884713372c35" providerId="LiveId" clId="{5D8F5DDD-C841-43A7-9A1E-E72F655B980E}" dt="2023-03-14T04:56:48.490" v="33"/>
        <pc:sldMkLst>
          <pc:docMk/>
          <pc:sldMk cId="0" sldId="281"/>
        </pc:sldMkLst>
        <pc:spChg chg="mod">
          <ac:chgData name="Aarushi Sinha" userId="673c884713372c35" providerId="LiveId" clId="{5D8F5DDD-C841-43A7-9A1E-E72F655B980E}" dt="2023-03-14T04:56:44.909" v="32" actId="1076"/>
          <ac:spMkLst>
            <pc:docMk/>
            <pc:sldMk cId="0" sldId="281"/>
            <ac:spMk id="2" creationId="{00000000-0000-0000-0000-000000000000}"/>
          </ac:spMkLst>
        </pc:spChg>
        <pc:picChg chg="add mod">
          <ac:chgData name="Aarushi Sinha" userId="673c884713372c35" providerId="LiveId" clId="{5D8F5DDD-C841-43A7-9A1E-E72F655B980E}" dt="2023-03-14T04:56:48.490" v="33"/>
          <ac:picMkLst>
            <pc:docMk/>
            <pc:sldMk cId="0" sldId="281"/>
            <ac:picMk id="4" creationId="{703F0D24-0D28-5C28-515C-AA8F69532A67}"/>
          </ac:picMkLst>
        </pc:picChg>
      </pc:sldChg>
      <pc:sldChg chg="addSp modSp">
        <pc:chgData name="Aarushi Sinha" userId="673c884713372c35" providerId="LiveId" clId="{5D8F5DDD-C841-43A7-9A1E-E72F655B980E}" dt="2023-03-14T04:57:04.165" v="36"/>
        <pc:sldMkLst>
          <pc:docMk/>
          <pc:sldMk cId="0" sldId="282"/>
        </pc:sldMkLst>
        <pc:picChg chg="add mod">
          <ac:chgData name="Aarushi Sinha" userId="673c884713372c35" providerId="LiveId" clId="{5D8F5DDD-C841-43A7-9A1E-E72F655B980E}" dt="2023-03-14T04:57:04.165" v="36"/>
          <ac:picMkLst>
            <pc:docMk/>
            <pc:sldMk cId="0" sldId="282"/>
            <ac:picMk id="4" creationId="{CB0DFEFD-1502-0F5F-841E-BCC8B4A5A2A7}"/>
          </ac:picMkLst>
        </pc:picChg>
      </pc:sldChg>
      <pc:sldChg chg="addSp modSp">
        <pc:chgData name="Aarushi Sinha" userId="673c884713372c35" providerId="LiveId" clId="{5D8F5DDD-C841-43A7-9A1E-E72F655B980E}" dt="2023-03-14T04:57:09.849" v="37"/>
        <pc:sldMkLst>
          <pc:docMk/>
          <pc:sldMk cId="0" sldId="283"/>
        </pc:sldMkLst>
        <pc:picChg chg="add mod">
          <ac:chgData name="Aarushi Sinha" userId="673c884713372c35" providerId="LiveId" clId="{5D8F5DDD-C841-43A7-9A1E-E72F655B980E}" dt="2023-03-14T04:57:09.849" v="37"/>
          <ac:picMkLst>
            <pc:docMk/>
            <pc:sldMk cId="0" sldId="283"/>
            <ac:picMk id="4" creationId="{02BE143B-BA10-6085-F889-79FB0D44234C}"/>
          </ac:picMkLst>
        </pc:picChg>
      </pc:sldChg>
      <pc:sldChg chg="addSp delSp modSp mod">
        <pc:chgData name="Aarushi Sinha" userId="673c884713372c35" providerId="LiveId" clId="{5D8F5DDD-C841-43A7-9A1E-E72F655B980E}" dt="2023-03-14T04:57:36.472" v="43"/>
        <pc:sldMkLst>
          <pc:docMk/>
          <pc:sldMk cId="278749431" sldId="294"/>
        </pc:sldMkLst>
        <pc:picChg chg="del mod">
          <ac:chgData name="Aarushi Sinha" userId="673c884713372c35" providerId="LiveId" clId="{5D8F5DDD-C841-43A7-9A1E-E72F655B980E}" dt="2023-03-14T04:48:33.724" v="1" actId="21"/>
          <ac:picMkLst>
            <pc:docMk/>
            <pc:sldMk cId="278749431" sldId="294"/>
            <ac:picMk id="5" creationId="{00000000-0000-0000-0000-000000000000}"/>
          </ac:picMkLst>
        </pc:picChg>
        <pc:picChg chg="add mod">
          <ac:chgData name="Aarushi Sinha" userId="673c884713372c35" providerId="LiveId" clId="{5D8F5DDD-C841-43A7-9A1E-E72F655B980E}" dt="2023-03-14T04:57:36.472" v="43"/>
          <ac:picMkLst>
            <pc:docMk/>
            <pc:sldMk cId="278749431" sldId="294"/>
            <ac:picMk id="7" creationId="{70929BBD-1897-83DA-321B-30A31360771F}"/>
          </ac:picMkLst>
        </pc:picChg>
      </pc:sldChg>
      <pc:sldChg chg="addSp modSp">
        <pc:chgData name="Aarushi Sinha" userId="673c884713372c35" providerId="LiveId" clId="{5D8F5DDD-C841-43A7-9A1E-E72F655B980E}" dt="2023-03-14T04:54:22.977" v="9"/>
        <pc:sldMkLst>
          <pc:docMk/>
          <pc:sldMk cId="442533479" sldId="295"/>
        </pc:sldMkLst>
        <pc:picChg chg="add mod">
          <ac:chgData name="Aarushi Sinha" userId="673c884713372c35" providerId="LiveId" clId="{5D8F5DDD-C841-43A7-9A1E-E72F655B980E}" dt="2023-03-14T04:54:22.977" v="9"/>
          <ac:picMkLst>
            <pc:docMk/>
            <pc:sldMk cId="442533479" sldId="295"/>
            <ac:picMk id="4" creationId="{79BDF1ED-9B5E-9262-5548-2B20A1E8B775}"/>
          </ac:picMkLst>
        </pc:picChg>
      </pc:sldChg>
      <pc:sldChg chg="addSp delSp modSp mod">
        <pc:chgData name="Aarushi Sinha" userId="673c884713372c35" providerId="LiveId" clId="{5D8F5DDD-C841-43A7-9A1E-E72F655B980E}" dt="2023-03-14T04:53:53.924" v="6" actId="1076"/>
        <pc:sldMkLst>
          <pc:docMk/>
          <pc:sldMk cId="2818479591" sldId="297"/>
        </pc:sldMkLst>
        <pc:picChg chg="add del mod">
          <ac:chgData name="Aarushi Sinha" userId="673c884713372c35" providerId="LiveId" clId="{5D8F5DDD-C841-43A7-9A1E-E72F655B980E}" dt="2023-03-14T04:52:58.597" v="4" actId="21"/>
          <ac:picMkLst>
            <pc:docMk/>
            <pc:sldMk cId="2818479591" sldId="297"/>
            <ac:picMk id="6" creationId="{39E126DA-E67F-A142-AA48-7E58FD4A61F6}"/>
          </ac:picMkLst>
        </pc:picChg>
        <pc:picChg chg="add mod">
          <ac:chgData name="Aarushi Sinha" userId="673c884713372c35" providerId="LiveId" clId="{5D8F5DDD-C841-43A7-9A1E-E72F655B980E}" dt="2023-03-14T04:53:53.924" v="6" actId="1076"/>
          <ac:picMkLst>
            <pc:docMk/>
            <pc:sldMk cId="2818479591" sldId="297"/>
            <ac:picMk id="8" creationId="{81F9F5D7-F75F-0812-540A-85FA3EB8806E}"/>
          </ac:picMkLst>
        </pc:picChg>
      </pc:sldChg>
      <pc:sldChg chg="addSp modSp">
        <pc:chgData name="Aarushi Sinha" userId="673c884713372c35" providerId="LiveId" clId="{5D8F5DDD-C841-43A7-9A1E-E72F655B980E}" dt="2023-03-14T04:54:17.067" v="8"/>
        <pc:sldMkLst>
          <pc:docMk/>
          <pc:sldMk cId="660218223" sldId="298"/>
        </pc:sldMkLst>
        <pc:picChg chg="add mod">
          <ac:chgData name="Aarushi Sinha" userId="673c884713372c35" providerId="LiveId" clId="{5D8F5DDD-C841-43A7-9A1E-E72F655B980E}" dt="2023-03-14T04:54:17.067" v="8"/>
          <ac:picMkLst>
            <pc:docMk/>
            <pc:sldMk cId="660218223" sldId="298"/>
            <ac:picMk id="4" creationId="{708F74F0-E33C-9C2A-6ED7-D75214CE28C2}"/>
          </ac:picMkLst>
        </pc:picChg>
      </pc:sldChg>
      <pc:sldChg chg="addSp modSp">
        <pc:chgData name="Aarushi Sinha" userId="673c884713372c35" providerId="LiveId" clId="{5D8F5DDD-C841-43A7-9A1E-E72F655B980E}" dt="2023-03-14T04:55:21.709" v="20"/>
        <pc:sldMkLst>
          <pc:docMk/>
          <pc:sldMk cId="2698488735" sldId="299"/>
        </pc:sldMkLst>
        <pc:picChg chg="add mod">
          <ac:chgData name="Aarushi Sinha" userId="673c884713372c35" providerId="LiveId" clId="{5D8F5DDD-C841-43A7-9A1E-E72F655B980E}" dt="2023-03-14T04:55:21.709" v="20"/>
          <ac:picMkLst>
            <pc:docMk/>
            <pc:sldMk cId="2698488735" sldId="299"/>
            <ac:picMk id="6" creationId="{19F5CFFF-A362-1476-73BF-8CD929E0606E}"/>
          </ac:picMkLst>
        </pc:picChg>
      </pc:sldChg>
      <pc:sldChg chg="addSp modSp">
        <pc:chgData name="Aarushi Sinha" userId="673c884713372c35" providerId="LiveId" clId="{5D8F5DDD-C841-43A7-9A1E-E72F655B980E}" dt="2023-03-14T04:55:16.798" v="19"/>
        <pc:sldMkLst>
          <pc:docMk/>
          <pc:sldMk cId="3728405524" sldId="300"/>
        </pc:sldMkLst>
        <pc:picChg chg="add mod">
          <ac:chgData name="Aarushi Sinha" userId="673c884713372c35" providerId="LiveId" clId="{5D8F5DDD-C841-43A7-9A1E-E72F655B980E}" dt="2023-03-14T04:55:16.798" v="19"/>
          <ac:picMkLst>
            <pc:docMk/>
            <pc:sldMk cId="3728405524" sldId="300"/>
            <ac:picMk id="4" creationId="{AD9720D5-5267-499A-821E-8954B902623A}"/>
          </ac:picMkLst>
        </pc:picChg>
      </pc:sldChg>
      <pc:sldChg chg="addSp modSp">
        <pc:chgData name="Aarushi Sinha" userId="673c884713372c35" providerId="LiveId" clId="{5D8F5DDD-C841-43A7-9A1E-E72F655B980E}" dt="2023-03-14T04:56:59.870" v="35"/>
        <pc:sldMkLst>
          <pc:docMk/>
          <pc:sldMk cId="630403883" sldId="301"/>
        </pc:sldMkLst>
        <pc:picChg chg="add mod">
          <ac:chgData name="Aarushi Sinha" userId="673c884713372c35" providerId="LiveId" clId="{5D8F5DDD-C841-43A7-9A1E-E72F655B980E}" dt="2023-03-14T04:56:59.870" v="35"/>
          <ac:picMkLst>
            <pc:docMk/>
            <pc:sldMk cId="630403883" sldId="301"/>
            <ac:picMk id="2" creationId="{C4445234-E7F0-F370-D6A0-26E586EDD9BB}"/>
          </ac:picMkLst>
        </pc:picChg>
      </pc:sldChg>
      <pc:sldChg chg="addSp modSp">
        <pc:chgData name="Aarushi Sinha" userId="673c884713372c35" providerId="LiveId" clId="{5D8F5DDD-C841-43A7-9A1E-E72F655B980E}" dt="2023-03-14T04:55:39.843" v="22"/>
        <pc:sldMkLst>
          <pc:docMk/>
          <pc:sldMk cId="3567583718" sldId="302"/>
        </pc:sldMkLst>
        <pc:picChg chg="add mod">
          <ac:chgData name="Aarushi Sinha" userId="673c884713372c35" providerId="LiveId" clId="{5D8F5DDD-C841-43A7-9A1E-E72F655B980E}" dt="2023-03-14T04:55:39.843" v="22"/>
          <ac:picMkLst>
            <pc:docMk/>
            <pc:sldMk cId="3567583718" sldId="302"/>
            <ac:picMk id="4" creationId="{D1268869-17EA-A7B4-7BED-E9A1BBEB991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CDAC DELHI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3/15/2023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CDAC DELHI</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CDAC DELHI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82E4855-3815-4239-BD59-06C1426B3ABA}"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E4855-3815-4239-BD59-06C1426B3ABA}"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E4855-3815-4239-BD59-06C1426B3ABA}"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E4855-3815-4239-BD59-06C1426B3ABA}"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F9970-4FE3-47EB-B90F-FEC2D1E447B1}" type="slidenum">
              <a:rPr lang="en-IN" smtClean="0"/>
              <a:t>‹#›</a:t>
            </a:fld>
            <a:endParaRPr lang="en-IN"/>
          </a:p>
        </p:txBody>
      </p:sp>
      <p:sp>
        <p:nvSpPr>
          <p:cNvPr id="7" name="Text Box 6"/>
          <p:cNvSpPr txBox="1"/>
          <p:nvPr userDrawn="1"/>
        </p:nvSpPr>
        <p:spPr>
          <a:xfrm>
            <a:off x="147955" y="137795"/>
            <a:ext cx="1642745" cy="275590"/>
          </a:xfrm>
          <a:prstGeom prst="rect">
            <a:avLst/>
          </a:prstGeom>
          <a:noFill/>
        </p:spPr>
        <p:txBody>
          <a:bodyPr wrap="square" rtlCol="0">
            <a:spAutoFit/>
          </a:bodyPr>
          <a:lstStyle/>
          <a:p>
            <a:r>
              <a:rPr lang="en-US" sz="1200"/>
              <a:t>CDAC DELHI</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E4855-3815-4239-BD59-06C1426B3ABA}"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E4855-3815-4239-BD59-06C1426B3ABA}"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E4855-3815-4239-BD59-06C1426B3ABA}"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7F9970-4FE3-47EB-B90F-FEC2D1E447B1}" type="slidenum">
              <a:rPr lang="en-IN" smtClean="0"/>
              <a:t>‹#›</a:t>
            </a:fld>
            <a:endParaRPr lang="en-IN"/>
          </a:p>
        </p:txBody>
      </p:sp>
      <p:sp>
        <p:nvSpPr>
          <p:cNvPr id="10" name="Text Box 9"/>
          <p:cNvSpPr txBox="1"/>
          <p:nvPr userDrawn="1"/>
        </p:nvSpPr>
        <p:spPr>
          <a:xfrm>
            <a:off x="173355" y="89535"/>
            <a:ext cx="1104900" cy="275590"/>
          </a:xfrm>
          <a:prstGeom prst="rect">
            <a:avLst/>
          </a:prstGeom>
          <a:noFill/>
        </p:spPr>
        <p:txBody>
          <a:bodyPr wrap="none" rtlCol="0">
            <a:spAutoFit/>
          </a:bodyPr>
          <a:lstStyle/>
          <a:p>
            <a:r>
              <a:rPr lang="en-US" sz="1200"/>
              <a:t>CDAC DELHI</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E4855-3815-4239-BD59-06C1426B3ABA}"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E4855-3815-4239-BD59-06C1426B3ABA}"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7F9970-4FE3-47EB-B90F-FEC2D1E447B1}" type="slidenum">
              <a:rPr lang="en-IN" smtClean="0"/>
              <a:t>‹#›</a:t>
            </a:fld>
            <a:endParaRPr lang="en-IN"/>
          </a:p>
        </p:txBody>
      </p:sp>
      <p:sp>
        <p:nvSpPr>
          <p:cNvPr id="5" name="Text Box 4"/>
          <p:cNvSpPr txBox="1"/>
          <p:nvPr userDrawn="1"/>
        </p:nvSpPr>
        <p:spPr>
          <a:xfrm>
            <a:off x="276860" y="146685"/>
            <a:ext cx="1629410" cy="275590"/>
          </a:xfrm>
          <a:prstGeom prst="rect">
            <a:avLst/>
          </a:prstGeom>
          <a:noFill/>
        </p:spPr>
        <p:txBody>
          <a:bodyPr wrap="square" rtlCol="0">
            <a:spAutoFit/>
          </a:bodyPr>
          <a:lstStyle/>
          <a:p>
            <a:r>
              <a:rPr lang="en-US" sz="1200"/>
              <a:t>CDAC DELHI</a:t>
            </a: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82E4855-3815-4239-BD59-06C1426B3ABA}"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82E4855-3815-4239-BD59-06C1426B3ABA}"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F9970-4FE3-47EB-B90F-FEC2D1E447B1}"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082E4855-3815-4239-BD59-06C1426B3ABA}" type="datetimeFigureOut">
              <a:rPr lang="en-IN" smtClean="0"/>
              <a:t>15-03-2023</a:t>
            </a:fld>
            <a:endParaRPr lang="en-IN"/>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07F9970-4FE3-47EB-B90F-FEC2D1E447B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         </a:t>
            </a:r>
            <a:br>
              <a:rPr lang="en-US" dirty="0">
                <a:sym typeface="+mn-ea"/>
              </a:rPr>
            </a:br>
            <a:r>
              <a:rPr lang="en-US" dirty="0">
                <a:sym typeface="+mn-ea"/>
              </a:rPr>
              <a:t/>
            </a:r>
            <a:br>
              <a:rPr lang="en-US" dirty="0">
                <a:sym typeface="+mn-ea"/>
              </a:rPr>
            </a:br>
            <a:r>
              <a:rPr lang="en-US" dirty="0">
                <a:sym typeface="+mn-ea"/>
              </a:rPr>
              <a:t/>
            </a:r>
            <a:br>
              <a:rPr lang="en-US" dirty="0">
                <a:sym typeface="+mn-ea"/>
              </a:rPr>
            </a:br>
            <a:r>
              <a:rPr lang="en-US" dirty="0">
                <a:sym typeface="+mn-ea"/>
              </a:rPr>
              <a:t/>
            </a:r>
            <a:br>
              <a:rPr lang="en-US" dirty="0">
                <a:sym typeface="+mn-ea"/>
              </a:rPr>
            </a:br>
            <a:r>
              <a:rPr lang="en-US" dirty="0">
                <a:sym typeface="+mn-ea"/>
              </a:rPr>
              <a:t/>
            </a:r>
            <a:br>
              <a:rPr lang="en-US" dirty="0">
                <a:sym typeface="+mn-ea"/>
              </a:rPr>
            </a:br>
            <a:r>
              <a:rPr lang="en-US" b="1" dirty="0" smtClean="0">
                <a:solidFill>
                  <a:schemeClr val="tx1"/>
                </a:solidFill>
                <a:sym typeface="+mn-ea"/>
              </a:rPr>
              <a:t>CANCER DETECTION USING CNN</a:t>
            </a:r>
            <a:r>
              <a:rPr lang="en-US" sz="6000" b="1" dirty="0">
                <a:solidFill>
                  <a:schemeClr val="tx1"/>
                </a:solidFill>
                <a:sym typeface="+mn-ea"/>
              </a:rPr>
              <a:t/>
            </a:r>
            <a:br>
              <a:rPr lang="en-US" sz="6000" b="1" dirty="0">
                <a:solidFill>
                  <a:schemeClr val="tx1"/>
                </a:solidFill>
                <a:sym typeface="+mn-ea"/>
              </a:rPr>
            </a:br>
            <a:r>
              <a:rPr lang="en-US" dirty="0">
                <a:sym typeface="+mn-ea"/>
              </a:rPr>
              <a:t>       </a:t>
            </a:r>
            <a:r>
              <a:rPr lang="en-US" sz="2400" dirty="0">
                <a:sym typeface="+mn-ea"/>
              </a:rPr>
              <a:t>                   </a:t>
            </a:r>
            <a:endParaRPr lang="en-US" sz="2400" dirty="0"/>
          </a:p>
        </p:txBody>
      </p:sp>
      <p:sp>
        <p:nvSpPr>
          <p:cNvPr id="3" name="Content Placeholder 2"/>
          <p:cNvSpPr>
            <a:spLocks noGrp="1"/>
          </p:cNvSpPr>
          <p:nvPr>
            <p:ph sz="half" idx="1"/>
          </p:nvPr>
        </p:nvSpPr>
        <p:spPr>
          <a:xfrm>
            <a:off x="2246811" y="3335383"/>
            <a:ext cx="8543109" cy="2751908"/>
          </a:xfrm>
        </p:spPr>
        <p:txBody>
          <a:bodyPr>
            <a:normAutofit fontScale="77500" lnSpcReduction="20000"/>
          </a:bodyPr>
          <a:lstStyle/>
          <a:p>
            <a:r>
              <a:rPr lang="en-US" sz="3000" b="1" dirty="0">
                <a:sym typeface="+mn-ea"/>
              </a:rPr>
              <a:t>GROUP NUMBER : 10  </a:t>
            </a:r>
            <a:r>
              <a:rPr lang="en-IN" altLang="en-US" sz="3000" b="1" dirty="0">
                <a:sym typeface="+mn-ea"/>
              </a:rPr>
              <a:t>(PG-DBDA)</a:t>
            </a:r>
            <a:endParaRPr lang="en-US" sz="3000" b="1" dirty="0"/>
          </a:p>
          <a:p>
            <a:r>
              <a:rPr lang="en-US" sz="3000" b="1" dirty="0">
                <a:sym typeface="+mn-ea"/>
              </a:rPr>
              <a:t>GUIDE BY : Dr.Zeeshan Ahmed Khan</a:t>
            </a:r>
            <a:endParaRPr lang="en-US" sz="3000" b="1" dirty="0"/>
          </a:p>
          <a:p>
            <a:pPr marL="0" indent="0">
              <a:buNone/>
            </a:pPr>
            <a:endParaRPr lang="en-US" b="1" dirty="0">
              <a:sym typeface="+mn-ea"/>
            </a:endParaRPr>
          </a:p>
          <a:p>
            <a:pPr marL="0" indent="0">
              <a:buNone/>
            </a:pPr>
            <a:endParaRPr lang="en-US" b="1" dirty="0">
              <a:sym typeface="+mn-ea"/>
            </a:endParaRPr>
          </a:p>
          <a:p>
            <a:pPr marL="0" indent="0">
              <a:buNone/>
            </a:pPr>
            <a:r>
              <a:rPr lang="en-US" sz="2200" b="1" dirty="0">
                <a:sym typeface="+mn-ea"/>
              </a:rPr>
              <a:t> 1) Rahul Wakalkar(</a:t>
            </a:r>
            <a:r>
              <a:rPr lang="en-US" sz="2200" dirty="0"/>
              <a:t>220910125021</a:t>
            </a:r>
            <a:r>
              <a:rPr lang="en-US" sz="2200" b="1" dirty="0">
                <a:sym typeface="+mn-ea"/>
              </a:rPr>
              <a:t>)</a:t>
            </a:r>
          </a:p>
          <a:p>
            <a:pPr marL="0" indent="0">
              <a:buNone/>
            </a:pPr>
            <a:r>
              <a:rPr lang="en-US" sz="2200" b="1" dirty="0">
                <a:sym typeface="+mn-ea"/>
              </a:rPr>
              <a:t> 2) Aarushi Sinha(</a:t>
            </a:r>
            <a:r>
              <a:rPr lang="en-US" sz="2200" dirty="0"/>
              <a:t>220910125010</a:t>
            </a:r>
            <a:r>
              <a:rPr lang="en-US" sz="2200" b="1" dirty="0">
                <a:sym typeface="+mn-ea"/>
              </a:rPr>
              <a:t>)</a:t>
            </a:r>
            <a:endParaRPr lang="en-US" sz="2200" b="1" dirty="0"/>
          </a:p>
          <a:p>
            <a:pPr marL="0" indent="0">
              <a:buNone/>
            </a:pPr>
            <a:r>
              <a:rPr lang="en-US" sz="2200" b="1" dirty="0">
                <a:sym typeface="+mn-ea"/>
              </a:rPr>
              <a:t> 3) Nishikant Nemade(</a:t>
            </a:r>
            <a:r>
              <a:rPr lang="en-US" sz="2200" dirty="0"/>
              <a:t>220910125018</a:t>
            </a:r>
            <a:r>
              <a:rPr lang="en-US" sz="2200" b="1" dirty="0">
                <a:sym typeface="+mn-ea"/>
              </a:rPr>
              <a:t>)</a:t>
            </a:r>
          </a:p>
          <a:p>
            <a:pPr marL="0" indent="0">
              <a:buNone/>
            </a:pPr>
            <a:r>
              <a:rPr lang="en-US" sz="2200" b="1" dirty="0">
                <a:sym typeface="+mn-ea"/>
              </a:rPr>
              <a:t> 4) Pankaj Kumar(</a:t>
            </a:r>
            <a:r>
              <a:rPr lang="en-US" sz="2200" dirty="0"/>
              <a:t>220910125029</a:t>
            </a:r>
            <a:r>
              <a:rPr lang="en-US" sz="2200" b="1" dirty="0">
                <a:sym typeface="+mn-ea"/>
              </a:rPr>
              <a:t>)</a:t>
            </a:r>
          </a:p>
          <a:p>
            <a:endParaRPr lang="en-US" sz="2200" dirty="0"/>
          </a:p>
        </p:txBody>
      </p:sp>
      <p:pic>
        <p:nvPicPr>
          <p:cNvPr id="6"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49782" y="274638"/>
            <a:ext cx="2455817" cy="1250402"/>
          </a:xfrm>
        </p:spPr>
      </p:pic>
      <p:sp>
        <p:nvSpPr>
          <p:cNvPr id="4" name="TextBox 3"/>
          <p:cNvSpPr txBox="1"/>
          <p:nvPr/>
        </p:nvSpPr>
        <p:spPr>
          <a:xfrm>
            <a:off x="230353" y="167236"/>
            <a:ext cx="1463040" cy="274638"/>
          </a:xfrm>
          <a:prstGeom prst="rect">
            <a:avLst/>
          </a:prstGeom>
          <a:noFill/>
        </p:spPr>
        <p:txBody>
          <a:bodyPr wrap="square" rtlCol="0">
            <a:spAutoFit/>
          </a:bodyPr>
          <a:lstStyle/>
          <a:p>
            <a:r>
              <a:rPr lang="en-US" sz="1200" dirty="0"/>
              <a:t>CDAC DELHI</a:t>
            </a:r>
          </a:p>
        </p:txBody>
      </p:sp>
      <p:pic>
        <p:nvPicPr>
          <p:cNvPr id="7" name="Picture 6">
            <a:extLst>
              <a:ext uri="{FF2B5EF4-FFF2-40B4-BE49-F238E27FC236}">
                <a16:creationId xmlns:a16="http://schemas.microsoft.com/office/drawing/2014/main" id="{70929BBD-1897-83DA-321B-30A313607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extLst>
      <p:ext uri="{BB962C8B-B14F-4D97-AF65-F5344CB8AC3E}">
        <p14:creationId xmlns:p14="http://schemas.microsoft.com/office/powerpoint/2010/main" val="2787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PIE CHART</a:t>
            </a:r>
            <a:endParaRPr lang="en-US" sz="3600" dirty="0"/>
          </a:p>
        </p:txBody>
      </p:sp>
      <p:pic>
        <p:nvPicPr>
          <p:cNvPr id="4" name="Content Placeholder 3"/>
          <p:cNvPicPr>
            <a:picLocks noGrp="1" noChangeAspect="1"/>
          </p:cNvPicPr>
          <p:nvPr>
            <p:ph idx="1"/>
          </p:nvPr>
        </p:nvPicPr>
        <p:blipFill>
          <a:blip r:embed="rId3"/>
          <a:stretch>
            <a:fillRect/>
          </a:stretch>
        </p:blipFill>
        <p:spPr>
          <a:xfrm>
            <a:off x="1980048" y="1837765"/>
            <a:ext cx="7641540" cy="3778250"/>
          </a:xfrm>
          <a:prstGeom prst="rect">
            <a:avLst/>
          </a:prstGeom>
        </p:spPr>
      </p:pic>
      <p:pic>
        <p:nvPicPr>
          <p:cNvPr id="3" name="Picture 2">
            <a:extLst>
              <a:ext uri="{FF2B5EF4-FFF2-40B4-BE49-F238E27FC236}">
                <a16:creationId xmlns:a16="http://schemas.microsoft.com/office/drawing/2014/main" id="{1FDD9BA8-6D64-13B4-4B03-A00FBB0E7D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Visualize images are Cancerous(1)  and Non-Cancerous(0) with 32x32 pixel image.</a:t>
            </a:r>
            <a:endParaRPr lang="en-US" dirty="0"/>
          </a:p>
        </p:txBody>
      </p:sp>
      <p:pic>
        <p:nvPicPr>
          <p:cNvPr id="4" name="Content Placeholder 3"/>
          <p:cNvPicPr>
            <a:picLocks noGrp="1" noChangeAspect="1"/>
          </p:cNvPicPr>
          <p:nvPr>
            <p:ph idx="1"/>
          </p:nvPr>
        </p:nvPicPr>
        <p:blipFill>
          <a:blip r:embed="rId3"/>
          <a:stretch>
            <a:fillRect/>
          </a:stretch>
        </p:blipFill>
        <p:spPr>
          <a:xfrm>
            <a:off x="960248" y="2187643"/>
            <a:ext cx="9840685" cy="3326675"/>
          </a:xfrm>
          <a:prstGeom prst="rect">
            <a:avLst/>
          </a:prstGeom>
        </p:spPr>
      </p:pic>
      <p:pic>
        <p:nvPicPr>
          <p:cNvPr id="3" name="Picture 2">
            <a:extLst>
              <a:ext uri="{FF2B5EF4-FFF2-40B4-BE49-F238E27FC236}">
                <a16:creationId xmlns:a16="http://schemas.microsoft.com/office/drawing/2014/main" id="{47EECDC6-8F4E-94A8-D601-76CF8A08A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2834" y="687977"/>
            <a:ext cx="4903907" cy="646331"/>
          </a:xfrm>
          <a:prstGeom prst="rect">
            <a:avLst/>
          </a:prstGeom>
          <a:noFill/>
        </p:spPr>
        <p:txBody>
          <a:bodyPr wrap="none" rtlCol="0">
            <a:spAutoFit/>
          </a:bodyPr>
          <a:lstStyle/>
          <a:p>
            <a:r>
              <a:rPr lang="en-US" sz="3600" b="1" dirty="0" smtClean="0">
                <a:latin typeface="+mj-lt"/>
              </a:rPr>
              <a:t>WORKFLOW OF CNN</a:t>
            </a:r>
            <a:endParaRPr lang="en-US" sz="3600" b="1" dirty="0">
              <a:latin typeface="+mj-lt"/>
            </a:endParaRPr>
          </a:p>
        </p:txBody>
      </p:sp>
      <p:sp>
        <p:nvSpPr>
          <p:cNvPr id="3" name="TextBox 2"/>
          <p:cNvSpPr txBox="1"/>
          <p:nvPr/>
        </p:nvSpPr>
        <p:spPr>
          <a:xfrm>
            <a:off x="2795450" y="2481943"/>
            <a:ext cx="683622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Input image</a:t>
            </a:r>
          </a:p>
          <a:p>
            <a:pPr marL="285750" indent="-285750">
              <a:buFont typeface="Arial" panose="020B0604020202020204" pitchFamily="34" charset="0"/>
              <a:buChar char="•"/>
            </a:pPr>
            <a:r>
              <a:rPr lang="en-US" sz="2400" dirty="0"/>
              <a:t>Convolution layer(kernel)</a:t>
            </a:r>
          </a:p>
          <a:p>
            <a:pPr marL="285750" indent="-285750">
              <a:buFont typeface="Arial" panose="020B0604020202020204" pitchFamily="34" charset="0"/>
              <a:buChar char="•"/>
            </a:pPr>
            <a:r>
              <a:rPr lang="en-US" sz="2400" dirty="0"/>
              <a:t>Pooling layer</a:t>
            </a:r>
          </a:p>
          <a:p>
            <a:pPr marL="285750" indent="-285750">
              <a:buFont typeface="Arial" panose="020B0604020202020204" pitchFamily="34" charset="0"/>
              <a:buChar char="•"/>
            </a:pPr>
            <a:r>
              <a:rPr lang="en-US" sz="2400" dirty="0"/>
              <a:t>Classification – fully connected layer</a:t>
            </a:r>
          </a:p>
          <a:p>
            <a:pPr marL="285750" indent="-285750">
              <a:buFont typeface="Arial" panose="020B0604020202020204" pitchFamily="34" charset="0"/>
              <a:buChar char="•"/>
            </a:pPr>
            <a:r>
              <a:rPr lang="en-US" sz="2400" dirty="0"/>
              <a:t>Architecture</a:t>
            </a:r>
          </a:p>
        </p:txBody>
      </p:sp>
      <p:pic>
        <p:nvPicPr>
          <p:cNvPr id="4" name="Picture 3">
            <a:extLst>
              <a:ext uri="{FF2B5EF4-FFF2-40B4-BE49-F238E27FC236}">
                <a16:creationId xmlns:a16="http://schemas.microsoft.com/office/drawing/2014/main" id="{AD9720D5-5267-499A-821E-8954B9026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extLst>
      <p:ext uri="{BB962C8B-B14F-4D97-AF65-F5344CB8AC3E}">
        <p14:creationId xmlns:p14="http://schemas.microsoft.com/office/powerpoint/2010/main" val="372840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67112" y="1943100"/>
            <a:ext cx="5057775" cy="2971800"/>
          </a:xfrm>
          <a:prstGeom prst="rect">
            <a:avLst/>
          </a:prstGeom>
        </p:spPr>
      </p:pic>
      <p:pic>
        <p:nvPicPr>
          <p:cNvPr id="3" name="Picture 2"/>
          <p:cNvPicPr>
            <a:picLocks noChangeAspect="1"/>
          </p:cNvPicPr>
          <p:nvPr/>
        </p:nvPicPr>
        <p:blipFill>
          <a:blip r:embed="rId3"/>
          <a:stretch>
            <a:fillRect/>
          </a:stretch>
        </p:blipFill>
        <p:spPr>
          <a:xfrm>
            <a:off x="2630124" y="3187065"/>
            <a:ext cx="1114425" cy="971550"/>
          </a:xfrm>
          <a:prstGeom prst="rect">
            <a:avLst/>
          </a:prstGeom>
        </p:spPr>
      </p:pic>
      <p:pic>
        <p:nvPicPr>
          <p:cNvPr id="4" name="Picture 3"/>
          <p:cNvPicPr>
            <a:picLocks noChangeAspect="1"/>
          </p:cNvPicPr>
          <p:nvPr/>
        </p:nvPicPr>
        <p:blipFill>
          <a:blip r:embed="rId4"/>
          <a:stretch>
            <a:fillRect/>
          </a:stretch>
        </p:blipFill>
        <p:spPr>
          <a:xfrm>
            <a:off x="8242798" y="3043510"/>
            <a:ext cx="2028825" cy="561975"/>
          </a:xfrm>
          <a:prstGeom prst="rect">
            <a:avLst/>
          </a:prstGeom>
        </p:spPr>
      </p:pic>
      <p:sp>
        <p:nvSpPr>
          <p:cNvPr id="5" name="TextBox 4"/>
          <p:cNvSpPr txBox="1"/>
          <p:nvPr/>
        </p:nvSpPr>
        <p:spPr>
          <a:xfrm>
            <a:off x="4075610" y="5085806"/>
            <a:ext cx="4885509" cy="461665"/>
          </a:xfrm>
          <a:prstGeom prst="rect">
            <a:avLst/>
          </a:prstGeom>
          <a:noFill/>
        </p:spPr>
        <p:txBody>
          <a:bodyPr wrap="square" rtlCol="0">
            <a:spAutoFit/>
          </a:bodyPr>
          <a:lstStyle/>
          <a:p>
            <a:r>
              <a:rPr lang="en-US" sz="1200" i="1" dirty="0"/>
              <a:t>Convolution Neural Network is to Identify Histopathological images of</a:t>
            </a:r>
          </a:p>
          <a:p>
            <a:r>
              <a:rPr lang="en-US" sz="1200" i="1" dirty="0"/>
              <a:t>Cancerous or Non-Cancerous</a:t>
            </a:r>
          </a:p>
        </p:txBody>
      </p:sp>
      <p:pic>
        <p:nvPicPr>
          <p:cNvPr id="6" name="Picture 5">
            <a:extLst>
              <a:ext uri="{FF2B5EF4-FFF2-40B4-BE49-F238E27FC236}">
                <a16:creationId xmlns:a16="http://schemas.microsoft.com/office/drawing/2014/main" id="{19F5CFFF-A362-1476-73BF-8CD929E060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extLst>
      <p:ext uri="{BB962C8B-B14F-4D97-AF65-F5344CB8AC3E}">
        <p14:creationId xmlns:p14="http://schemas.microsoft.com/office/powerpoint/2010/main" val="269848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MODELLING DETAILS</a:t>
            </a:r>
            <a:endParaRPr lang="en-IN" sz="3600" dirty="0"/>
          </a:p>
        </p:txBody>
      </p:sp>
      <p:sp>
        <p:nvSpPr>
          <p:cNvPr id="3" name="Content Placeholder 2"/>
          <p:cNvSpPr>
            <a:spLocks noGrp="1"/>
          </p:cNvSpPr>
          <p:nvPr>
            <p:ph idx="1"/>
          </p:nvPr>
        </p:nvSpPr>
        <p:spPr/>
        <p:txBody>
          <a:bodyPr/>
          <a:lstStyle/>
          <a:p>
            <a:r>
              <a:rPr kumimoji="0" lang="en-US" b="0" i="0" u="none" strike="noStrike" kern="1200" cap="none" spc="0" normalizeH="0" baseline="0" noProof="0" dirty="0">
                <a:ln>
                  <a:noFill/>
                </a:ln>
                <a:solidFill>
                  <a:prstClr val="black">
                    <a:lumMod val="75000"/>
                    <a:lumOff val="25000"/>
                  </a:prstClr>
                </a:solidFill>
                <a:effectLst/>
                <a:uLnTx/>
                <a:uFillTx/>
              </a:rPr>
              <a:t>Normalization and Data Generation</a:t>
            </a:r>
          </a:p>
          <a:p>
            <a:r>
              <a:rPr lang="en-US" dirty="0">
                <a:solidFill>
                  <a:prstClr val="black">
                    <a:lumMod val="75000"/>
                    <a:lumOff val="25000"/>
                  </a:prstClr>
                </a:solidFill>
              </a:rPr>
              <a:t>Set up Graphics Processing unit(GPU)</a:t>
            </a:r>
          </a:p>
          <a:p>
            <a:r>
              <a:rPr lang="en-US" dirty="0">
                <a:solidFill>
                  <a:prstClr val="black">
                    <a:lumMod val="75000"/>
                    <a:lumOff val="25000"/>
                  </a:prstClr>
                </a:solidFill>
              </a:rPr>
              <a:t>Model Building</a:t>
            </a:r>
          </a:p>
          <a:p>
            <a:pPr lvl="1">
              <a:buFont typeface="+mj-lt"/>
              <a:buAutoNum type="arabicPeriod"/>
            </a:pPr>
            <a:r>
              <a:rPr lang="en-US" sz="2400" dirty="0">
                <a:solidFill>
                  <a:prstClr val="black">
                    <a:lumMod val="75000"/>
                    <a:lumOff val="25000"/>
                  </a:prstClr>
                </a:solidFill>
                <a:latin typeface="Century Gothic" panose="020B0502020202020204"/>
              </a:rPr>
              <a:t>Output layer activation(Sigmoid function)</a:t>
            </a:r>
          </a:p>
          <a:p>
            <a:pPr lvl="1">
              <a:buFont typeface="+mj-lt"/>
              <a:buAutoNum type="arabicPeriod"/>
            </a:pPr>
            <a:r>
              <a:rPr lang="en-US" sz="2400" dirty="0">
                <a:solidFill>
                  <a:prstClr val="black">
                    <a:lumMod val="75000"/>
                    <a:lumOff val="25000"/>
                  </a:prstClr>
                </a:solidFill>
                <a:latin typeface="Century Gothic" panose="020B0502020202020204"/>
              </a:rPr>
              <a:t>Optimization(Adam)</a:t>
            </a:r>
          </a:p>
          <a:p>
            <a:pPr lvl="1">
              <a:buFont typeface="+mj-lt"/>
              <a:buAutoNum type="arabicPeriod"/>
            </a:pPr>
            <a:r>
              <a:rPr lang="en-US" sz="2400" dirty="0">
                <a:solidFill>
                  <a:prstClr val="black">
                    <a:lumMod val="75000"/>
                    <a:lumOff val="25000"/>
                  </a:prstClr>
                </a:solidFill>
                <a:latin typeface="Century Gothic" panose="020B0502020202020204"/>
              </a:rPr>
              <a:t>Learning Rate(0.0001)</a:t>
            </a:r>
          </a:p>
          <a:p>
            <a:pPr lvl="1">
              <a:buFont typeface="+mj-lt"/>
              <a:buAutoNum type="arabicPeriod"/>
            </a:pPr>
            <a:r>
              <a:rPr lang="en-US" sz="2400" dirty="0">
                <a:solidFill>
                  <a:prstClr val="black">
                    <a:lumMod val="75000"/>
                    <a:lumOff val="25000"/>
                  </a:prstClr>
                </a:solidFill>
                <a:latin typeface="Century Gothic" panose="020B0502020202020204"/>
              </a:rPr>
              <a:t>Hidden layer Activation(</a:t>
            </a:r>
            <a:r>
              <a:rPr lang="en-US" sz="2400" dirty="0" err="1">
                <a:solidFill>
                  <a:prstClr val="black">
                    <a:lumMod val="75000"/>
                    <a:lumOff val="25000"/>
                  </a:prstClr>
                </a:solidFill>
                <a:latin typeface="Century Gothic" panose="020B0502020202020204"/>
              </a:rPr>
              <a:t>ReLU</a:t>
            </a:r>
            <a:r>
              <a:rPr lang="en-US" sz="2400" dirty="0">
                <a:solidFill>
                  <a:prstClr val="black">
                    <a:lumMod val="75000"/>
                    <a:lumOff val="25000"/>
                  </a:prstClr>
                </a:solidFill>
                <a:latin typeface="Century Gothic" panose="020B0502020202020204"/>
              </a:rPr>
              <a:t> function)</a:t>
            </a:r>
          </a:p>
          <a:p>
            <a:pPr lvl="1">
              <a:buFont typeface="+mj-lt"/>
              <a:buAutoNum type="arabicPeriod"/>
            </a:pPr>
            <a:r>
              <a:rPr lang="en-US" sz="2400" dirty="0">
                <a:solidFill>
                  <a:prstClr val="black">
                    <a:lumMod val="75000"/>
                    <a:lumOff val="25000"/>
                  </a:prstClr>
                </a:solidFill>
                <a:latin typeface="Century Gothic" panose="020B0502020202020204"/>
              </a:rPr>
              <a:t>Dropout(0.3)</a:t>
            </a:r>
            <a:endParaRPr lang="en-IN" sz="2400" dirty="0"/>
          </a:p>
          <a:p>
            <a:pPr marL="0" indent="0">
              <a:buNone/>
            </a:pPr>
            <a:r>
              <a:rPr lang="en-IN" dirty="0"/>
              <a:t>	</a:t>
            </a:r>
          </a:p>
        </p:txBody>
      </p:sp>
      <p:pic>
        <p:nvPicPr>
          <p:cNvPr id="4" name="Picture 3">
            <a:extLst>
              <a:ext uri="{FF2B5EF4-FFF2-40B4-BE49-F238E27FC236}">
                <a16:creationId xmlns:a16="http://schemas.microsoft.com/office/drawing/2014/main" id="{2F8885FD-E121-96DC-DCA5-B54CEE65A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MODELLING DETAILS CONTINUED</a:t>
            </a:r>
            <a:endParaRPr lang="en-IN" sz="3600" dirty="0"/>
          </a:p>
        </p:txBody>
      </p:sp>
      <p:sp>
        <p:nvSpPr>
          <p:cNvPr id="3" name="Content Placeholder 2"/>
          <p:cNvSpPr>
            <a:spLocks noGrp="1"/>
          </p:cNvSpPr>
          <p:nvPr>
            <p:ph idx="1"/>
          </p:nvPr>
        </p:nvSpPr>
        <p:spPr/>
        <p:txBody>
          <a:bodyPr/>
          <a:lstStyle/>
          <a:p>
            <a:r>
              <a:rPr lang="en-IN" dirty="0"/>
              <a:t>Train model</a:t>
            </a:r>
          </a:p>
          <a:p>
            <a:r>
              <a:rPr lang="en-IN" dirty="0"/>
              <a:t>Model Evaluation</a:t>
            </a:r>
          </a:p>
          <a:p>
            <a:pPr lvl="1" algn="just">
              <a:buFont typeface="+mj-lt"/>
              <a:buAutoNum type="arabicPeriod"/>
            </a:pPr>
            <a:r>
              <a:rPr lang="it-IT" sz="2400" dirty="0"/>
              <a:t>Accuracy per epoch </a:t>
            </a:r>
          </a:p>
          <a:p>
            <a:pPr lvl="1" algn="just">
              <a:buFont typeface="+mj-lt"/>
              <a:buAutoNum type="arabicPeriod"/>
            </a:pPr>
            <a:r>
              <a:rPr lang="sv-SE" sz="2400" dirty="0"/>
              <a:t>Loss per epoch</a:t>
            </a:r>
          </a:p>
          <a:p>
            <a:pPr lvl="1" algn="just">
              <a:buFont typeface="+mj-lt"/>
              <a:buAutoNum type="arabicPeriod"/>
            </a:pPr>
            <a:r>
              <a:rPr lang="it-IT" sz="2400" dirty="0"/>
              <a:t>ROC per epoch</a:t>
            </a:r>
            <a:endParaRPr lang="en-IN" sz="2400" dirty="0"/>
          </a:p>
          <a:p>
            <a:pPr marL="400050" lvl="1" indent="0" algn="just">
              <a:buNone/>
            </a:pPr>
            <a:r>
              <a:rPr lang="en-IN" dirty="0"/>
              <a:t>	</a:t>
            </a:r>
          </a:p>
          <a:p>
            <a:pPr marL="0" indent="0">
              <a:buNone/>
            </a:pPr>
            <a:endParaRPr lang="en-IN" dirty="0"/>
          </a:p>
        </p:txBody>
      </p:sp>
      <p:pic>
        <p:nvPicPr>
          <p:cNvPr id="4" name="Picture 3">
            <a:extLst>
              <a:ext uri="{FF2B5EF4-FFF2-40B4-BE49-F238E27FC236}">
                <a16:creationId xmlns:a16="http://schemas.microsoft.com/office/drawing/2014/main" id="{4140EB24-7269-C866-8D30-B101AD5D3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56113" y="1593669"/>
            <a:ext cx="7201989" cy="4075611"/>
          </a:xfrm>
          <a:prstGeom prst="rect">
            <a:avLst/>
          </a:prstGeom>
        </p:spPr>
      </p:pic>
      <p:sp>
        <p:nvSpPr>
          <p:cNvPr id="3" name="TextBox 2"/>
          <p:cNvSpPr txBox="1"/>
          <p:nvPr/>
        </p:nvSpPr>
        <p:spPr>
          <a:xfrm>
            <a:off x="3640184" y="792480"/>
            <a:ext cx="6139542" cy="646331"/>
          </a:xfrm>
          <a:prstGeom prst="rect">
            <a:avLst/>
          </a:prstGeom>
          <a:noFill/>
        </p:spPr>
        <p:txBody>
          <a:bodyPr wrap="square" rtlCol="0">
            <a:spAutoFit/>
          </a:bodyPr>
          <a:lstStyle/>
          <a:p>
            <a:r>
              <a:rPr lang="en-IN" sz="3600" b="1" dirty="0" smtClean="0"/>
              <a:t>ACCURACY PER EPOCH</a:t>
            </a:r>
            <a:endParaRPr lang="en-US" sz="3600" dirty="0"/>
          </a:p>
        </p:txBody>
      </p:sp>
      <p:pic>
        <p:nvPicPr>
          <p:cNvPr id="4" name="Picture 3">
            <a:extLst>
              <a:ext uri="{FF2B5EF4-FFF2-40B4-BE49-F238E27FC236}">
                <a16:creationId xmlns:a16="http://schemas.microsoft.com/office/drawing/2014/main" id="{A16792E0-2A63-3F12-D355-388B41114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25486" y="2072639"/>
            <a:ext cx="7628707" cy="3953691"/>
          </a:xfrm>
          <a:prstGeom prst="rect">
            <a:avLst/>
          </a:prstGeom>
        </p:spPr>
      </p:pic>
      <p:sp>
        <p:nvSpPr>
          <p:cNvPr id="3" name="TextBox 2"/>
          <p:cNvSpPr txBox="1"/>
          <p:nvPr/>
        </p:nvSpPr>
        <p:spPr>
          <a:xfrm>
            <a:off x="4180114" y="827314"/>
            <a:ext cx="4998720" cy="646331"/>
          </a:xfrm>
          <a:prstGeom prst="rect">
            <a:avLst/>
          </a:prstGeom>
          <a:noFill/>
        </p:spPr>
        <p:txBody>
          <a:bodyPr wrap="square" rtlCol="0">
            <a:spAutoFit/>
          </a:bodyPr>
          <a:lstStyle/>
          <a:p>
            <a:r>
              <a:rPr lang="en-IN" sz="3600" b="1" dirty="0" smtClean="0"/>
              <a:t>LOSS PER EPOCH</a:t>
            </a:r>
            <a:endParaRPr lang="en-US" sz="3600" dirty="0"/>
          </a:p>
        </p:txBody>
      </p:sp>
      <p:pic>
        <p:nvPicPr>
          <p:cNvPr id="4" name="Picture 3">
            <a:extLst>
              <a:ext uri="{FF2B5EF4-FFF2-40B4-BE49-F238E27FC236}">
                <a16:creationId xmlns:a16="http://schemas.microsoft.com/office/drawing/2014/main" id="{2529ACF6-E510-8B54-29B8-0E2B99C75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3794" y="1881771"/>
            <a:ext cx="7036694" cy="4048765"/>
          </a:xfrm>
          <a:prstGeom prst="rect">
            <a:avLst/>
          </a:prstGeom>
        </p:spPr>
      </p:pic>
      <p:sp>
        <p:nvSpPr>
          <p:cNvPr id="3" name="TextBox 2"/>
          <p:cNvSpPr txBox="1"/>
          <p:nvPr/>
        </p:nvSpPr>
        <p:spPr>
          <a:xfrm>
            <a:off x="3030583" y="696686"/>
            <a:ext cx="5186035" cy="646331"/>
          </a:xfrm>
          <a:prstGeom prst="rect">
            <a:avLst/>
          </a:prstGeom>
          <a:noFill/>
        </p:spPr>
        <p:txBody>
          <a:bodyPr wrap="none" rtlCol="0">
            <a:spAutoFit/>
          </a:bodyPr>
          <a:lstStyle/>
          <a:p>
            <a:r>
              <a:rPr lang="en-IN" sz="3600" b="1" dirty="0" smtClean="0"/>
              <a:t>AUC </a:t>
            </a:r>
            <a:r>
              <a:rPr lang="en-IN" sz="3600" b="1" dirty="0"/>
              <a:t>ROC </a:t>
            </a:r>
            <a:r>
              <a:rPr lang="en-IN" sz="3600" b="1" dirty="0" smtClean="0"/>
              <a:t>PER EPOCH</a:t>
            </a:r>
            <a:endParaRPr lang="en-US" sz="3600" dirty="0"/>
          </a:p>
        </p:txBody>
      </p:sp>
      <p:pic>
        <p:nvPicPr>
          <p:cNvPr id="4" name="Picture 3">
            <a:extLst>
              <a:ext uri="{FF2B5EF4-FFF2-40B4-BE49-F238E27FC236}">
                <a16:creationId xmlns:a16="http://schemas.microsoft.com/office/drawing/2014/main" id="{849D5F75-BB43-393E-28FF-DA0341A92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MODEL TESTING</a:t>
            </a:r>
            <a:r>
              <a:rPr lang="en-US" b="1" dirty="0" smtClean="0"/>
              <a:t/>
            </a:r>
            <a:br>
              <a:rPr lang="en-US" b="1" dirty="0" smtClean="0"/>
            </a:br>
            <a:r>
              <a:rPr lang="en-US" b="1" dirty="0" smtClean="0"/>
              <a:t/>
            </a:r>
            <a:br>
              <a:rPr lang="en-US" b="1" dirty="0" smtClean="0"/>
            </a:br>
            <a:r>
              <a:rPr lang="en-US" sz="2700" b="1" dirty="0" smtClean="0"/>
              <a:t>TEST DATA</a:t>
            </a:r>
            <a:endParaRPr lang="en-IN" sz="2700" b="1" dirty="0"/>
          </a:p>
        </p:txBody>
      </p:sp>
      <p:pic>
        <p:nvPicPr>
          <p:cNvPr id="4" name="Content Placeholder 3"/>
          <p:cNvPicPr>
            <a:picLocks noGrp="1" noChangeAspect="1"/>
          </p:cNvPicPr>
          <p:nvPr>
            <p:ph idx="1"/>
          </p:nvPr>
        </p:nvPicPr>
        <p:blipFill>
          <a:blip r:embed="rId3"/>
          <a:stretch>
            <a:fillRect/>
          </a:stretch>
        </p:blipFill>
        <p:spPr>
          <a:xfrm>
            <a:off x="1430771" y="1873624"/>
            <a:ext cx="8984009" cy="4100513"/>
          </a:xfrm>
          <a:prstGeom prst="rect">
            <a:avLst/>
          </a:prstGeom>
        </p:spPr>
      </p:pic>
      <p:pic>
        <p:nvPicPr>
          <p:cNvPr id="3" name="Picture 2">
            <a:extLst>
              <a:ext uri="{FF2B5EF4-FFF2-40B4-BE49-F238E27FC236}">
                <a16:creationId xmlns:a16="http://schemas.microsoft.com/office/drawing/2014/main" id="{811127B2-2549-1230-FA46-6B100D610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CONTENT LAYOUT</a:t>
            </a:r>
          </a:p>
        </p:txBody>
      </p:sp>
      <p:sp>
        <p:nvSpPr>
          <p:cNvPr id="3" name="TextBox 2"/>
          <p:cNvSpPr txBox="1"/>
          <p:nvPr/>
        </p:nvSpPr>
        <p:spPr>
          <a:xfrm>
            <a:off x="728133" y="1981200"/>
            <a:ext cx="3044488" cy="3970318"/>
          </a:xfrm>
          <a:prstGeom prst="rect">
            <a:avLst/>
          </a:prstGeom>
          <a:noFill/>
        </p:spPr>
        <p:txBody>
          <a:bodyPr wrap="none" rtlCol="0">
            <a:spAutoFit/>
          </a:bodyPr>
          <a:lstStyle/>
          <a:p>
            <a:r>
              <a:rPr lang="en-US" dirty="0"/>
              <a:t>1.INTRODUCTION</a:t>
            </a:r>
          </a:p>
          <a:p>
            <a:r>
              <a:rPr lang="en-US" dirty="0"/>
              <a:t>2.EXECUTION</a:t>
            </a:r>
          </a:p>
          <a:p>
            <a:r>
              <a:rPr lang="en-US" dirty="0"/>
              <a:t>3.DATASET DESCRIPTION</a:t>
            </a:r>
          </a:p>
          <a:p>
            <a:r>
              <a:rPr lang="en-US" dirty="0"/>
              <a:t>4. DATASET</a:t>
            </a:r>
          </a:p>
          <a:p>
            <a:r>
              <a:rPr lang="en-US" dirty="0"/>
              <a:t>5.STEP OF </a:t>
            </a:r>
            <a:r>
              <a:rPr lang="en-US" dirty="0" smtClean="0"/>
              <a:t>PROJECT</a:t>
            </a:r>
            <a:endParaRPr lang="en-US" dirty="0"/>
          </a:p>
          <a:p>
            <a:r>
              <a:rPr lang="en-US" dirty="0"/>
              <a:t>6</a:t>
            </a:r>
            <a:r>
              <a:rPr lang="en-US" dirty="0" smtClean="0"/>
              <a:t>.WORKFLOW </a:t>
            </a:r>
            <a:r>
              <a:rPr lang="en-US" dirty="0"/>
              <a:t>OF CNN</a:t>
            </a:r>
          </a:p>
          <a:p>
            <a:r>
              <a:rPr lang="en-US" dirty="0"/>
              <a:t>7</a:t>
            </a:r>
            <a:r>
              <a:rPr lang="en-US" dirty="0" smtClean="0"/>
              <a:t>.MODELLING </a:t>
            </a:r>
            <a:r>
              <a:rPr lang="en-US" dirty="0"/>
              <a:t>DETAILS</a:t>
            </a:r>
          </a:p>
          <a:p>
            <a:r>
              <a:rPr lang="en-US" dirty="0"/>
              <a:t>8</a:t>
            </a:r>
            <a:r>
              <a:rPr lang="en-US" dirty="0" smtClean="0"/>
              <a:t>.MODEL </a:t>
            </a:r>
            <a:r>
              <a:rPr lang="en-US" dirty="0"/>
              <a:t>TESTING</a:t>
            </a:r>
          </a:p>
          <a:p>
            <a:r>
              <a:rPr lang="en-US" dirty="0"/>
              <a:t>9</a:t>
            </a:r>
            <a:r>
              <a:rPr lang="en-US" dirty="0" smtClean="0"/>
              <a:t>.CONCLUSION</a:t>
            </a:r>
            <a:endParaRPr lang="en-US" dirty="0"/>
          </a:p>
          <a:p>
            <a:r>
              <a:rPr lang="en-US" dirty="0" smtClean="0"/>
              <a:t>10.CHALLENGES </a:t>
            </a:r>
            <a:r>
              <a:rPr lang="en-US" dirty="0"/>
              <a:t>FACED</a:t>
            </a:r>
          </a:p>
          <a:p>
            <a:r>
              <a:rPr lang="en-US" dirty="0" smtClean="0"/>
              <a:t>11.SCOPE </a:t>
            </a:r>
            <a:r>
              <a:rPr lang="en-US" dirty="0"/>
              <a:t>OF WORK</a:t>
            </a:r>
          </a:p>
          <a:p>
            <a:r>
              <a:rPr lang="en-US" dirty="0" smtClean="0"/>
              <a:t>12.REFERENCES</a:t>
            </a:r>
            <a:endParaRPr lang="en-US" dirty="0"/>
          </a:p>
          <a:p>
            <a:endParaRPr lang="en-US" dirty="0"/>
          </a:p>
          <a:p>
            <a:endParaRPr lang="en-US" dirty="0"/>
          </a:p>
        </p:txBody>
      </p:sp>
      <p:sp>
        <p:nvSpPr>
          <p:cNvPr id="4" name="TextBox 3"/>
          <p:cNvSpPr txBox="1"/>
          <p:nvPr/>
        </p:nvSpPr>
        <p:spPr>
          <a:xfrm>
            <a:off x="217714" y="182880"/>
            <a:ext cx="1175368" cy="276999"/>
          </a:xfrm>
          <a:prstGeom prst="rect">
            <a:avLst/>
          </a:prstGeom>
          <a:noFill/>
        </p:spPr>
        <p:txBody>
          <a:bodyPr wrap="square" rtlCol="0">
            <a:spAutoFit/>
          </a:bodyPr>
          <a:lstStyle/>
          <a:p>
            <a:r>
              <a:rPr lang="en-US" sz="1200" dirty="0"/>
              <a:t>CDAC DELHI</a:t>
            </a:r>
          </a:p>
        </p:txBody>
      </p:sp>
      <p:pic>
        <p:nvPicPr>
          <p:cNvPr id="8" name="Picture 7">
            <a:extLst>
              <a:ext uri="{FF2B5EF4-FFF2-40B4-BE49-F238E27FC236}">
                <a16:creationId xmlns:a16="http://schemas.microsoft.com/office/drawing/2014/main" id="{81F9F5D7-F75F-0812-540A-85FA3EB8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extLst>
      <p:ext uri="{BB962C8B-B14F-4D97-AF65-F5344CB8AC3E}">
        <p14:creationId xmlns:p14="http://schemas.microsoft.com/office/powerpoint/2010/main" val="281847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9129" y="2277035"/>
            <a:ext cx="5970494" cy="2585323"/>
          </a:xfrm>
          <a:prstGeom prst="rect">
            <a:avLst/>
          </a:prstGeom>
          <a:noFill/>
        </p:spPr>
        <p:txBody>
          <a:bodyPr wrap="square" rtlCol="0">
            <a:spAutoFit/>
          </a:bodyPr>
          <a:lstStyle/>
          <a:p>
            <a:pPr marL="1257300" lvl="2" indent="-342900">
              <a:buFont typeface="+mj-lt"/>
              <a:buAutoNum type="arabicPeriod"/>
            </a:pPr>
            <a:r>
              <a:rPr lang="en-US" dirty="0"/>
              <a:t>create a data frame to run the predictions</a:t>
            </a:r>
          </a:p>
          <a:p>
            <a:pPr marL="1257300" lvl="2" indent="-342900">
              <a:buFont typeface="+mj-lt"/>
              <a:buAutoNum type="arabicPeriod"/>
            </a:pPr>
            <a:r>
              <a:rPr lang="en-US" dirty="0"/>
              <a:t>prepare test data (in same way as train data)</a:t>
            </a:r>
          </a:p>
          <a:p>
            <a:pPr marL="1257300" lvl="2" indent="-342900">
              <a:buFont typeface="+mj-lt"/>
              <a:buAutoNum type="arabicPeriod"/>
            </a:pPr>
            <a:r>
              <a:rPr lang="en-US" dirty="0"/>
              <a:t>run model to find predictions</a:t>
            </a:r>
          </a:p>
          <a:p>
            <a:pPr marL="1257300" lvl="2" indent="-342900">
              <a:buFont typeface="+mj-lt"/>
              <a:buAutoNum type="arabicPeriod"/>
            </a:pPr>
            <a:r>
              <a:rPr lang="en-US" dirty="0"/>
              <a:t>create </a:t>
            </a:r>
            <a:r>
              <a:rPr lang="en-US" dirty="0" smtClean="0"/>
              <a:t>testing </a:t>
            </a:r>
            <a:r>
              <a:rPr lang="en-US" dirty="0"/>
              <a:t>data frame</a:t>
            </a:r>
          </a:p>
          <a:p>
            <a:pPr marL="1257300" lvl="2" indent="-342900">
              <a:buFont typeface="+mj-lt"/>
              <a:buAutoNum type="arabicPeriod"/>
            </a:pPr>
            <a:r>
              <a:rPr lang="en-US" dirty="0"/>
              <a:t>view test </a:t>
            </a:r>
            <a:r>
              <a:rPr lang="en-US" dirty="0" smtClean="0"/>
              <a:t>detection </a:t>
            </a:r>
            <a:r>
              <a:rPr lang="en-US" dirty="0"/>
              <a:t>counts</a:t>
            </a:r>
          </a:p>
          <a:p>
            <a:pPr marL="1257300" lvl="2" indent="-342900">
              <a:buFont typeface="+mj-lt"/>
              <a:buAutoNum type="arabicPeriod"/>
            </a:pPr>
            <a:r>
              <a:rPr lang="en-US" dirty="0"/>
              <a:t>plot test </a:t>
            </a:r>
            <a:r>
              <a:rPr lang="en-US" dirty="0" smtClean="0"/>
              <a:t>detections</a:t>
            </a:r>
            <a:endParaRPr lang="en-US" dirty="0"/>
          </a:p>
          <a:p>
            <a:pPr marL="1257300" lvl="2" indent="-342900">
              <a:buFont typeface="+mj-lt"/>
              <a:buAutoNum type="arabicPeriod"/>
            </a:pPr>
            <a:r>
              <a:rPr lang="en-US" dirty="0"/>
              <a:t>Convert above output in csv format</a:t>
            </a:r>
          </a:p>
          <a:p>
            <a:pPr marL="1257300" lvl="2" indent="-342900">
              <a:buFont typeface="+mj-lt"/>
              <a:buAutoNum type="arabicPeriod"/>
            </a:pPr>
            <a:endParaRPr lang="en-US" dirty="0"/>
          </a:p>
        </p:txBody>
      </p:sp>
      <p:sp>
        <p:nvSpPr>
          <p:cNvPr id="3" name="TextBox 2"/>
          <p:cNvSpPr txBox="1"/>
          <p:nvPr/>
        </p:nvSpPr>
        <p:spPr>
          <a:xfrm>
            <a:off x="3818965" y="699247"/>
            <a:ext cx="4382354" cy="923330"/>
          </a:xfrm>
          <a:prstGeom prst="rect">
            <a:avLst/>
          </a:prstGeom>
          <a:noFill/>
        </p:spPr>
        <p:txBody>
          <a:bodyPr wrap="none" rtlCol="0">
            <a:spAutoFit/>
          </a:bodyPr>
          <a:lstStyle/>
          <a:p>
            <a:r>
              <a:rPr lang="en-IN" sz="3600" b="1" dirty="0" smtClean="0"/>
              <a:t>TESTING  DETAILS</a:t>
            </a:r>
            <a:endParaRPr lang="en-IN" sz="3600" b="1" dirty="0"/>
          </a:p>
          <a:p>
            <a:endParaRPr lang="en-US" dirty="0"/>
          </a:p>
        </p:txBody>
      </p:sp>
      <p:pic>
        <p:nvPicPr>
          <p:cNvPr id="4" name="Picture 3">
            <a:extLst>
              <a:ext uri="{FF2B5EF4-FFF2-40B4-BE49-F238E27FC236}">
                <a16:creationId xmlns:a16="http://schemas.microsoft.com/office/drawing/2014/main" id="{703F0D24-0D28-5C28-515C-AA8F69532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445234-E7F0-F370-D6A0-26E586EDD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
        <p:nvSpPr>
          <p:cNvPr id="3" name="TextBox 2"/>
          <p:cNvSpPr txBox="1"/>
          <p:nvPr/>
        </p:nvSpPr>
        <p:spPr>
          <a:xfrm>
            <a:off x="4249783" y="844731"/>
            <a:ext cx="3262432" cy="646331"/>
          </a:xfrm>
          <a:prstGeom prst="rect">
            <a:avLst/>
          </a:prstGeom>
          <a:noFill/>
        </p:spPr>
        <p:txBody>
          <a:bodyPr wrap="none" rtlCol="0">
            <a:spAutoFit/>
          </a:bodyPr>
          <a:lstStyle/>
          <a:p>
            <a:r>
              <a:rPr lang="en-US" sz="3600" b="1" dirty="0" smtClean="0">
                <a:latin typeface="+mj-lt"/>
              </a:rPr>
              <a:t>CONCLUSION</a:t>
            </a:r>
            <a:endParaRPr lang="en-US" sz="3600" b="1" dirty="0">
              <a:latin typeface="+mj-lt"/>
            </a:endParaRPr>
          </a:p>
        </p:txBody>
      </p:sp>
      <p:sp>
        <p:nvSpPr>
          <p:cNvPr id="4" name="TextBox 3"/>
          <p:cNvSpPr txBox="1"/>
          <p:nvPr/>
        </p:nvSpPr>
        <p:spPr>
          <a:xfrm>
            <a:off x="1672046" y="2177143"/>
            <a:ext cx="10211000" cy="1200329"/>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suggested classifier achieved good accuracy to identify risk of </a:t>
            </a:r>
            <a:r>
              <a:rPr lang="en-US" dirty="0" smtClean="0">
                <a:latin typeface="Arial" panose="020B0604020202020204" pitchFamily="34" charset="0"/>
                <a:cs typeface="Arial" panose="020B0604020202020204" pitchFamily="34" charset="0"/>
              </a:rPr>
              <a:t>Cancer Detection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this study, an efficient </a:t>
            </a:r>
            <a:r>
              <a:rPr lang="en-US" dirty="0" smtClean="0">
                <a:latin typeface="Arial" panose="020B0604020202020204" pitchFamily="34" charset="0"/>
                <a:cs typeface="Arial" panose="020B0604020202020204" pitchFamily="34" charset="0"/>
              </a:rPr>
              <a:t>Deep </a:t>
            </a:r>
            <a:r>
              <a:rPr lang="en-US" dirty="0">
                <a:latin typeface="Arial" panose="020B0604020202020204" pitchFamily="34" charset="0"/>
                <a:cs typeface="Arial" panose="020B0604020202020204" pitchFamily="34" charset="0"/>
              </a:rPr>
              <a:t>learning based </a:t>
            </a:r>
            <a:r>
              <a:rPr lang="en-US" dirty="0" smtClean="0">
                <a:latin typeface="Arial" panose="020B0604020202020204" pitchFamily="34" charset="0"/>
                <a:cs typeface="Arial" panose="020B0604020202020204" pitchFamily="34" charset="0"/>
              </a:rPr>
              <a:t>classification </a:t>
            </a:r>
            <a:r>
              <a:rPr lang="en-US" dirty="0">
                <a:latin typeface="Arial" panose="020B0604020202020204" pitchFamily="34" charset="0"/>
                <a:cs typeface="Arial" panose="020B0604020202020204" pitchFamily="34" charset="0"/>
              </a:rPr>
              <a:t>system has been developed for the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Classify cancerous or non-cancerous.</a:t>
            </a:r>
            <a:endParaRPr lang="en-US" dirty="0"/>
          </a:p>
        </p:txBody>
      </p:sp>
    </p:spTree>
    <p:extLst>
      <p:ext uri="{BB962C8B-B14F-4D97-AF65-F5344CB8AC3E}">
        <p14:creationId xmlns:p14="http://schemas.microsoft.com/office/powerpoint/2010/main" val="630403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CHALLENGES FACED</a:t>
            </a:r>
            <a:endParaRPr lang="en-IN" sz="3600" b="1" dirty="0"/>
          </a:p>
        </p:txBody>
      </p:sp>
      <p:sp>
        <p:nvSpPr>
          <p:cNvPr id="3" name="Content Placeholder 2"/>
          <p:cNvSpPr>
            <a:spLocks noGrp="1"/>
          </p:cNvSpPr>
          <p:nvPr>
            <p:ph idx="1"/>
          </p:nvPr>
        </p:nvSpPr>
        <p:spPr>
          <a:xfrm>
            <a:off x="2589212" y="2133600"/>
            <a:ext cx="8915400" cy="1994517"/>
          </a:xfrm>
        </p:spPr>
        <p:txBody>
          <a:bodyPr/>
          <a:lstStyle/>
          <a:p>
            <a:r>
              <a:rPr lang="en-US" sz="2400" dirty="0"/>
              <a:t>Unable to extract images into  features.</a:t>
            </a:r>
          </a:p>
          <a:p>
            <a:r>
              <a:rPr lang="en-US" sz="2400" dirty="0"/>
              <a:t>Could not reduce the time required to run the code</a:t>
            </a:r>
          </a:p>
          <a:p>
            <a:endParaRPr lang="en-US" dirty="0"/>
          </a:p>
        </p:txBody>
      </p:sp>
      <p:pic>
        <p:nvPicPr>
          <p:cNvPr id="4" name="Picture 3">
            <a:extLst>
              <a:ext uri="{FF2B5EF4-FFF2-40B4-BE49-F238E27FC236}">
                <a16:creationId xmlns:a16="http://schemas.microsoft.com/office/drawing/2014/main" id="{4E1F7704-E95E-9EBB-11ED-865B96D7E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377" y="1997839"/>
            <a:ext cx="9518469" cy="1200329"/>
          </a:xfrm>
          <a:prstGeom prst="rect">
            <a:avLst/>
          </a:prstGeom>
        </p:spPr>
        <p:txBody>
          <a:bodyPr wrap="square">
            <a:spAutoFit/>
          </a:bodyPr>
          <a:lstStyle/>
          <a:p>
            <a:r>
              <a:rPr lang="en-IN" dirty="0"/>
              <a:t>As we know each body is different and exhibits different cancer symptoms every time. So each input data of all users are important in order to make the model more effective. In future we can use web application which is based upon deep learning model it takes user input and recognise is blood cell is cancerous or not.</a:t>
            </a:r>
            <a:endParaRPr lang="en-US" dirty="0"/>
          </a:p>
        </p:txBody>
      </p:sp>
      <p:sp>
        <p:nvSpPr>
          <p:cNvPr id="3" name="TextBox 2"/>
          <p:cNvSpPr txBox="1"/>
          <p:nvPr/>
        </p:nvSpPr>
        <p:spPr>
          <a:xfrm>
            <a:off x="3474720" y="975360"/>
            <a:ext cx="184731" cy="369332"/>
          </a:xfrm>
          <a:prstGeom prst="rect">
            <a:avLst/>
          </a:prstGeom>
          <a:noFill/>
        </p:spPr>
        <p:txBody>
          <a:bodyPr wrap="none" rtlCol="0">
            <a:spAutoFit/>
          </a:bodyPr>
          <a:lstStyle/>
          <a:p>
            <a:endParaRPr lang="en-US" dirty="0"/>
          </a:p>
        </p:txBody>
      </p:sp>
      <p:sp>
        <p:nvSpPr>
          <p:cNvPr id="5" name="TextBox 4"/>
          <p:cNvSpPr txBox="1"/>
          <p:nvPr/>
        </p:nvSpPr>
        <p:spPr>
          <a:xfrm>
            <a:off x="3796937" y="871459"/>
            <a:ext cx="4160113" cy="923330"/>
          </a:xfrm>
          <a:prstGeom prst="rect">
            <a:avLst/>
          </a:prstGeom>
          <a:noFill/>
        </p:spPr>
        <p:txBody>
          <a:bodyPr wrap="none" rtlCol="0">
            <a:spAutoFit/>
          </a:bodyPr>
          <a:lstStyle/>
          <a:p>
            <a:r>
              <a:rPr lang="en-US" sz="3600" b="1" dirty="0" smtClean="0"/>
              <a:t>SCOPE OF WORK</a:t>
            </a:r>
            <a:endParaRPr lang="en-US" sz="3600" b="1" dirty="0"/>
          </a:p>
          <a:p>
            <a:endParaRPr lang="en-US" dirty="0"/>
          </a:p>
        </p:txBody>
      </p:sp>
      <p:pic>
        <p:nvPicPr>
          <p:cNvPr id="4" name="Picture 3">
            <a:extLst>
              <a:ext uri="{FF2B5EF4-FFF2-40B4-BE49-F238E27FC236}">
                <a16:creationId xmlns:a16="http://schemas.microsoft.com/office/drawing/2014/main" id="{CB0DFEFD-1502-0F5F-841E-BCC8B4A5A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0514" y="966651"/>
            <a:ext cx="3709851" cy="923330"/>
          </a:xfrm>
          <a:prstGeom prst="rect">
            <a:avLst/>
          </a:prstGeom>
          <a:noFill/>
        </p:spPr>
        <p:txBody>
          <a:bodyPr wrap="square" rtlCol="0">
            <a:spAutoFit/>
          </a:bodyPr>
          <a:lstStyle/>
          <a:p>
            <a:r>
              <a:rPr lang="en-US" sz="3600" b="1" dirty="0" smtClean="0"/>
              <a:t>REFERENCES</a:t>
            </a:r>
            <a:endParaRPr lang="en-US" sz="3600" b="1" dirty="0"/>
          </a:p>
          <a:p>
            <a:endParaRPr lang="en-US" dirty="0"/>
          </a:p>
        </p:txBody>
      </p:sp>
      <p:sp>
        <p:nvSpPr>
          <p:cNvPr id="3" name="TextBox 2"/>
          <p:cNvSpPr txBox="1"/>
          <p:nvPr/>
        </p:nvSpPr>
        <p:spPr>
          <a:xfrm>
            <a:off x="1018903" y="2316479"/>
            <a:ext cx="10795353" cy="1754326"/>
          </a:xfrm>
          <a:prstGeom prst="rect">
            <a:avLst/>
          </a:prstGeom>
          <a:noFill/>
        </p:spPr>
        <p:txBody>
          <a:bodyPr wrap="square" rtlCol="0">
            <a:spAutoFit/>
          </a:bodyPr>
          <a:lstStyle/>
          <a:p>
            <a:pPr lvl="0"/>
            <a:r>
              <a:rPr lang="en-US" dirty="0"/>
              <a:t>1.Edureka blogs and YouTube video</a:t>
            </a:r>
          </a:p>
          <a:p>
            <a:pPr lvl="0"/>
            <a:r>
              <a:rPr lang="en-US" dirty="0"/>
              <a:t>2.https://www.kaggle.com/ </a:t>
            </a:r>
          </a:p>
          <a:p>
            <a:pPr lvl="0"/>
            <a:r>
              <a:rPr lang="en-US" dirty="0"/>
              <a:t>3.Analystics Vidhya</a:t>
            </a:r>
          </a:p>
          <a:p>
            <a:pPr lvl="0"/>
            <a:r>
              <a:rPr lang="en-US" dirty="0"/>
              <a:t>4.simplilearn</a:t>
            </a:r>
          </a:p>
          <a:p>
            <a:r>
              <a:rPr lang="en-US" dirty="0"/>
              <a:t>https://www.simplilearn.com/tutorials/deep-learning-tutorial/convolutional-neural-network/</a:t>
            </a:r>
          </a:p>
          <a:p>
            <a:pPr lvl="0"/>
            <a:endParaRPr lang="en-US" dirty="0"/>
          </a:p>
        </p:txBody>
      </p:sp>
      <p:pic>
        <p:nvPicPr>
          <p:cNvPr id="4" name="Picture 3">
            <a:extLst>
              <a:ext uri="{FF2B5EF4-FFF2-40B4-BE49-F238E27FC236}">
                <a16:creationId xmlns:a16="http://schemas.microsoft.com/office/drawing/2014/main" id="{02BE143B-BA10-6085-F889-79FB0D442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5378" y="2290045"/>
            <a:ext cx="9295486" cy="1610315"/>
          </a:xfrm>
        </p:spPr>
        <p:txBody>
          <a:bodyPr>
            <a:normAutofit/>
          </a:bodyPr>
          <a:lstStyle/>
          <a:p>
            <a:r>
              <a:rPr lang="en-IN" sz="8800" b="1" dirty="0">
                <a:latin typeface="Algerian" panose="04020705040A02060702" pitchFamily="82" charset="0"/>
              </a:rPr>
              <a:t>THANK YOU</a:t>
            </a:r>
          </a:p>
        </p:txBody>
      </p:sp>
      <p:sp>
        <p:nvSpPr>
          <p:cNvPr id="4" name="Text Box 3"/>
          <p:cNvSpPr txBox="1"/>
          <p:nvPr/>
        </p:nvSpPr>
        <p:spPr>
          <a:xfrm>
            <a:off x="174625" y="71120"/>
            <a:ext cx="1806575" cy="275590"/>
          </a:xfrm>
          <a:prstGeom prst="rect">
            <a:avLst/>
          </a:prstGeom>
          <a:noFill/>
        </p:spPr>
        <p:txBody>
          <a:bodyPr wrap="square" rtlCol="0">
            <a:spAutoFit/>
          </a:bodyPr>
          <a:lstStyle/>
          <a:p>
            <a:r>
              <a:rPr lang="en-US" sz="1200"/>
              <a:t>CDAC DELHI</a:t>
            </a:r>
          </a:p>
        </p:txBody>
      </p:sp>
      <p:pic>
        <p:nvPicPr>
          <p:cNvPr id="5" name="Picture 4">
            <a:extLst>
              <a:ext uri="{FF2B5EF4-FFF2-40B4-BE49-F238E27FC236}">
                <a16:creationId xmlns:a16="http://schemas.microsoft.com/office/drawing/2014/main" id="{1E816FE0-994B-6B87-F1B9-057D37D78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INTRODUCTION</a:t>
            </a:r>
          </a:p>
        </p:txBody>
      </p:sp>
      <p:sp>
        <p:nvSpPr>
          <p:cNvPr id="3" name="Content Placeholder 2"/>
          <p:cNvSpPr>
            <a:spLocks noGrp="1"/>
          </p:cNvSpPr>
          <p:nvPr>
            <p:ph idx="1"/>
          </p:nvPr>
        </p:nvSpPr>
        <p:spPr/>
        <p:txBody>
          <a:bodyPr/>
          <a:lstStyle/>
          <a:p>
            <a:r>
              <a:rPr lang="en-US" sz="1800" dirty="0"/>
              <a:t>Normal cells follow a typical cycle: They grow, divide and die. Cancer cells, on the other hand, don't follow this cycle. Instead of dying, they multiply and continue to reproduce other abnormal cells. These cells can invade body parts, such as the breast, liver, lungs and pancreas. Cancer is second leading cause of death in the world.</a:t>
            </a:r>
          </a:p>
          <a:p>
            <a:r>
              <a:rPr lang="en-US" sz="1800" dirty="0"/>
              <a:t>Cancer is highly research area because there are so many people who suffer or die of cancerous disease. </a:t>
            </a:r>
          </a:p>
          <a:p>
            <a:r>
              <a:rPr lang="en-US" sz="1800" dirty="0"/>
              <a:t>This study aims to improve cancer detection in lymph nodes by using computer vision machine learning techniques. </a:t>
            </a:r>
          </a:p>
          <a:p>
            <a:r>
              <a:rPr lang="en-US" sz="1800" dirty="0"/>
              <a:t>We will examine the data to get a better understanding of it. Then, we will run multiple convolutional neural network models with the intent to be able to classify cancerous (1) and non-cancerous cells (0).With improved and faster cancer detection, patients will be able to receive life-saving treatments faster. This is the first step in those peoples survived from cancer.</a:t>
            </a:r>
          </a:p>
        </p:txBody>
      </p:sp>
      <p:pic>
        <p:nvPicPr>
          <p:cNvPr id="4" name="Picture 3">
            <a:extLst>
              <a:ext uri="{FF2B5EF4-FFF2-40B4-BE49-F238E27FC236}">
                <a16:creationId xmlns:a16="http://schemas.microsoft.com/office/drawing/2014/main" id="{6ED54C39-EA4E-D5F4-BF7F-82C35F8C1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EXECUTION</a:t>
            </a:r>
          </a:p>
        </p:txBody>
      </p:sp>
      <p:pic>
        <p:nvPicPr>
          <p:cNvPr id="3" name="Picture 2"/>
          <p:cNvPicPr>
            <a:picLocks noChangeAspect="1"/>
          </p:cNvPicPr>
          <p:nvPr/>
        </p:nvPicPr>
        <p:blipFill>
          <a:blip r:embed="rId2"/>
          <a:stretch>
            <a:fillRect/>
          </a:stretch>
        </p:blipFill>
        <p:spPr>
          <a:xfrm>
            <a:off x="2781300" y="1693333"/>
            <a:ext cx="7080204" cy="4893734"/>
          </a:xfrm>
          <a:prstGeom prst="rect">
            <a:avLst/>
          </a:prstGeom>
        </p:spPr>
      </p:pic>
      <p:pic>
        <p:nvPicPr>
          <p:cNvPr id="4" name="Picture 3">
            <a:extLst>
              <a:ext uri="{FF2B5EF4-FFF2-40B4-BE49-F238E27FC236}">
                <a16:creationId xmlns:a16="http://schemas.microsoft.com/office/drawing/2014/main" id="{708F74F0-E33C-9C2A-6ED7-D75214CE2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extLst>
      <p:ext uri="{BB962C8B-B14F-4D97-AF65-F5344CB8AC3E}">
        <p14:creationId xmlns:p14="http://schemas.microsoft.com/office/powerpoint/2010/main" val="66021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133" y="1720840"/>
            <a:ext cx="11548534" cy="2862322"/>
          </a:xfrm>
          <a:prstGeom prst="rect">
            <a:avLst/>
          </a:prstGeom>
        </p:spPr>
        <p:txBody>
          <a:bodyPr wrap="square">
            <a:spAutoFit/>
          </a:bodyPr>
          <a:lstStyle/>
          <a:p>
            <a:pPr marL="285750" indent="-285750">
              <a:buFont typeface="Arial" panose="020B0604020202020204" pitchFamily="34" charset="0"/>
              <a:buChar char="•"/>
            </a:pPr>
            <a:r>
              <a:rPr lang="en-US" dirty="0"/>
              <a:t>The dataset contains the histopathological Images, each image is 96px * 96px.</a:t>
            </a:r>
          </a:p>
          <a:p>
            <a:pPr marL="285750" indent="-285750">
              <a:buFont typeface="Arial" panose="020B0604020202020204" pitchFamily="34" charset="0"/>
              <a:buChar char="•"/>
            </a:pPr>
            <a:r>
              <a:rPr lang="en-US" dirty="0"/>
              <a:t>We have two datasets, a training and testing set already split. The training set contains 220,025 unique images and the test set contains about 57,500.</a:t>
            </a:r>
          </a:p>
          <a:p>
            <a:pPr marL="285750" indent="-285750">
              <a:buFont typeface="Arial" panose="020B0604020202020204" pitchFamily="34" charset="0"/>
              <a:buChar char="•"/>
            </a:pPr>
            <a:r>
              <a:rPr lang="en-US" dirty="0"/>
              <a:t>To use these images in a machine learning model, we are also given an identifying data frame with two columns: 'id' which is the unique image ID corresponding to the training directory, and 'label' which tells us the classification category.</a:t>
            </a:r>
          </a:p>
          <a:p>
            <a:pPr marL="285750" indent="-285750">
              <a:buFont typeface="Arial" panose="020B0604020202020204" pitchFamily="34" charset="0"/>
              <a:buChar char="•"/>
            </a:pPr>
            <a:r>
              <a:rPr lang="en-US" dirty="0"/>
              <a:t>Each label is either a 0 or 1, depending whether the image is non-cancerous (0) or cancerous (1)</a:t>
            </a:r>
          </a:p>
          <a:p>
            <a:pPr marL="285750" indent="-285750">
              <a:buFont typeface="Arial" panose="020B0604020202020204" pitchFamily="34" charset="0"/>
              <a:buChar char="•"/>
            </a:pPr>
            <a:r>
              <a:rPr lang="en-US" dirty="0"/>
              <a:t>We find that if at least one  pixel of an image is identified as a cancerous  then whole image is therefore marked with one otherwise it is 0.</a:t>
            </a:r>
          </a:p>
          <a:p>
            <a:pPr marL="285750" indent="-285750">
              <a:buFont typeface="Arial" panose="020B0604020202020204" pitchFamily="34" charset="0"/>
              <a:buChar char="•"/>
            </a:pPr>
            <a:endParaRPr lang="en-US" dirty="0"/>
          </a:p>
        </p:txBody>
      </p:sp>
      <p:sp>
        <p:nvSpPr>
          <p:cNvPr id="3" name="TextBox 2"/>
          <p:cNvSpPr txBox="1"/>
          <p:nvPr/>
        </p:nvSpPr>
        <p:spPr>
          <a:xfrm>
            <a:off x="3200400" y="575733"/>
            <a:ext cx="5579220" cy="646331"/>
          </a:xfrm>
          <a:prstGeom prst="rect">
            <a:avLst/>
          </a:prstGeom>
          <a:noFill/>
        </p:spPr>
        <p:txBody>
          <a:bodyPr wrap="none" rtlCol="0">
            <a:spAutoFit/>
          </a:bodyPr>
          <a:lstStyle/>
          <a:p>
            <a:r>
              <a:rPr lang="en-US" sz="3600" b="1" dirty="0">
                <a:latin typeface="+mj-lt"/>
              </a:rPr>
              <a:t>DATASET DESCRIPTION</a:t>
            </a:r>
          </a:p>
        </p:txBody>
      </p:sp>
      <p:pic>
        <p:nvPicPr>
          <p:cNvPr id="4" name="Picture 3">
            <a:extLst>
              <a:ext uri="{FF2B5EF4-FFF2-40B4-BE49-F238E27FC236}">
                <a16:creationId xmlns:a16="http://schemas.microsoft.com/office/drawing/2014/main" id="{79BDF1ED-9B5E-9262-5548-2B20A1E8B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extLst>
      <p:ext uri="{BB962C8B-B14F-4D97-AF65-F5344CB8AC3E}">
        <p14:creationId xmlns:p14="http://schemas.microsoft.com/office/powerpoint/2010/main" val="44253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DATASET</a:t>
            </a:r>
            <a:endParaRPr lang="en-IN"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1451" y="1402079"/>
            <a:ext cx="10009793" cy="5190309"/>
          </a:xfrm>
        </p:spPr>
      </p:pic>
      <p:pic>
        <p:nvPicPr>
          <p:cNvPr id="3" name="Picture 2">
            <a:extLst>
              <a:ext uri="{FF2B5EF4-FFF2-40B4-BE49-F238E27FC236}">
                <a16:creationId xmlns:a16="http://schemas.microsoft.com/office/drawing/2014/main" id="{27053A52-4FF1-3869-FC04-1191F0DBE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263" y="1942011"/>
            <a:ext cx="9048205" cy="4545875"/>
          </a:xfrm>
          <a:prstGeom prst="rect">
            <a:avLst/>
          </a:prstGeom>
        </p:spPr>
      </p:pic>
      <p:sp>
        <p:nvSpPr>
          <p:cNvPr id="3" name="TextBox 2"/>
          <p:cNvSpPr txBox="1"/>
          <p:nvPr/>
        </p:nvSpPr>
        <p:spPr>
          <a:xfrm>
            <a:off x="3056709" y="653143"/>
            <a:ext cx="5408212" cy="646331"/>
          </a:xfrm>
          <a:prstGeom prst="rect">
            <a:avLst/>
          </a:prstGeom>
          <a:noFill/>
        </p:spPr>
        <p:txBody>
          <a:bodyPr wrap="none" rtlCol="0">
            <a:spAutoFit/>
          </a:bodyPr>
          <a:lstStyle/>
          <a:p>
            <a:r>
              <a:rPr lang="en-US" sz="3600" b="1" dirty="0" smtClean="0"/>
              <a:t>TRAIN DATA LABELING</a:t>
            </a:r>
            <a:endParaRPr lang="en-US" sz="3600" b="1" dirty="0"/>
          </a:p>
        </p:txBody>
      </p:sp>
      <p:pic>
        <p:nvPicPr>
          <p:cNvPr id="4" name="Picture 3">
            <a:extLst>
              <a:ext uri="{FF2B5EF4-FFF2-40B4-BE49-F238E27FC236}">
                <a16:creationId xmlns:a16="http://schemas.microsoft.com/office/drawing/2014/main" id="{3F94C6F3-65EB-4C25-55A1-AE725C57D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STEPS OF PROJECT</a:t>
            </a:r>
            <a:endParaRPr lang="en-IN" sz="3600" b="1" dirty="0"/>
          </a:p>
        </p:txBody>
      </p:sp>
      <p:sp>
        <p:nvSpPr>
          <p:cNvPr id="3" name="Content Placeholder 2"/>
          <p:cNvSpPr>
            <a:spLocks noGrp="1"/>
          </p:cNvSpPr>
          <p:nvPr>
            <p:ph idx="1"/>
          </p:nvPr>
        </p:nvSpPr>
        <p:spPr>
          <a:xfrm>
            <a:off x="2589212" y="1526959"/>
            <a:ext cx="8915400" cy="4384263"/>
          </a:xfrm>
        </p:spPr>
        <p:txBody>
          <a:bodyPr/>
          <a:lstStyle/>
          <a:p>
            <a:pPr lvl="1"/>
            <a:r>
              <a:rPr lang="en-US" dirty="0"/>
              <a:t>Loading the dataset.</a:t>
            </a:r>
          </a:p>
          <a:p>
            <a:pPr lvl="1"/>
            <a:r>
              <a:rPr lang="en-US" dirty="0"/>
              <a:t>Find the dataset size.</a:t>
            </a:r>
          </a:p>
          <a:p>
            <a:pPr lvl="1"/>
            <a:r>
              <a:rPr lang="en-US" dirty="0"/>
              <a:t>Know the datatype of each attributes.</a:t>
            </a:r>
          </a:p>
          <a:p>
            <a:pPr lvl="1"/>
            <a:r>
              <a:rPr lang="en-US" dirty="0"/>
              <a:t>Visualize Data(EDA)</a:t>
            </a:r>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B667336-A386-7D61-F98A-D24AA451C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HISTOGRAM</a:t>
            </a:r>
            <a:endParaRPr lang="en-US" sz="3600" dirty="0"/>
          </a:p>
        </p:txBody>
      </p:sp>
      <p:pic>
        <p:nvPicPr>
          <p:cNvPr id="4" name="Content Placeholder 3"/>
          <p:cNvPicPr>
            <a:picLocks noGrp="1" noChangeAspect="1"/>
          </p:cNvPicPr>
          <p:nvPr>
            <p:ph idx="1"/>
          </p:nvPr>
        </p:nvPicPr>
        <p:blipFill>
          <a:blip r:embed="rId3"/>
          <a:stretch>
            <a:fillRect/>
          </a:stretch>
        </p:blipFill>
        <p:spPr>
          <a:xfrm>
            <a:off x="2865120" y="1905000"/>
            <a:ext cx="7052341" cy="4217126"/>
          </a:xfrm>
          <a:prstGeom prst="rect">
            <a:avLst/>
          </a:prstGeom>
        </p:spPr>
      </p:pic>
      <p:pic>
        <p:nvPicPr>
          <p:cNvPr id="3" name="Picture 2">
            <a:extLst>
              <a:ext uri="{FF2B5EF4-FFF2-40B4-BE49-F238E27FC236}">
                <a16:creationId xmlns:a16="http://schemas.microsoft.com/office/drawing/2014/main" id="{D47A70D1-53F0-B85F-2699-BF4C7B241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223659"/>
            <a:ext cx="762000" cy="47244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778</TotalTime>
  <Words>753</Words>
  <Application>Microsoft Office PowerPoint</Application>
  <PresentationFormat>Widescreen</PresentationFormat>
  <Paragraphs>122</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Century Gothic</vt:lpstr>
      <vt:lpstr>Default Design</vt:lpstr>
      <vt:lpstr>              CANCER DETECTION USING CNN                           </vt:lpstr>
      <vt:lpstr>CONTENT LAYOUT</vt:lpstr>
      <vt:lpstr>INTRODUCTION</vt:lpstr>
      <vt:lpstr>EXECUTION</vt:lpstr>
      <vt:lpstr>PowerPoint Presentation</vt:lpstr>
      <vt:lpstr>DATASET</vt:lpstr>
      <vt:lpstr>PowerPoint Presentation</vt:lpstr>
      <vt:lpstr>STEPS OF PROJECT</vt:lpstr>
      <vt:lpstr>HISTOGRAM</vt:lpstr>
      <vt:lpstr>PIE CHART</vt:lpstr>
      <vt:lpstr>Visualize images are Cancerous(1)  and Non-Cancerous(0) with 32x32 pixel image.</vt:lpstr>
      <vt:lpstr>PowerPoint Presentation</vt:lpstr>
      <vt:lpstr>PowerPoint Presentation</vt:lpstr>
      <vt:lpstr>MODELLING DETAILS</vt:lpstr>
      <vt:lpstr>MODELLING DETAILS CONTINUED</vt:lpstr>
      <vt:lpstr>PowerPoint Presentation</vt:lpstr>
      <vt:lpstr>PowerPoint Presentation</vt:lpstr>
      <vt:lpstr>PowerPoint Presentation</vt:lpstr>
      <vt:lpstr>MODEL TESTING  TEST DATA</vt:lpstr>
      <vt:lpstr>PowerPoint Presentation</vt:lpstr>
      <vt:lpstr>PowerPoint Presentation</vt:lpstr>
      <vt:lpstr>CHALLENGES FACED</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Crops Prediction using Machine Learning</dc:title>
  <dc:creator>rajan pillai</dc:creator>
  <cp:lastModifiedBy>HP</cp:lastModifiedBy>
  <cp:revision>89</cp:revision>
  <dcterms:created xsi:type="dcterms:W3CDTF">2023-03-13T10:27:09Z</dcterms:created>
  <dcterms:modified xsi:type="dcterms:W3CDTF">2023-03-15T13:40:43Z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