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03" r:id="rId3"/>
    <p:sldId id="256" r:id="rId4"/>
    <p:sldId id="257" r:id="rId5"/>
    <p:sldId id="315" r:id="rId6"/>
    <p:sldId id="316" r:id="rId7"/>
    <p:sldId id="925" r:id="rId8"/>
    <p:sldId id="924" r:id="rId10"/>
    <p:sldId id="926" r:id="rId11"/>
    <p:sldId id="940" r:id="rId12"/>
    <p:sldId id="320" r:id="rId13"/>
    <p:sldId id="321" r:id="rId14"/>
    <p:sldId id="323" r:id="rId15"/>
    <p:sldId id="324" r:id="rId16"/>
    <p:sldId id="349" r:id="rId17"/>
    <p:sldId id="916" r:id="rId18"/>
    <p:sldId id="352" r:id="rId19"/>
    <p:sldId id="354" r:id="rId20"/>
    <p:sldId id="355" r:id="rId21"/>
    <p:sldId id="357" r:id="rId22"/>
    <p:sldId id="353" r:id="rId23"/>
    <p:sldId id="915" r:id="rId24"/>
  </p:sldIdLst>
  <p:sldSz cx="18288000" cy="10287000"/>
  <p:notesSz cx="6858000" cy="9144000"/>
  <p:embeddedFontLst>
    <p:embeddedFont>
      <p:font typeface="Arial Rounded MT Bold" panose="020F0704030504030204" charset="0"/>
      <p:regular r:id="rId29"/>
    </p:embeddedFont>
  </p:embeddedFontLst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KIM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250"/>
    <a:srgbClr val="D9D9ED"/>
    <a:srgbClr val="BEC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723" autoAdjust="0"/>
  </p:normalViewPr>
  <p:slideViewPr>
    <p:cSldViewPr snapToGrid="0">
      <p:cViewPr varScale="1">
        <p:scale>
          <a:sx n="83" d="100"/>
          <a:sy n="83" d="100"/>
        </p:scale>
        <p:origin x="592" y="216"/>
      </p:cViewPr>
      <p:guideLst/>
    </p:cSldViewPr>
  </p:slideViewPr>
  <p:outlineViewPr>
    <p:cViewPr>
      <p:scale>
        <a:sx n="33" d="100"/>
        <a:sy n="33" d="100"/>
      </p:scale>
      <p:origin x="0" y="-1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-2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B0E30-4A27-46A7-8EA5-555EA8D1DF7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 flip="none" rotWithShape="1">
          <a:gsLst>
            <a:gs pos="11000">
              <a:srgbClr val="D9D9ED"/>
            </a:gs>
            <a:gs pos="80000">
              <a:srgbClr val="BEC3E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idx="10"/>
          </p:nvPr>
        </p:nvSpPr>
        <p:spPr>
          <a:xfrm>
            <a:off x="12577314" y="2225616"/>
            <a:ext cx="4252115" cy="8061385"/>
          </a:xfrm>
          <a:custGeom>
            <a:avLst/>
            <a:gdLst>
              <a:gd name="connsiteX0" fmla="*/ 0 w 4252115"/>
              <a:gd name="connsiteY0" fmla="*/ 0 h 8061385"/>
              <a:gd name="connsiteX1" fmla="*/ 4252115 w 4252115"/>
              <a:gd name="connsiteY1" fmla="*/ 0 h 8061385"/>
              <a:gd name="connsiteX2" fmla="*/ 4252115 w 4252115"/>
              <a:gd name="connsiteY2" fmla="*/ 8061385 h 8061385"/>
              <a:gd name="connsiteX3" fmla="*/ 0 w 4252115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2115" h="8061385">
                <a:moveTo>
                  <a:pt x="0" y="0"/>
                </a:moveTo>
                <a:lnTo>
                  <a:pt x="4252115" y="0"/>
                </a:lnTo>
                <a:lnTo>
                  <a:pt x="4252115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idx="10"/>
          </p:nvPr>
        </p:nvSpPr>
        <p:spPr>
          <a:xfrm>
            <a:off x="1009903" y="1556606"/>
            <a:ext cx="3696949" cy="7173790"/>
          </a:xfrm>
          <a:custGeom>
            <a:avLst/>
            <a:gdLst>
              <a:gd name="connsiteX0" fmla="*/ 311690 w 3696949"/>
              <a:gd name="connsiteY0" fmla="*/ 0 h 7173790"/>
              <a:gd name="connsiteX1" fmla="*/ 3385259 w 3696949"/>
              <a:gd name="connsiteY1" fmla="*/ 0 h 7173790"/>
              <a:gd name="connsiteX2" fmla="*/ 3696949 w 3696949"/>
              <a:gd name="connsiteY2" fmla="*/ 311690 h 7173790"/>
              <a:gd name="connsiteX3" fmla="*/ 3696949 w 3696949"/>
              <a:gd name="connsiteY3" fmla="*/ 6862100 h 7173790"/>
              <a:gd name="connsiteX4" fmla="*/ 3385259 w 3696949"/>
              <a:gd name="connsiteY4" fmla="*/ 7173790 h 7173790"/>
              <a:gd name="connsiteX5" fmla="*/ 311690 w 3696949"/>
              <a:gd name="connsiteY5" fmla="*/ 7173790 h 7173790"/>
              <a:gd name="connsiteX6" fmla="*/ 0 w 3696949"/>
              <a:gd name="connsiteY6" fmla="*/ 6862100 h 7173790"/>
              <a:gd name="connsiteX7" fmla="*/ 0 w 3696949"/>
              <a:gd name="connsiteY7" fmla="*/ 311690 h 7173790"/>
              <a:gd name="connsiteX8" fmla="*/ 311690 w 3696949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6949" h="7173790">
                <a:moveTo>
                  <a:pt x="311690" y="0"/>
                </a:moveTo>
                <a:lnTo>
                  <a:pt x="3385259" y="0"/>
                </a:lnTo>
                <a:cubicBezTo>
                  <a:pt x="3557401" y="0"/>
                  <a:pt x="3696949" y="139548"/>
                  <a:pt x="3696949" y="311690"/>
                </a:cubicBezTo>
                <a:lnTo>
                  <a:pt x="3696949" y="6862100"/>
                </a:lnTo>
                <a:cubicBezTo>
                  <a:pt x="3696949" y="7034242"/>
                  <a:pt x="3557401" y="7173790"/>
                  <a:pt x="3385259" y="7173790"/>
                </a:cubicBezTo>
                <a:lnTo>
                  <a:pt x="311690" y="7173790"/>
                </a:lnTo>
                <a:cubicBezTo>
                  <a:pt x="139548" y="7173790"/>
                  <a:pt x="0" y="7034242"/>
                  <a:pt x="0" y="6862100"/>
                </a:cubicBezTo>
                <a:lnTo>
                  <a:pt x="0" y="311690"/>
                </a:lnTo>
                <a:cubicBezTo>
                  <a:pt x="0" y="139548"/>
                  <a:pt x="139548" y="0"/>
                  <a:pt x="311690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idx="11"/>
          </p:nvPr>
        </p:nvSpPr>
        <p:spPr>
          <a:xfrm>
            <a:off x="9225633" y="1556606"/>
            <a:ext cx="3696949" cy="7173790"/>
          </a:xfrm>
          <a:custGeom>
            <a:avLst/>
            <a:gdLst>
              <a:gd name="connsiteX0" fmla="*/ 311690 w 3696949"/>
              <a:gd name="connsiteY0" fmla="*/ 0 h 7173790"/>
              <a:gd name="connsiteX1" fmla="*/ 3385259 w 3696949"/>
              <a:gd name="connsiteY1" fmla="*/ 0 h 7173790"/>
              <a:gd name="connsiteX2" fmla="*/ 3696949 w 3696949"/>
              <a:gd name="connsiteY2" fmla="*/ 311690 h 7173790"/>
              <a:gd name="connsiteX3" fmla="*/ 3696949 w 3696949"/>
              <a:gd name="connsiteY3" fmla="*/ 6862100 h 7173790"/>
              <a:gd name="connsiteX4" fmla="*/ 3385259 w 3696949"/>
              <a:gd name="connsiteY4" fmla="*/ 7173790 h 7173790"/>
              <a:gd name="connsiteX5" fmla="*/ 311690 w 3696949"/>
              <a:gd name="connsiteY5" fmla="*/ 7173790 h 7173790"/>
              <a:gd name="connsiteX6" fmla="*/ 0 w 3696949"/>
              <a:gd name="connsiteY6" fmla="*/ 6862100 h 7173790"/>
              <a:gd name="connsiteX7" fmla="*/ 0 w 3696949"/>
              <a:gd name="connsiteY7" fmla="*/ 311690 h 7173790"/>
              <a:gd name="connsiteX8" fmla="*/ 311690 w 3696949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6949" h="7173790">
                <a:moveTo>
                  <a:pt x="311690" y="0"/>
                </a:moveTo>
                <a:lnTo>
                  <a:pt x="3385259" y="0"/>
                </a:lnTo>
                <a:cubicBezTo>
                  <a:pt x="3557401" y="0"/>
                  <a:pt x="3696949" y="139548"/>
                  <a:pt x="3696949" y="311690"/>
                </a:cubicBezTo>
                <a:lnTo>
                  <a:pt x="3696949" y="6862100"/>
                </a:lnTo>
                <a:cubicBezTo>
                  <a:pt x="3696949" y="7034242"/>
                  <a:pt x="3557401" y="7173790"/>
                  <a:pt x="3385259" y="7173790"/>
                </a:cubicBezTo>
                <a:lnTo>
                  <a:pt x="311690" y="7173790"/>
                </a:lnTo>
                <a:cubicBezTo>
                  <a:pt x="139548" y="7173790"/>
                  <a:pt x="0" y="7034242"/>
                  <a:pt x="0" y="6862100"/>
                </a:cubicBezTo>
                <a:lnTo>
                  <a:pt x="0" y="311690"/>
                </a:lnTo>
                <a:cubicBezTo>
                  <a:pt x="0" y="139548"/>
                  <a:pt x="139548" y="0"/>
                  <a:pt x="311690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idx="11"/>
          </p:nvPr>
        </p:nvSpPr>
        <p:spPr>
          <a:xfrm>
            <a:off x="11827729" y="1480406"/>
            <a:ext cx="4555271" cy="7173790"/>
          </a:xfrm>
          <a:custGeom>
            <a:avLst/>
            <a:gdLst>
              <a:gd name="connsiteX0" fmla="*/ 384055 w 4555271"/>
              <a:gd name="connsiteY0" fmla="*/ 0 h 7173790"/>
              <a:gd name="connsiteX1" fmla="*/ 4171216 w 4555271"/>
              <a:gd name="connsiteY1" fmla="*/ 0 h 7173790"/>
              <a:gd name="connsiteX2" fmla="*/ 4555271 w 4555271"/>
              <a:gd name="connsiteY2" fmla="*/ 384055 h 7173790"/>
              <a:gd name="connsiteX3" fmla="*/ 4555271 w 4555271"/>
              <a:gd name="connsiteY3" fmla="*/ 6789735 h 7173790"/>
              <a:gd name="connsiteX4" fmla="*/ 4171216 w 4555271"/>
              <a:gd name="connsiteY4" fmla="*/ 7173790 h 7173790"/>
              <a:gd name="connsiteX5" fmla="*/ 384055 w 4555271"/>
              <a:gd name="connsiteY5" fmla="*/ 7173790 h 7173790"/>
              <a:gd name="connsiteX6" fmla="*/ 0 w 4555271"/>
              <a:gd name="connsiteY6" fmla="*/ 6789735 h 7173790"/>
              <a:gd name="connsiteX7" fmla="*/ 0 w 4555271"/>
              <a:gd name="connsiteY7" fmla="*/ 384055 h 7173790"/>
              <a:gd name="connsiteX8" fmla="*/ 384055 w 4555271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5271" h="7173790">
                <a:moveTo>
                  <a:pt x="384055" y="0"/>
                </a:moveTo>
                <a:lnTo>
                  <a:pt x="4171216" y="0"/>
                </a:lnTo>
                <a:cubicBezTo>
                  <a:pt x="4383324" y="0"/>
                  <a:pt x="4555271" y="171947"/>
                  <a:pt x="4555271" y="384055"/>
                </a:cubicBezTo>
                <a:lnTo>
                  <a:pt x="4555271" y="6789735"/>
                </a:lnTo>
                <a:cubicBezTo>
                  <a:pt x="4555271" y="7001843"/>
                  <a:pt x="4383324" y="7173790"/>
                  <a:pt x="4171216" y="7173790"/>
                </a:cubicBezTo>
                <a:lnTo>
                  <a:pt x="384055" y="7173790"/>
                </a:lnTo>
                <a:cubicBezTo>
                  <a:pt x="171947" y="7173790"/>
                  <a:pt x="0" y="7001843"/>
                  <a:pt x="0" y="6789735"/>
                </a:cubicBezTo>
                <a:lnTo>
                  <a:pt x="0" y="384055"/>
                </a:lnTo>
                <a:cubicBezTo>
                  <a:pt x="0" y="171947"/>
                  <a:pt x="171947" y="0"/>
                  <a:pt x="38405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idx="12"/>
          </p:nvPr>
        </p:nvSpPr>
        <p:spPr>
          <a:xfrm>
            <a:off x="1657603" y="1480405"/>
            <a:ext cx="4555271" cy="7173790"/>
          </a:xfrm>
          <a:custGeom>
            <a:avLst/>
            <a:gdLst>
              <a:gd name="connsiteX0" fmla="*/ 384055 w 4555271"/>
              <a:gd name="connsiteY0" fmla="*/ 0 h 7173790"/>
              <a:gd name="connsiteX1" fmla="*/ 4171216 w 4555271"/>
              <a:gd name="connsiteY1" fmla="*/ 0 h 7173790"/>
              <a:gd name="connsiteX2" fmla="*/ 4555271 w 4555271"/>
              <a:gd name="connsiteY2" fmla="*/ 384055 h 7173790"/>
              <a:gd name="connsiteX3" fmla="*/ 4555271 w 4555271"/>
              <a:gd name="connsiteY3" fmla="*/ 6789735 h 7173790"/>
              <a:gd name="connsiteX4" fmla="*/ 4171216 w 4555271"/>
              <a:gd name="connsiteY4" fmla="*/ 7173790 h 7173790"/>
              <a:gd name="connsiteX5" fmla="*/ 384055 w 4555271"/>
              <a:gd name="connsiteY5" fmla="*/ 7173790 h 7173790"/>
              <a:gd name="connsiteX6" fmla="*/ 0 w 4555271"/>
              <a:gd name="connsiteY6" fmla="*/ 6789735 h 7173790"/>
              <a:gd name="connsiteX7" fmla="*/ 0 w 4555271"/>
              <a:gd name="connsiteY7" fmla="*/ 384055 h 7173790"/>
              <a:gd name="connsiteX8" fmla="*/ 384055 w 4555271"/>
              <a:gd name="connsiteY8" fmla="*/ 0 h 717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5271" h="7173790">
                <a:moveTo>
                  <a:pt x="384055" y="0"/>
                </a:moveTo>
                <a:lnTo>
                  <a:pt x="4171216" y="0"/>
                </a:lnTo>
                <a:cubicBezTo>
                  <a:pt x="4383324" y="0"/>
                  <a:pt x="4555271" y="171947"/>
                  <a:pt x="4555271" y="384055"/>
                </a:cubicBezTo>
                <a:lnTo>
                  <a:pt x="4555271" y="6789735"/>
                </a:lnTo>
                <a:cubicBezTo>
                  <a:pt x="4555271" y="7001843"/>
                  <a:pt x="4383324" y="7173790"/>
                  <a:pt x="4171216" y="7173790"/>
                </a:cubicBezTo>
                <a:lnTo>
                  <a:pt x="384055" y="7173790"/>
                </a:lnTo>
                <a:cubicBezTo>
                  <a:pt x="171947" y="7173790"/>
                  <a:pt x="0" y="7001843"/>
                  <a:pt x="0" y="6789735"/>
                </a:cubicBezTo>
                <a:lnTo>
                  <a:pt x="0" y="384055"/>
                </a:lnTo>
                <a:cubicBezTo>
                  <a:pt x="0" y="171947"/>
                  <a:pt x="171947" y="0"/>
                  <a:pt x="38405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7" grpId="0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2"/>
          </p:nvPr>
        </p:nvSpPr>
        <p:spPr>
          <a:xfrm>
            <a:off x="1510407" y="2242955"/>
            <a:ext cx="4742257" cy="8061385"/>
          </a:xfrm>
          <a:custGeom>
            <a:avLst/>
            <a:gdLst>
              <a:gd name="connsiteX0" fmla="*/ 0 w 4742257"/>
              <a:gd name="connsiteY0" fmla="*/ 0 h 8061385"/>
              <a:gd name="connsiteX1" fmla="*/ 4742257 w 4742257"/>
              <a:gd name="connsiteY1" fmla="*/ 0 h 8061385"/>
              <a:gd name="connsiteX2" fmla="*/ 4742257 w 4742257"/>
              <a:gd name="connsiteY2" fmla="*/ 8061385 h 8061385"/>
              <a:gd name="connsiteX3" fmla="*/ 0 w 4742257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257" h="8061385">
                <a:moveTo>
                  <a:pt x="0" y="0"/>
                </a:moveTo>
                <a:lnTo>
                  <a:pt x="4742257" y="0"/>
                </a:lnTo>
                <a:lnTo>
                  <a:pt x="4742257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902755" y="5324627"/>
            <a:ext cx="6566711" cy="3652686"/>
          </a:xfrm>
          <a:custGeom>
            <a:avLst/>
            <a:gdLst>
              <a:gd name="connsiteX0" fmla="*/ 171701 w 4377807"/>
              <a:gd name="connsiteY0" fmla="*/ 0 h 2435124"/>
              <a:gd name="connsiteX1" fmla="*/ 4206106 w 4377807"/>
              <a:gd name="connsiteY1" fmla="*/ 0 h 2435124"/>
              <a:gd name="connsiteX2" fmla="*/ 4377807 w 4377807"/>
              <a:gd name="connsiteY2" fmla="*/ 171701 h 2435124"/>
              <a:gd name="connsiteX3" fmla="*/ 4377807 w 4377807"/>
              <a:gd name="connsiteY3" fmla="*/ 2263423 h 2435124"/>
              <a:gd name="connsiteX4" fmla="*/ 4206106 w 4377807"/>
              <a:gd name="connsiteY4" fmla="*/ 2435124 h 2435124"/>
              <a:gd name="connsiteX5" fmla="*/ 171701 w 4377807"/>
              <a:gd name="connsiteY5" fmla="*/ 2435124 h 2435124"/>
              <a:gd name="connsiteX6" fmla="*/ 0 w 4377807"/>
              <a:gd name="connsiteY6" fmla="*/ 2263423 h 2435124"/>
              <a:gd name="connsiteX7" fmla="*/ 0 w 4377807"/>
              <a:gd name="connsiteY7" fmla="*/ 171701 h 2435124"/>
              <a:gd name="connsiteX8" fmla="*/ 171701 w 4377807"/>
              <a:gd name="connsiteY8" fmla="*/ 0 h 243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7807" h="2435124">
                <a:moveTo>
                  <a:pt x="171701" y="0"/>
                </a:moveTo>
                <a:lnTo>
                  <a:pt x="4206106" y="0"/>
                </a:lnTo>
                <a:cubicBezTo>
                  <a:pt x="4300934" y="0"/>
                  <a:pt x="4377807" y="76873"/>
                  <a:pt x="4377807" y="171701"/>
                </a:cubicBezTo>
                <a:lnTo>
                  <a:pt x="4377807" y="2263423"/>
                </a:lnTo>
                <a:cubicBezTo>
                  <a:pt x="4377807" y="2358251"/>
                  <a:pt x="4300934" y="2435124"/>
                  <a:pt x="4206106" y="2435124"/>
                </a:cubicBezTo>
                <a:lnTo>
                  <a:pt x="171701" y="2435124"/>
                </a:lnTo>
                <a:cubicBezTo>
                  <a:pt x="76873" y="2435124"/>
                  <a:pt x="0" y="2358251"/>
                  <a:pt x="0" y="2263423"/>
                </a:cubicBezTo>
                <a:lnTo>
                  <a:pt x="0" y="171701"/>
                </a:lnTo>
                <a:cubicBezTo>
                  <a:pt x="0" y="76873"/>
                  <a:pt x="76873" y="0"/>
                  <a:pt x="17170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ID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9665499" y="3314702"/>
            <a:ext cx="3555204" cy="5719761"/>
          </a:xfrm>
          <a:custGeom>
            <a:avLst/>
            <a:gdLst>
              <a:gd name="connsiteX0" fmla="*/ 275979 w 2370136"/>
              <a:gd name="connsiteY0" fmla="*/ 0 h 3813174"/>
              <a:gd name="connsiteX1" fmla="*/ 2370136 w 2370136"/>
              <a:gd name="connsiteY1" fmla="*/ 0 h 3813174"/>
              <a:gd name="connsiteX2" fmla="*/ 2370136 w 2370136"/>
              <a:gd name="connsiteY2" fmla="*/ 3813174 h 3813174"/>
              <a:gd name="connsiteX3" fmla="*/ 275979 w 2370136"/>
              <a:gd name="connsiteY3" fmla="*/ 3813174 h 3813174"/>
              <a:gd name="connsiteX4" fmla="*/ 0 w 2370136"/>
              <a:gd name="connsiteY4" fmla="*/ 3537195 h 3813174"/>
              <a:gd name="connsiteX5" fmla="*/ 0 w 2370136"/>
              <a:gd name="connsiteY5" fmla="*/ 275979 h 3813174"/>
              <a:gd name="connsiteX6" fmla="*/ 275979 w 2370136"/>
              <a:gd name="connsiteY6" fmla="*/ 0 h 38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0136" h="3813174">
                <a:moveTo>
                  <a:pt x="275979" y="0"/>
                </a:moveTo>
                <a:lnTo>
                  <a:pt x="2370136" y="0"/>
                </a:lnTo>
                <a:lnTo>
                  <a:pt x="2370136" y="3813174"/>
                </a:lnTo>
                <a:lnTo>
                  <a:pt x="275979" y="3813174"/>
                </a:lnTo>
                <a:cubicBezTo>
                  <a:pt x="123560" y="3813174"/>
                  <a:pt x="0" y="3689614"/>
                  <a:pt x="0" y="3537195"/>
                </a:cubicBezTo>
                <a:lnTo>
                  <a:pt x="0" y="275979"/>
                </a:lnTo>
                <a:cubicBezTo>
                  <a:pt x="0" y="123560"/>
                  <a:pt x="123560" y="0"/>
                  <a:pt x="27597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27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4948" y="3314700"/>
            <a:ext cx="3555206" cy="5719761"/>
          </a:xfrm>
          <a:custGeom>
            <a:avLst/>
            <a:gdLst>
              <a:gd name="connsiteX0" fmla="*/ 275979 w 2370137"/>
              <a:gd name="connsiteY0" fmla="*/ 0 h 3813174"/>
              <a:gd name="connsiteX1" fmla="*/ 2370137 w 2370137"/>
              <a:gd name="connsiteY1" fmla="*/ 0 h 3813174"/>
              <a:gd name="connsiteX2" fmla="*/ 2370137 w 2370137"/>
              <a:gd name="connsiteY2" fmla="*/ 3813174 h 3813174"/>
              <a:gd name="connsiteX3" fmla="*/ 275979 w 2370137"/>
              <a:gd name="connsiteY3" fmla="*/ 3813174 h 3813174"/>
              <a:gd name="connsiteX4" fmla="*/ 0 w 2370137"/>
              <a:gd name="connsiteY4" fmla="*/ 3537195 h 3813174"/>
              <a:gd name="connsiteX5" fmla="*/ 0 w 2370137"/>
              <a:gd name="connsiteY5" fmla="*/ 275979 h 3813174"/>
              <a:gd name="connsiteX6" fmla="*/ 275979 w 2370137"/>
              <a:gd name="connsiteY6" fmla="*/ 0 h 381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0137" h="3813174">
                <a:moveTo>
                  <a:pt x="275979" y="0"/>
                </a:moveTo>
                <a:lnTo>
                  <a:pt x="2370137" y="0"/>
                </a:lnTo>
                <a:lnTo>
                  <a:pt x="2370137" y="3813174"/>
                </a:lnTo>
                <a:lnTo>
                  <a:pt x="275979" y="3813174"/>
                </a:lnTo>
                <a:cubicBezTo>
                  <a:pt x="123560" y="3813174"/>
                  <a:pt x="0" y="3689614"/>
                  <a:pt x="0" y="3537195"/>
                </a:cubicBezTo>
                <a:lnTo>
                  <a:pt x="0" y="275979"/>
                </a:lnTo>
                <a:cubicBezTo>
                  <a:pt x="0" y="123560"/>
                  <a:pt x="123560" y="0"/>
                  <a:pt x="27597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27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ID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33790"/>
            <a:ext cx="16916400" cy="903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5250" b="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9220794"/>
            <a:ext cx="45148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Pitch Deck | </a:t>
            </a:r>
            <a:r>
              <a:rPr lang="en-US" dirty="0">
                <a:solidFill>
                  <a:schemeClr val="accent1"/>
                </a:solidFill>
              </a:rPr>
              <a:t>Presentation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6985243" y="9188052"/>
            <a:ext cx="616958" cy="6131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>
              <a:solidFill>
                <a:schemeClr val="accent1"/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24389" y="9341009"/>
            <a:ext cx="738665" cy="3072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8B2BE56-A1DF-44BF-AF31-08C6097C884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 flip="none" rotWithShape="1">
          <a:gsLst>
            <a:gs pos="11000">
              <a:srgbClr val="D9D9ED"/>
            </a:gs>
            <a:gs pos="80000">
              <a:srgbClr val="BEC3E4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idx="10"/>
          </p:nvPr>
        </p:nvSpPr>
        <p:spPr>
          <a:xfrm>
            <a:off x="8686798" y="0"/>
            <a:ext cx="9601202" cy="10287000"/>
          </a:xfrm>
          <a:custGeom>
            <a:avLst/>
            <a:gdLst>
              <a:gd name="connsiteX0" fmla="*/ 0 w 9601202"/>
              <a:gd name="connsiteY0" fmla="*/ 0 h 10287000"/>
              <a:gd name="connsiteX1" fmla="*/ 9601202 w 9601202"/>
              <a:gd name="connsiteY1" fmla="*/ 0 h 10287000"/>
              <a:gd name="connsiteX2" fmla="*/ 9601202 w 9601202"/>
              <a:gd name="connsiteY2" fmla="*/ 10287000 h 10287000"/>
              <a:gd name="connsiteX3" fmla="*/ 0 w 9601202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2" h="10287000">
                <a:moveTo>
                  <a:pt x="0" y="0"/>
                </a:moveTo>
                <a:lnTo>
                  <a:pt x="9601202" y="0"/>
                </a:lnTo>
                <a:lnTo>
                  <a:pt x="9601202" y="10287000"/>
                </a:lnTo>
                <a:lnTo>
                  <a:pt x="0" y="10287000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</p:bldLst>
      </p:timing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52016" y="1284800"/>
            <a:ext cx="15783968" cy="3746735"/>
          </a:xfrm>
          <a:prstGeom prst="roundRect">
            <a:avLst>
              <a:gd name="adj" fmla="val 12932"/>
            </a:avLst>
          </a:prstGeom>
          <a:ln w="190500">
            <a:solidFill>
              <a:schemeClr val="bg1">
                <a:alpha val="8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idx="1"/>
          </p:nvPr>
        </p:nvSpPr>
        <p:spPr>
          <a:xfrm>
            <a:off x="11802120" y="3150473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4" y="0"/>
                  <a:pt x="2889940" y="647293"/>
                  <a:pt x="2889940" y="1445770"/>
                </a:cubicBezTo>
                <a:cubicBezTo>
                  <a:pt x="2889940" y="2244247"/>
                  <a:pt x="2243004" y="2891540"/>
                  <a:pt x="1444970" y="2891540"/>
                </a:cubicBezTo>
                <a:cubicBezTo>
                  <a:pt x="646934" y="2891540"/>
                  <a:pt x="0" y="2244247"/>
                  <a:pt x="0" y="1445770"/>
                </a:cubicBezTo>
                <a:cubicBezTo>
                  <a:pt x="0" y="647293"/>
                  <a:pt x="646934" y="0"/>
                  <a:pt x="1444970" y="0"/>
                </a:cubicBezTo>
                <a:close/>
              </a:path>
            </a:pathLst>
          </a:custGeom>
          <a:noFill/>
          <a:effectLst>
            <a:innerShdw blurRad="292100">
              <a:srgbClr val="283250">
                <a:alpha val="7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idx="10"/>
          </p:nvPr>
        </p:nvSpPr>
        <p:spPr>
          <a:xfrm>
            <a:off x="7699032" y="3150473"/>
            <a:ext cx="2889939" cy="2891540"/>
          </a:xfrm>
          <a:custGeom>
            <a:avLst/>
            <a:gdLst>
              <a:gd name="connsiteX0" fmla="*/ 1444969 w 2889939"/>
              <a:gd name="connsiteY0" fmla="*/ 0 h 2891540"/>
              <a:gd name="connsiteX1" fmla="*/ 2889939 w 2889939"/>
              <a:gd name="connsiteY1" fmla="*/ 1445770 h 2891540"/>
              <a:gd name="connsiteX2" fmla="*/ 1444969 w 2889939"/>
              <a:gd name="connsiteY2" fmla="*/ 2891540 h 2891540"/>
              <a:gd name="connsiteX3" fmla="*/ 0 w 2889939"/>
              <a:gd name="connsiteY3" fmla="*/ 1445770 h 2891540"/>
              <a:gd name="connsiteX4" fmla="*/ 1444969 w 2889939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39" h="2891540">
                <a:moveTo>
                  <a:pt x="1444969" y="0"/>
                </a:moveTo>
                <a:cubicBezTo>
                  <a:pt x="2243005" y="0"/>
                  <a:pt x="2889939" y="647293"/>
                  <a:pt x="2889939" y="1445770"/>
                </a:cubicBezTo>
                <a:cubicBezTo>
                  <a:pt x="2889939" y="2244247"/>
                  <a:pt x="2243005" y="2891540"/>
                  <a:pt x="1444969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69" y="0"/>
                </a:cubicBezTo>
                <a:close/>
              </a:path>
            </a:pathLst>
          </a:custGeom>
          <a:noFill/>
          <a:effectLst>
            <a:innerShdw blurRad="292100">
              <a:srgbClr val="283250">
                <a:alpha val="7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idx="11"/>
          </p:nvPr>
        </p:nvSpPr>
        <p:spPr>
          <a:xfrm>
            <a:off x="3599560" y="3150473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5" y="0"/>
                  <a:pt x="2889940" y="647293"/>
                  <a:pt x="2889940" y="1445770"/>
                </a:cubicBezTo>
                <a:cubicBezTo>
                  <a:pt x="2889940" y="2244247"/>
                  <a:pt x="2243005" y="2891540"/>
                  <a:pt x="1444970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70" y="0"/>
                </a:cubicBezTo>
                <a:close/>
              </a:path>
            </a:pathLst>
          </a:custGeom>
          <a:noFill/>
          <a:effectLst>
            <a:innerShdw blurRad="292100">
              <a:srgbClr val="283250">
                <a:alpha val="7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0" grpId="0"/>
          <p:bldP spid="9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0"/>
          </p:nvPr>
        </p:nvSpPr>
        <p:spPr>
          <a:xfrm>
            <a:off x="6697172" y="2242955"/>
            <a:ext cx="4742257" cy="8061385"/>
          </a:xfrm>
          <a:custGeom>
            <a:avLst/>
            <a:gdLst>
              <a:gd name="connsiteX0" fmla="*/ 0 w 4742257"/>
              <a:gd name="connsiteY0" fmla="*/ 0 h 8061385"/>
              <a:gd name="connsiteX1" fmla="*/ 4742257 w 4742257"/>
              <a:gd name="connsiteY1" fmla="*/ 0 h 8061385"/>
              <a:gd name="connsiteX2" fmla="*/ 4742257 w 4742257"/>
              <a:gd name="connsiteY2" fmla="*/ 8061385 h 8061385"/>
              <a:gd name="connsiteX3" fmla="*/ 0 w 4742257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257" h="8061385">
                <a:moveTo>
                  <a:pt x="0" y="0"/>
                </a:moveTo>
                <a:lnTo>
                  <a:pt x="4742257" y="0"/>
                </a:lnTo>
                <a:lnTo>
                  <a:pt x="4742257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0"/>
          </p:nvPr>
        </p:nvSpPr>
        <p:spPr>
          <a:xfrm>
            <a:off x="12577314" y="2242954"/>
            <a:ext cx="4252115" cy="8061385"/>
          </a:xfrm>
          <a:custGeom>
            <a:avLst/>
            <a:gdLst>
              <a:gd name="connsiteX0" fmla="*/ 0 w 4252115"/>
              <a:gd name="connsiteY0" fmla="*/ 0 h 8061385"/>
              <a:gd name="connsiteX1" fmla="*/ 4252115 w 4252115"/>
              <a:gd name="connsiteY1" fmla="*/ 0 h 8061385"/>
              <a:gd name="connsiteX2" fmla="*/ 4252115 w 4252115"/>
              <a:gd name="connsiteY2" fmla="*/ 8061385 h 8061385"/>
              <a:gd name="connsiteX3" fmla="*/ 0 w 4252115"/>
              <a:gd name="connsiteY3" fmla="*/ 8061385 h 806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2115" h="8061385">
                <a:moveTo>
                  <a:pt x="0" y="0"/>
                </a:moveTo>
                <a:lnTo>
                  <a:pt x="4252115" y="0"/>
                </a:lnTo>
                <a:lnTo>
                  <a:pt x="4252115" y="8061385"/>
                </a:lnTo>
                <a:lnTo>
                  <a:pt x="0" y="8061385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idx="10"/>
          </p:nvPr>
        </p:nvSpPr>
        <p:spPr>
          <a:xfrm>
            <a:off x="9649408" y="4777274"/>
            <a:ext cx="7072604" cy="4366727"/>
          </a:xfrm>
          <a:custGeom>
            <a:avLst/>
            <a:gdLst>
              <a:gd name="connsiteX0" fmla="*/ 0 w 7072604"/>
              <a:gd name="connsiteY0" fmla="*/ 0 h 4366727"/>
              <a:gd name="connsiteX1" fmla="*/ 7072604 w 7072604"/>
              <a:gd name="connsiteY1" fmla="*/ 0 h 4366727"/>
              <a:gd name="connsiteX2" fmla="*/ 7072604 w 7072604"/>
              <a:gd name="connsiteY2" fmla="*/ 3801927 h 4366727"/>
              <a:gd name="connsiteX3" fmla="*/ 6507804 w 7072604"/>
              <a:gd name="connsiteY3" fmla="*/ 4366727 h 4366727"/>
              <a:gd name="connsiteX4" fmla="*/ 564800 w 7072604"/>
              <a:gd name="connsiteY4" fmla="*/ 4366727 h 4366727"/>
              <a:gd name="connsiteX5" fmla="*/ 0 w 7072604"/>
              <a:gd name="connsiteY5" fmla="*/ 3801927 h 436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2604" h="4366727">
                <a:moveTo>
                  <a:pt x="0" y="0"/>
                </a:moveTo>
                <a:lnTo>
                  <a:pt x="7072604" y="0"/>
                </a:lnTo>
                <a:lnTo>
                  <a:pt x="7072604" y="3801927"/>
                </a:lnTo>
                <a:cubicBezTo>
                  <a:pt x="7072604" y="4113857"/>
                  <a:pt x="6819734" y="4366727"/>
                  <a:pt x="6507804" y="4366727"/>
                </a:cubicBezTo>
                <a:lnTo>
                  <a:pt x="564800" y="4366727"/>
                </a:lnTo>
                <a:cubicBezTo>
                  <a:pt x="252870" y="4366727"/>
                  <a:pt x="0" y="4113857"/>
                  <a:pt x="0" y="3801927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idx="11"/>
          </p:nvPr>
        </p:nvSpPr>
        <p:spPr>
          <a:xfrm>
            <a:off x="1565988" y="4777274"/>
            <a:ext cx="7072604" cy="4366727"/>
          </a:xfrm>
          <a:custGeom>
            <a:avLst/>
            <a:gdLst>
              <a:gd name="connsiteX0" fmla="*/ 0 w 7072604"/>
              <a:gd name="connsiteY0" fmla="*/ 0 h 4366727"/>
              <a:gd name="connsiteX1" fmla="*/ 7072604 w 7072604"/>
              <a:gd name="connsiteY1" fmla="*/ 0 h 4366727"/>
              <a:gd name="connsiteX2" fmla="*/ 7072604 w 7072604"/>
              <a:gd name="connsiteY2" fmla="*/ 3801927 h 4366727"/>
              <a:gd name="connsiteX3" fmla="*/ 6507804 w 7072604"/>
              <a:gd name="connsiteY3" fmla="*/ 4366727 h 4366727"/>
              <a:gd name="connsiteX4" fmla="*/ 564800 w 7072604"/>
              <a:gd name="connsiteY4" fmla="*/ 4366727 h 4366727"/>
              <a:gd name="connsiteX5" fmla="*/ 0 w 7072604"/>
              <a:gd name="connsiteY5" fmla="*/ 3801927 h 436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72604" h="4366727">
                <a:moveTo>
                  <a:pt x="0" y="0"/>
                </a:moveTo>
                <a:lnTo>
                  <a:pt x="7072604" y="0"/>
                </a:lnTo>
                <a:lnTo>
                  <a:pt x="7072604" y="3801927"/>
                </a:lnTo>
                <a:cubicBezTo>
                  <a:pt x="7072604" y="4113857"/>
                  <a:pt x="6819734" y="4366727"/>
                  <a:pt x="6507804" y="4366727"/>
                </a:cubicBezTo>
                <a:lnTo>
                  <a:pt x="564800" y="4366727"/>
                </a:lnTo>
                <a:cubicBezTo>
                  <a:pt x="252870" y="4366727"/>
                  <a:pt x="0" y="4113857"/>
                  <a:pt x="0" y="3801927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/>
          <p:bldP spid="10" grpId="0"/>
        </p:bldLst>
      </p:timing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idx="10"/>
          </p:nvPr>
        </p:nvSpPr>
        <p:spPr>
          <a:xfrm>
            <a:off x="1239671" y="2906974"/>
            <a:ext cx="4878352" cy="4230809"/>
          </a:xfrm>
          <a:custGeom>
            <a:avLst/>
            <a:gdLst>
              <a:gd name="connsiteX0" fmla="*/ 327435 w 4878352"/>
              <a:gd name="connsiteY0" fmla="*/ 0 h 4230809"/>
              <a:gd name="connsiteX1" fmla="*/ 4550917 w 4878352"/>
              <a:gd name="connsiteY1" fmla="*/ 0 h 4230809"/>
              <a:gd name="connsiteX2" fmla="*/ 4878352 w 4878352"/>
              <a:gd name="connsiteY2" fmla="*/ 327435 h 4230809"/>
              <a:gd name="connsiteX3" fmla="*/ 4878352 w 4878352"/>
              <a:gd name="connsiteY3" fmla="*/ 4230809 h 4230809"/>
              <a:gd name="connsiteX4" fmla="*/ 0 w 4878352"/>
              <a:gd name="connsiteY4" fmla="*/ 4230809 h 4230809"/>
              <a:gd name="connsiteX5" fmla="*/ 0 w 4878352"/>
              <a:gd name="connsiteY5" fmla="*/ 327435 h 4230809"/>
              <a:gd name="connsiteX6" fmla="*/ 327435 w 4878352"/>
              <a:gd name="connsiteY6" fmla="*/ 0 h 423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8352" h="4230809">
                <a:moveTo>
                  <a:pt x="327435" y="0"/>
                </a:moveTo>
                <a:lnTo>
                  <a:pt x="4550917" y="0"/>
                </a:lnTo>
                <a:cubicBezTo>
                  <a:pt x="4731754" y="0"/>
                  <a:pt x="4878352" y="146598"/>
                  <a:pt x="4878352" y="327435"/>
                </a:cubicBezTo>
                <a:lnTo>
                  <a:pt x="4878352" y="4230809"/>
                </a:lnTo>
                <a:lnTo>
                  <a:pt x="0" y="4230809"/>
                </a:lnTo>
                <a:lnTo>
                  <a:pt x="0" y="327435"/>
                </a:lnTo>
                <a:cubicBezTo>
                  <a:pt x="0" y="146598"/>
                  <a:pt x="146598" y="0"/>
                  <a:pt x="32743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idx="11"/>
          </p:nvPr>
        </p:nvSpPr>
        <p:spPr>
          <a:xfrm>
            <a:off x="6704824" y="2906973"/>
            <a:ext cx="4878352" cy="4230809"/>
          </a:xfrm>
          <a:custGeom>
            <a:avLst/>
            <a:gdLst>
              <a:gd name="connsiteX0" fmla="*/ 327435 w 4878352"/>
              <a:gd name="connsiteY0" fmla="*/ 0 h 4230809"/>
              <a:gd name="connsiteX1" fmla="*/ 4550917 w 4878352"/>
              <a:gd name="connsiteY1" fmla="*/ 0 h 4230809"/>
              <a:gd name="connsiteX2" fmla="*/ 4878352 w 4878352"/>
              <a:gd name="connsiteY2" fmla="*/ 327435 h 4230809"/>
              <a:gd name="connsiteX3" fmla="*/ 4878352 w 4878352"/>
              <a:gd name="connsiteY3" fmla="*/ 4230809 h 4230809"/>
              <a:gd name="connsiteX4" fmla="*/ 0 w 4878352"/>
              <a:gd name="connsiteY4" fmla="*/ 4230809 h 4230809"/>
              <a:gd name="connsiteX5" fmla="*/ 0 w 4878352"/>
              <a:gd name="connsiteY5" fmla="*/ 327435 h 4230809"/>
              <a:gd name="connsiteX6" fmla="*/ 327435 w 4878352"/>
              <a:gd name="connsiteY6" fmla="*/ 0 h 423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8352" h="4230809">
                <a:moveTo>
                  <a:pt x="327435" y="0"/>
                </a:moveTo>
                <a:lnTo>
                  <a:pt x="4550917" y="0"/>
                </a:lnTo>
                <a:cubicBezTo>
                  <a:pt x="4731754" y="0"/>
                  <a:pt x="4878352" y="146598"/>
                  <a:pt x="4878352" y="327435"/>
                </a:cubicBezTo>
                <a:lnTo>
                  <a:pt x="4878352" y="4230809"/>
                </a:lnTo>
                <a:lnTo>
                  <a:pt x="0" y="4230809"/>
                </a:lnTo>
                <a:lnTo>
                  <a:pt x="0" y="327435"/>
                </a:lnTo>
                <a:cubicBezTo>
                  <a:pt x="0" y="146598"/>
                  <a:pt x="146598" y="0"/>
                  <a:pt x="32743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idx="12"/>
          </p:nvPr>
        </p:nvSpPr>
        <p:spPr>
          <a:xfrm>
            <a:off x="12169977" y="2906973"/>
            <a:ext cx="4878351" cy="4230809"/>
          </a:xfrm>
          <a:custGeom>
            <a:avLst/>
            <a:gdLst>
              <a:gd name="connsiteX0" fmla="*/ 327435 w 4878351"/>
              <a:gd name="connsiteY0" fmla="*/ 0 h 4230809"/>
              <a:gd name="connsiteX1" fmla="*/ 4550917 w 4878351"/>
              <a:gd name="connsiteY1" fmla="*/ 0 h 4230809"/>
              <a:gd name="connsiteX2" fmla="*/ 4878351 w 4878351"/>
              <a:gd name="connsiteY2" fmla="*/ 327435 h 4230809"/>
              <a:gd name="connsiteX3" fmla="*/ 4878351 w 4878351"/>
              <a:gd name="connsiteY3" fmla="*/ 4230809 h 4230809"/>
              <a:gd name="connsiteX4" fmla="*/ 0 w 4878351"/>
              <a:gd name="connsiteY4" fmla="*/ 4230809 h 4230809"/>
              <a:gd name="connsiteX5" fmla="*/ 0 w 4878351"/>
              <a:gd name="connsiteY5" fmla="*/ 327435 h 4230809"/>
              <a:gd name="connsiteX6" fmla="*/ 327435 w 4878351"/>
              <a:gd name="connsiteY6" fmla="*/ 0 h 423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8351" h="4230809">
                <a:moveTo>
                  <a:pt x="327435" y="0"/>
                </a:moveTo>
                <a:lnTo>
                  <a:pt x="4550917" y="0"/>
                </a:lnTo>
                <a:cubicBezTo>
                  <a:pt x="4731755" y="0"/>
                  <a:pt x="4878351" y="146598"/>
                  <a:pt x="4878351" y="327435"/>
                </a:cubicBezTo>
                <a:lnTo>
                  <a:pt x="4878351" y="4230809"/>
                </a:lnTo>
                <a:lnTo>
                  <a:pt x="0" y="4230809"/>
                </a:lnTo>
                <a:lnTo>
                  <a:pt x="0" y="327435"/>
                </a:lnTo>
                <a:cubicBezTo>
                  <a:pt x="0" y="146598"/>
                  <a:pt x="146598" y="0"/>
                  <a:pt x="327435" y="0"/>
                </a:cubicBez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idx="10"/>
          </p:nvPr>
        </p:nvSpPr>
        <p:spPr>
          <a:xfrm>
            <a:off x="3246182" y="3486150"/>
            <a:ext cx="4012389" cy="6800850"/>
          </a:xfrm>
          <a:custGeom>
            <a:avLst/>
            <a:gdLst>
              <a:gd name="connsiteX0" fmla="*/ 0 w 4012389"/>
              <a:gd name="connsiteY0" fmla="*/ 0 h 6800850"/>
              <a:gd name="connsiteX1" fmla="*/ 4012389 w 4012389"/>
              <a:gd name="connsiteY1" fmla="*/ 0 h 6800850"/>
              <a:gd name="connsiteX2" fmla="*/ 4012389 w 4012389"/>
              <a:gd name="connsiteY2" fmla="*/ 6800850 h 6800850"/>
              <a:gd name="connsiteX3" fmla="*/ 0 w 4012389"/>
              <a:gd name="connsiteY3" fmla="*/ 6800850 h 680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389" h="6800850">
                <a:moveTo>
                  <a:pt x="0" y="0"/>
                </a:moveTo>
                <a:lnTo>
                  <a:pt x="4012389" y="0"/>
                </a:lnTo>
                <a:lnTo>
                  <a:pt x="4012389" y="6800850"/>
                </a:lnTo>
                <a:lnTo>
                  <a:pt x="0" y="6800850"/>
                </a:lnTo>
                <a:close/>
              </a:path>
            </a:pathLst>
          </a:custGeom>
          <a:noFill/>
          <a:effectLst/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</p:bldLst>
      </p:timing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idx="10"/>
          </p:nvPr>
        </p:nvSpPr>
        <p:spPr>
          <a:xfrm>
            <a:off x="1502747" y="3465782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5" y="0"/>
                  <a:pt x="2889940" y="647293"/>
                  <a:pt x="2889940" y="1445770"/>
                </a:cubicBezTo>
                <a:cubicBezTo>
                  <a:pt x="2889940" y="2244247"/>
                  <a:pt x="2243005" y="2891540"/>
                  <a:pt x="1444970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2" name="Picture Placeholder 11"/>
          <p:cNvSpPr>
            <a:spLocks noGrp="1" noChangeAspect="1"/>
          </p:cNvSpPr>
          <p:nvPr>
            <p:ph type="pic" idx="11"/>
          </p:nvPr>
        </p:nvSpPr>
        <p:spPr>
          <a:xfrm>
            <a:off x="5559882" y="3465782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5" y="0"/>
                  <a:pt x="2889940" y="647293"/>
                  <a:pt x="2889940" y="1445770"/>
                </a:cubicBezTo>
                <a:cubicBezTo>
                  <a:pt x="2889940" y="2244247"/>
                  <a:pt x="2243005" y="2891540"/>
                  <a:pt x="1444970" y="2891540"/>
                </a:cubicBezTo>
                <a:cubicBezTo>
                  <a:pt x="646935" y="2891540"/>
                  <a:pt x="0" y="2244247"/>
                  <a:pt x="0" y="1445770"/>
                </a:cubicBezTo>
                <a:cubicBezTo>
                  <a:pt x="0" y="647293"/>
                  <a:pt x="646935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idx="12"/>
          </p:nvPr>
        </p:nvSpPr>
        <p:spPr>
          <a:xfrm>
            <a:off x="9626476" y="3465782"/>
            <a:ext cx="2889940" cy="2891540"/>
          </a:xfrm>
          <a:custGeom>
            <a:avLst/>
            <a:gdLst>
              <a:gd name="connsiteX0" fmla="*/ 1444970 w 2889940"/>
              <a:gd name="connsiteY0" fmla="*/ 0 h 2891540"/>
              <a:gd name="connsiteX1" fmla="*/ 2889940 w 2889940"/>
              <a:gd name="connsiteY1" fmla="*/ 1445770 h 2891540"/>
              <a:gd name="connsiteX2" fmla="*/ 1444970 w 2889940"/>
              <a:gd name="connsiteY2" fmla="*/ 2891540 h 2891540"/>
              <a:gd name="connsiteX3" fmla="*/ 0 w 2889940"/>
              <a:gd name="connsiteY3" fmla="*/ 1445770 h 2891540"/>
              <a:gd name="connsiteX4" fmla="*/ 1444970 w 2889940"/>
              <a:gd name="connsiteY4" fmla="*/ 0 h 2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40">
                <a:moveTo>
                  <a:pt x="1444970" y="0"/>
                </a:moveTo>
                <a:cubicBezTo>
                  <a:pt x="2243006" y="0"/>
                  <a:pt x="2889940" y="647293"/>
                  <a:pt x="2889940" y="1445770"/>
                </a:cubicBezTo>
                <a:cubicBezTo>
                  <a:pt x="2889940" y="2244247"/>
                  <a:pt x="2243006" y="2891540"/>
                  <a:pt x="1444970" y="2891540"/>
                </a:cubicBezTo>
                <a:cubicBezTo>
                  <a:pt x="646936" y="2891540"/>
                  <a:pt x="0" y="2244247"/>
                  <a:pt x="0" y="1445770"/>
                </a:cubicBezTo>
                <a:cubicBezTo>
                  <a:pt x="0" y="647293"/>
                  <a:pt x="646936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idx="13"/>
          </p:nvPr>
        </p:nvSpPr>
        <p:spPr>
          <a:xfrm>
            <a:off x="13683610" y="3465783"/>
            <a:ext cx="2889940" cy="2891538"/>
          </a:xfrm>
          <a:custGeom>
            <a:avLst/>
            <a:gdLst>
              <a:gd name="connsiteX0" fmla="*/ 1444970 w 2889940"/>
              <a:gd name="connsiteY0" fmla="*/ 0 h 2891538"/>
              <a:gd name="connsiteX1" fmla="*/ 2889940 w 2889940"/>
              <a:gd name="connsiteY1" fmla="*/ 1445769 h 2891538"/>
              <a:gd name="connsiteX2" fmla="*/ 1444970 w 2889940"/>
              <a:gd name="connsiteY2" fmla="*/ 2891538 h 2891538"/>
              <a:gd name="connsiteX3" fmla="*/ 0 w 2889940"/>
              <a:gd name="connsiteY3" fmla="*/ 1445769 h 2891538"/>
              <a:gd name="connsiteX4" fmla="*/ 1444970 w 2889940"/>
              <a:gd name="connsiteY4" fmla="*/ 0 h 289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940" h="2891538">
                <a:moveTo>
                  <a:pt x="1444970" y="0"/>
                </a:moveTo>
                <a:cubicBezTo>
                  <a:pt x="2243006" y="0"/>
                  <a:pt x="2889940" y="647293"/>
                  <a:pt x="2889940" y="1445769"/>
                </a:cubicBezTo>
                <a:cubicBezTo>
                  <a:pt x="2889940" y="2244245"/>
                  <a:pt x="2243006" y="2891538"/>
                  <a:pt x="1444970" y="2891538"/>
                </a:cubicBezTo>
                <a:cubicBezTo>
                  <a:pt x="646936" y="2891538"/>
                  <a:pt x="0" y="2244245"/>
                  <a:pt x="0" y="1445769"/>
                </a:cubicBezTo>
                <a:cubicBezTo>
                  <a:pt x="0" y="647293"/>
                  <a:pt x="646936" y="0"/>
                  <a:pt x="1444970" y="0"/>
                </a:cubicBezTo>
                <a:close/>
              </a:path>
            </a:pathLst>
          </a:custGeom>
          <a:noFill/>
          <a:effectLst>
            <a:innerShdw blurRad="342900">
              <a:srgbClr val="283250">
                <a:alpha val="51000"/>
              </a:srgbClr>
            </a:innerShdw>
          </a:effectLst>
        </p:spPr>
        <p:txBody>
          <a:bodyPr wrap="square" anchor="t">
            <a:noAutofit/>
          </a:bodyPr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</p:bldLst>
      </p:timing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1000">
              <a:srgbClr val="D9D9ED"/>
            </a:gs>
            <a:gs pos="80000">
              <a:srgbClr val="BEC3E4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9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/>
            </a:gs>
            <a:gs pos="80000">
              <a:schemeClr val="accent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65032" y="383544"/>
            <a:ext cx="3657085" cy="3657085"/>
            <a:chOff x="2865032" y="383544"/>
            <a:chExt cx="3657085" cy="3657085"/>
          </a:xfrm>
        </p:grpSpPr>
        <p:sp>
          <p:nvSpPr>
            <p:cNvPr id="38" name="Donut 37"/>
            <p:cNvSpPr/>
            <p:nvPr/>
          </p:nvSpPr>
          <p:spPr>
            <a:xfrm>
              <a:off x="3080147" y="567791"/>
              <a:ext cx="3272577" cy="3272577"/>
            </a:xfrm>
            <a:prstGeom prst="donut">
              <a:avLst>
                <a:gd name="adj" fmla="val 31440"/>
              </a:avLst>
            </a:prstGeom>
            <a:gradFill>
              <a:gsLst>
                <a:gs pos="11000">
                  <a:schemeClr val="accent6"/>
                </a:gs>
                <a:gs pos="80000">
                  <a:schemeClr val="accent5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ircle: Hollow 48"/>
            <p:cNvSpPr/>
            <p:nvPr/>
          </p:nvSpPr>
          <p:spPr>
            <a:xfrm>
              <a:off x="2865032" y="383544"/>
              <a:ext cx="3657085" cy="3657085"/>
            </a:xfrm>
            <a:prstGeom prst="donut">
              <a:avLst>
                <a:gd name="adj" fmla="val 36464"/>
              </a:avLst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softEdge rad="584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313310" y="6585907"/>
            <a:ext cx="5862483" cy="5862483"/>
            <a:chOff x="14313310" y="6585907"/>
            <a:chExt cx="5862483" cy="5862483"/>
          </a:xfrm>
        </p:grpSpPr>
        <p:sp>
          <p:nvSpPr>
            <p:cNvPr id="32" name="Donut 31"/>
            <p:cNvSpPr/>
            <p:nvPr/>
          </p:nvSpPr>
          <p:spPr>
            <a:xfrm>
              <a:off x="14435262" y="6707859"/>
              <a:ext cx="5618581" cy="5618581"/>
            </a:xfrm>
            <a:prstGeom prst="donut">
              <a:avLst>
                <a:gd name="adj" fmla="val 23143"/>
              </a:avLst>
            </a:prstGeom>
            <a:gradFill>
              <a:gsLst>
                <a:gs pos="11000">
                  <a:schemeClr val="accent5"/>
                </a:gs>
                <a:gs pos="80000">
                  <a:schemeClr val="accent3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48"/>
            <p:cNvSpPr/>
            <p:nvPr/>
          </p:nvSpPr>
          <p:spPr>
            <a:xfrm>
              <a:off x="14313310" y="6585907"/>
              <a:ext cx="5862483" cy="5862483"/>
            </a:xfrm>
            <a:prstGeom prst="donut">
              <a:avLst>
                <a:gd name="adj" fmla="val 24573"/>
              </a:avLst>
            </a:prstGeom>
            <a:solidFill>
              <a:schemeClr val="bg1">
                <a:alpha val="46000"/>
              </a:schemeClr>
            </a:solidFill>
            <a:ln>
              <a:noFill/>
            </a:ln>
            <a:effectLst>
              <a:softEdge rad="508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790331" y="-4235037"/>
            <a:ext cx="10110238" cy="10110238"/>
            <a:chOff x="7790331" y="-4235037"/>
            <a:chExt cx="10110238" cy="10110238"/>
          </a:xfrm>
        </p:grpSpPr>
        <p:sp>
          <p:nvSpPr>
            <p:cNvPr id="27" name="Donut 26"/>
            <p:cNvSpPr/>
            <p:nvPr/>
          </p:nvSpPr>
          <p:spPr>
            <a:xfrm>
              <a:off x="7790331" y="-4235037"/>
              <a:ext cx="10110238" cy="10110238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48"/>
            <p:cNvSpPr/>
            <p:nvPr/>
          </p:nvSpPr>
          <p:spPr>
            <a:xfrm>
              <a:off x="7877979" y="-4147389"/>
              <a:ext cx="9934943" cy="9934943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558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3256989" y="4499446"/>
            <a:ext cx="10110238" cy="10110238"/>
            <a:chOff x="-3256989" y="4499446"/>
            <a:chExt cx="10110238" cy="10110238"/>
          </a:xfrm>
        </p:grpSpPr>
        <p:sp>
          <p:nvSpPr>
            <p:cNvPr id="24" name="Donut 23"/>
            <p:cNvSpPr/>
            <p:nvPr/>
          </p:nvSpPr>
          <p:spPr>
            <a:xfrm>
              <a:off x="-3256989" y="4499446"/>
              <a:ext cx="10110238" cy="10110238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3"/>
                </a:gs>
                <a:gs pos="8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48"/>
            <p:cNvSpPr/>
            <p:nvPr/>
          </p:nvSpPr>
          <p:spPr>
            <a:xfrm>
              <a:off x="-3169341" y="4587094"/>
              <a:ext cx="9934943" cy="9934943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558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49559" y="1310106"/>
            <a:ext cx="15588882" cy="7719928"/>
            <a:chOff x="1349559" y="1310106"/>
            <a:chExt cx="15588882" cy="7719928"/>
          </a:xfrm>
        </p:grpSpPr>
        <p:sp useBgFill="1">
          <p:nvSpPr>
            <p:cNvPr id="2" name="Rectangle: Rounded Corners 89"/>
            <p:cNvSpPr/>
            <p:nvPr/>
          </p:nvSpPr>
          <p:spPr>
            <a:xfrm>
              <a:off x="1349559" y="1310109"/>
              <a:ext cx="15588882" cy="7666785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349559" y="4499448"/>
              <a:ext cx="5469864" cy="4477447"/>
            </a:xfrm>
            <a:custGeom>
              <a:avLst/>
              <a:gdLst>
                <a:gd name="connsiteX0" fmla="*/ 448571 w 5469864"/>
                <a:gd name="connsiteY0" fmla="*/ 0 h 4477447"/>
                <a:gd name="connsiteX1" fmla="*/ 5445444 w 5469864"/>
                <a:gd name="connsiteY1" fmla="*/ 4285273 h 4477447"/>
                <a:gd name="connsiteX2" fmla="*/ 5469864 w 5469864"/>
                <a:gd name="connsiteY2" fmla="*/ 4477447 h 4477447"/>
                <a:gd name="connsiteX3" fmla="*/ 3721204 w 5469864"/>
                <a:gd name="connsiteY3" fmla="*/ 4477447 h 4477447"/>
                <a:gd name="connsiteX4" fmla="*/ 3707064 w 5469864"/>
                <a:gd name="connsiteY4" fmla="*/ 4384800 h 4477447"/>
                <a:gd name="connsiteX5" fmla="*/ 448571 w 5469864"/>
                <a:gd name="connsiteY5" fmla="*/ 1729052 h 4477447"/>
                <a:gd name="connsiteX6" fmla="*/ 108500 w 5469864"/>
                <a:gd name="connsiteY6" fmla="*/ 1746224 h 4477447"/>
                <a:gd name="connsiteX7" fmla="*/ 0 w 5469864"/>
                <a:gd name="connsiteY7" fmla="*/ 1760012 h 4477447"/>
                <a:gd name="connsiteX8" fmla="*/ 0 w 5469864"/>
                <a:gd name="connsiteY8" fmla="*/ 20906 h 4477447"/>
                <a:gd name="connsiteX9" fmla="*/ 188436 w 5469864"/>
                <a:gd name="connsiteY9" fmla="*/ 6577 h 4477447"/>
                <a:gd name="connsiteX10" fmla="*/ 448571 w 5469864"/>
                <a:gd name="connsiteY10" fmla="*/ 0 h 447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9864" h="4477447">
                  <a:moveTo>
                    <a:pt x="448571" y="0"/>
                  </a:moveTo>
                  <a:cubicBezTo>
                    <a:pt x="2978699" y="0"/>
                    <a:pt x="5074684" y="1858785"/>
                    <a:pt x="5445444" y="4285273"/>
                  </a:cubicBezTo>
                  <a:lnTo>
                    <a:pt x="5469864" y="4477447"/>
                  </a:lnTo>
                  <a:lnTo>
                    <a:pt x="3721204" y="4477447"/>
                  </a:lnTo>
                  <a:lnTo>
                    <a:pt x="3707064" y="4384800"/>
                  </a:lnTo>
                  <a:cubicBezTo>
                    <a:pt x="3396921" y="2869168"/>
                    <a:pt x="2055890" y="1729052"/>
                    <a:pt x="448571" y="1729052"/>
                  </a:cubicBezTo>
                  <a:cubicBezTo>
                    <a:pt x="333763" y="1729052"/>
                    <a:pt x="220313" y="1734869"/>
                    <a:pt x="108500" y="1746224"/>
                  </a:cubicBezTo>
                  <a:lnTo>
                    <a:pt x="0" y="1760012"/>
                  </a:lnTo>
                  <a:lnTo>
                    <a:pt x="0" y="20906"/>
                  </a:lnTo>
                  <a:lnTo>
                    <a:pt x="188436" y="6577"/>
                  </a:lnTo>
                  <a:cubicBezTo>
                    <a:pt x="274596" y="2210"/>
                    <a:pt x="361326" y="0"/>
                    <a:pt x="448571" y="0"/>
                  </a:cubicBezTo>
                  <a:close/>
                </a:path>
              </a:pathLst>
            </a:custGeom>
            <a:gradFill>
              <a:gsLst>
                <a:gs pos="11000">
                  <a:schemeClr val="accent4"/>
                </a:gs>
                <a:gs pos="8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7814390" y="1310107"/>
              <a:ext cx="9124050" cy="4565095"/>
            </a:xfrm>
            <a:custGeom>
              <a:avLst/>
              <a:gdLst>
                <a:gd name="connsiteX0" fmla="*/ 0 w 9124050"/>
                <a:gd name="connsiteY0" fmla="*/ 0 h 4565095"/>
                <a:gd name="connsiteX1" fmla="*/ 1745052 w 9124050"/>
                <a:gd name="connsiteY1" fmla="*/ 0 h 4565095"/>
                <a:gd name="connsiteX2" fmla="*/ 1772568 w 9124050"/>
                <a:gd name="connsiteY2" fmla="*/ 180295 h 4565095"/>
                <a:gd name="connsiteX3" fmla="*/ 5031060 w 9124050"/>
                <a:gd name="connsiteY3" fmla="*/ 2836042 h 4565095"/>
                <a:gd name="connsiteX4" fmla="*/ 8289552 w 9124050"/>
                <a:gd name="connsiteY4" fmla="*/ 180295 h 4565095"/>
                <a:gd name="connsiteX5" fmla="*/ 8317068 w 9124050"/>
                <a:gd name="connsiteY5" fmla="*/ 0 h 4565095"/>
                <a:gd name="connsiteX6" fmla="*/ 8749682 w 9124050"/>
                <a:gd name="connsiteY6" fmla="*/ 0 h 4565095"/>
                <a:gd name="connsiteX7" fmla="*/ 9124050 w 9124050"/>
                <a:gd name="connsiteY7" fmla="*/ 374369 h 4565095"/>
                <a:gd name="connsiteX8" fmla="*/ 9124050 w 9124050"/>
                <a:gd name="connsiteY8" fmla="*/ 2475269 h 4565095"/>
                <a:gd name="connsiteX9" fmla="*/ 9081906 w 9124050"/>
                <a:gd name="connsiteY9" fmla="*/ 2534534 h 4565095"/>
                <a:gd name="connsiteX10" fmla="*/ 5031060 w 9124050"/>
                <a:gd name="connsiteY10" fmla="*/ 4565095 h 4565095"/>
                <a:gd name="connsiteX11" fmla="*/ 2041 w 9124050"/>
                <a:gd name="connsiteY11" fmla="*/ 26833 h 45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050" h="4565095">
                  <a:moveTo>
                    <a:pt x="0" y="0"/>
                  </a:moveTo>
                  <a:lnTo>
                    <a:pt x="1745052" y="0"/>
                  </a:lnTo>
                  <a:lnTo>
                    <a:pt x="1772568" y="180295"/>
                  </a:lnTo>
                  <a:cubicBezTo>
                    <a:pt x="2082711" y="1695927"/>
                    <a:pt x="3423741" y="2836042"/>
                    <a:pt x="5031060" y="2836042"/>
                  </a:cubicBezTo>
                  <a:cubicBezTo>
                    <a:pt x="6638379" y="2836042"/>
                    <a:pt x="7979409" y="1695927"/>
                    <a:pt x="8289552" y="180295"/>
                  </a:cubicBezTo>
                  <a:lnTo>
                    <a:pt x="8317068" y="0"/>
                  </a:lnTo>
                  <a:lnTo>
                    <a:pt x="8749682" y="0"/>
                  </a:lnTo>
                  <a:cubicBezTo>
                    <a:pt x="8956440" y="0"/>
                    <a:pt x="9124050" y="167611"/>
                    <a:pt x="9124050" y="374369"/>
                  </a:cubicBezTo>
                  <a:lnTo>
                    <a:pt x="9124050" y="2475269"/>
                  </a:lnTo>
                  <a:lnTo>
                    <a:pt x="9081906" y="2534534"/>
                  </a:lnTo>
                  <a:cubicBezTo>
                    <a:pt x="8160043" y="3767209"/>
                    <a:pt x="6688730" y="4565095"/>
                    <a:pt x="5031060" y="4565095"/>
                  </a:cubicBezTo>
                  <a:cubicBezTo>
                    <a:pt x="2413687" y="4565095"/>
                    <a:pt x="260913" y="2575907"/>
                    <a:pt x="2041" y="26833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67000"/>
                  </a:schemeClr>
                </a:gs>
                <a:gs pos="80000">
                  <a:schemeClr val="accent2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4473255" y="6725245"/>
              <a:ext cx="2450058" cy="2251649"/>
            </a:xfrm>
            <a:custGeom>
              <a:avLst/>
              <a:gdLst>
                <a:gd name="connsiteX0" fmla="*/ 2450058 w 2450058"/>
                <a:gd name="connsiteY0" fmla="*/ 0 h 2251649"/>
                <a:gd name="connsiteX1" fmla="*/ 2450058 w 2450058"/>
                <a:gd name="connsiteY1" fmla="*/ 1314095 h 2251649"/>
                <a:gd name="connsiteX2" fmla="*/ 2307444 w 2450058"/>
                <a:gd name="connsiteY2" fmla="*/ 1350764 h 2251649"/>
                <a:gd name="connsiteX3" fmla="*/ 1365771 w 2450058"/>
                <a:gd name="connsiteY3" fmla="*/ 2204541 h 2251649"/>
                <a:gd name="connsiteX4" fmla="*/ 1348530 w 2450058"/>
                <a:gd name="connsiteY4" fmla="*/ 2251649 h 2251649"/>
                <a:gd name="connsiteX5" fmla="*/ 0 w 2450058"/>
                <a:gd name="connsiteY5" fmla="*/ 2251649 h 2251649"/>
                <a:gd name="connsiteX6" fmla="*/ 3955 w 2450058"/>
                <a:gd name="connsiteY6" fmla="*/ 2225735 h 2251649"/>
                <a:gd name="connsiteX7" fmla="*/ 2190000 w 2450058"/>
                <a:gd name="connsiteY7" fmla="*/ 39689 h 225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0058" h="2251649">
                  <a:moveTo>
                    <a:pt x="2450058" y="0"/>
                  </a:moveTo>
                  <a:lnTo>
                    <a:pt x="2450058" y="1314095"/>
                  </a:lnTo>
                  <a:lnTo>
                    <a:pt x="2307444" y="1350764"/>
                  </a:lnTo>
                  <a:cubicBezTo>
                    <a:pt x="1882189" y="1483032"/>
                    <a:pt x="1537578" y="1798344"/>
                    <a:pt x="1365771" y="2204541"/>
                  </a:cubicBezTo>
                  <a:lnTo>
                    <a:pt x="1348530" y="2251649"/>
                  </a:lnTo>
                  <a:lnTo>
                    <a:pt x="0" y="2251649"/>
                  </a:lnTo>
                  <a:lnTo>
                    <a:pt x="3955" y="2225735"/>
                  </a:lnTo>
                  <a:cubicBezTo>
                    <a:pt x="228488" y="1128466"/>
                    <a:pt x="1092732" y="264223"/>
                    <a:pt x="2190000" y="39689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67000"/>
                  </a:schemeClr>
                </a:gs>
                <a:gs pos="80000">
                  <a:schemeClr val="accent3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413639" y="4552587"/>
              <a:ext cx="5469864" cy="4477447"/>
            </a:xfrm>
            <a:custGeom>
              <a:avLst/>
              <a:gdLst>
                <a:gd name="connsiteX0" fmla="*/ 448571 w 5469864"/>
                <a:gd name="connsiteY0" fmla="*/ 0 h 4477447"/>
                <a:gd name="connsiteX1" fmla="*/ 5445444 w 5469864"/>
                <a:gd name="connsiteY1" fmla="*/ 4285273 h 4477447"/>
                <a:gd name="connsiteX2" fmla="*/ 5469864 w 5469864"/>
                <a:gd name="connsiteY2" fmla="*/ 4477447 h 4477447"/>
                <a:gd name="connsiteX3" fmla="*/ 3721204 w 5469864"/>
                <a:gd name="connsiteY3" fmla="*/ 4477447 h 4477447"/>
                <a:gd name="connsiteX4" fmla="*/ 3707064 w 5469864"/>
                <a:gd name="connsiteY4" fmla="*/ 4384800 h 4477447"/>
                <a:gd name="connsiteX5" fmla="*/ 448571 w 5469864"/>
                <a:gd name="connsiteY5" fmla="*/ 1729052 h 4477447"/>
                <a:gd name="connsiteX6" fmla="*/ 108500 w 5469864"/>
                <a:gd name="connsiteY6" fmla="*/ 1746224 h 4477447"/>
                <a:gd name="connsiteX7" fmla="*/ 0 w 5469864"/>
                <a:gd name="connsiteY7" fmla="*/ 1760012 h 4477447"/>
                <a:gd name="connsiteX8" fmla="*/ 0 w 5469864"/>
                <a:gd name="connsiteY8" fmla="*/ 20906 h 4477447"/>
                <a:gd name="connsiteX9" fmla="*/ 188436 w 5469864"/>
                <a:gd name="connsiteY9" fmla="*/ 6577 h 4477447"/>
                <a:gd name="connsiteX10" fmla="*/ 448571 w 5469864"/>
                <a:gd name="connsiteY10" fmla="*/ 0 h 4477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69864" h="4477447">
                  <a:moveTo>
                    <a:pt x="448571" y="0"/>
                  </a:moveTo>
                  <a:cubicBezTo>
                    <a:pt x="2978699" y="0"/>
                    <a:pt x="5074684" y="1858785"/>
                    <a:pt x="5445444" y="4285273"/>
                  </a:cubicBezTo>
                  <a:lnTo>
                    <a:pt x="5469864" y="4477447"/>
                  </a:lnTo>
                  <a:lnTo>
                    <a:pt x="3721204" y="4477447"/>
                  </a:lnTo>
                  <a:lnTo>
                    <a:pt x="3707064" y="4384800"/>
                  </a:lnTo>
                  <a:cubicBezTo>
                    <a:pt x="3396921" y="2869168"/>
                    <a:pt x="2055890" y="1729052"/>
                    <a:pt x="448571" y="1729052"/>
                  </a:cubicBezTo>
                  <a:cubicBezTo>
                    <a:pt x="333763" y="1729052"/>
                    <a:pt x="220313" y="1734869"/>
                    <a:pt x="108500" y="1746224"/>
                  </a:cubicBezTo>
                  <a:lnTo>
                    <a:pt x="0" y="1760012"/>
                  </a:lnTo>
                  <a:lnTo>
                    <a:pt x="0" y="20906"/>
                  </a:lnTo>
                  <a:lnTo>
                    <a:pt x="188436" y="6577"/>
                  </a:lnTo>
                  <a:cubicBezTo>
                    <a:pt x="274596" y="2210"/>
                    <a:pt x="361326" y="0"/>
                    <a:pt x="448571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584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784136" y="1344012"/>
              <a:ext cx="9124050" cy="4565095"/>
            </a:xfrm>
            <a:custGeom>
              <a:avLst/>
              <a:gdLst>
                <a:gd name="connsiteX0" fmla="*/ 0 w 9124050"/>
                <a:gd name="connsiteY0" fmla="*/ 0 h 4565095"/>
                <a:gd name="connsiteX1" fmla="*/ 1745052 w 9124050"/>
                <a:gd name="connsiteY1" fmla="*/ 0 h 4565095"/>
                <a:gd name="connsiteX2" fmla="*/ 1772568 w 9124050"/>
                <a:gd name="connsiteY2" fmla="*/ 180295 h 4565095"/>
                <a:gd name="connsiteX3" fmla="*/ 5031060 w 9124050"/>
                <a:gd name="connsiteY3" fmla="*/ 2836042 h 4565095"/>
                <a:gd name="connsiteX4" fmla="*/ 8289552 w 9124050"/>
                <a:gd name="connsiteY4" fmla="*/ 180295 h 4565095"/>
                <a:gd name="connsiteX5" fmla="*/ 8317068 w 9124050"/>
                <a:gd name="connsiteY5" fmla="*/ 0 h 4565095"/>
                <a:gd name="connsiteX6" fmla="*/ 8749682 w 9124050"/>
                <a:gd name="connsiteY6" fmla="*/ 0 h 4565095"/>
                <a:gd name="connsiteX7" fmla="*/ 9124050 w 9124050"/>
                <a:gd name="connsiteY7" fmla="*/ 374369 h 4565095"/>
                <a:gd name="connsiteX8" fmla="*/ 9124050 w 9124050"/>
                <a:gd name="connsiteY8" fmla="*/ 2475269 h 4565095"/>
                <a:gd name="connsiteX9" fmla="*/ 9081906 w 9124050"/>
                <a:gd name="connsiteY9" fmla="*/ 2534534 h 4565095"/>
                <a:gd name="connsiteX10" fmla="*/ 5031060 w 9124050"/>
                <a:gd name="connsiteY10" fmla="*/ 4565095 h 4565095"/>
                <a:gd name="connsiteX11" fmla="*/ 2041 w 9124050"/>
                <a:gd name="connsiteY11" fmla="*/ 26833 h 45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124050" h="4565095">
                  <a:moveTo>
                    <a:pt x="0" y="0"/>
                  </a:moveTo>
                  <a:lnTo>
                    <a:pt x="1745052" y="0"/>
                  </a:lnTo>
                  <a:lnTo>
                    <a:pt x="1772568" y="180295"/>
                  </a:lnTo>
                  <a:cubicBezTo>
                    <a:pt x="2082711" y="1695927"/>
                    <a:pt x="3423741" y="2836042"/>
                    <a:pt x="5031060" y="2836042"/>
                  </a:cubicBezTo>
                  <a:cubicBezTo>
                    <a:pt x="6638379" y="2836042"/>
                    <a:pt x="7979409" y="1695927"/>
                    <a:pt x="8289552" y="180295"/>
                  </a:cubicBezTo>
                  <a:lnTo>
                    <a:pt x="8317068" y="0"/>
                  </a:lnTo>
                  <a:lnTo>
                    <a:pt x="8749682" y="0"/>
                  </a:lnTo>
                  <a:cubicBezTo>
                    <a:pt x="8956440" y="0"/>
                    <a:pt x="9124050" y="167611"/>
                    <a:pt x="9124050" y="374369"/>
                  </a:cubicBezTo>
                  <a:lnTo>
                    <a:pt x="9124050" y="2475269"/>
                  </a:lnTo>
                  <a:lnTo>
                    <a:pt x="9081906" y="2534534"/>
                  </a:lnTo>
                  <a:cubicBezTo>
                    <a:pt x="8160043" y="3767209"/>
                    <a:pt x="6688730" y="4565095"/>
                    <a:pt x="5031060" y="4565095"/>
                  </a:cubicBezTo>
                  <a:cubicBezTo>
                    <a:pt x="2413687" y="4565095"/>
                    <a:pt x="260913" y="2575907"/>
                    <a:pt x="2041" y="26833"/>
                  </a:cubicBez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596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080146" y="1310106"/>
              <a:ext cx="3272578" cy="2530263"/>
            </a:xfrm>
            <a:custGeom>
              <a:avLst/>
              <a:gdLst>
                <a:gd name="connsiteX0" fmla="*/ 1636289 w 3272578"/>
                <a:gd name="connsiteY0" fmla="*/ 286584 h 2530263"/>
                <a:gd name="connsiteX1" fmla="*/ 1028898 w 3272578"/>
                <a:gd name="connsiteY1" fmla="*/ 893974 h 2530263"/>
                <a:gd name="connsiteX2" fmla="*/ 1636289 w 3272578"/>
                <a:gd name="connsiteY2" fmla="*/ 1501364 h 2530263"/>
                <a:gd name="connsiteX3" fmla="*/ 2243678 w 3272578"/>
                <a:gd name="connsiteY3" fmla="*/ 893974 h 2530263"/>
                <a:gd name="connsiteX4" fmla="*/ 1636289 w 3272578"/>
                <a:gd name="connsiteY4" fmla="*/ 286584 h 2530263"/>
                <a:gd name="connsiteX5" fmla="*/ 266762 w 3272578"/>
                <a:gd name="connsiteY5" fmla="*/ 0 h 2530263"/>
                <a:gd name="connsiteX6" fmla="*/ 3005817 w 3272578"/>
                <a:gd name="connsiteY6" fmla="*/ 0 h 2530263"/>
                <a:gd name="connsiteX7" fmla="*/ 3075087 w 3272578"/>
                <a:gd name="connsiteY7" fmla="*/ 114022 h 2530263"/>
                <a:gd name="connsiteX8" fmla="*/ 3272578 w 3272578"/>
                <a:gd name="connsiteY8" fmla="*/ 893974 h 2530263"/>
                <a:gd name="connsiteX9" fmla="*/ 1636289 w 3272578"/>
                <a:gd name="connsiteY9" fmla="*/ 2530263 h 2530263"/>
                <a:gd name="connsiteX10" fmla="*/ 0 w 3272578"/>
                <a:gd name="connsiteY10" fmla="*/ 893974 h 2530263"/>
                <a:gd name="connsiteX11" fmla="*/ 197492 w 3272578"/>
                <a:gd name="connsiteY11" fmla="*/ 114022 h 253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2578" h="2530263">
                  <a:moveTo>
                    <a:pt x="1636289" y="286584"/>
                  </a:moveTo>
                  <a:cubicBezTo>
                    <a:pt x="1300836" y="286584"/>
                    <a:pt x="1028898" y="558522"/>
                    <a:pt x="1028898" y="893974"/>
                  </a:cubicBezTo>
                  <a:cubicBezTo>
                    <a:pt x="1028898" y="1229426"/>
                    <a:pt x="1300836" y="1501364"/>
                    <a:pt x="1636289" y="1501364"/>
                  </a:cubicBezTo>
                  <a:cubicBezTo>
                    <a:pt x="1971740" y="1501364"/>
                    <a:pt x="2243678" y="1229426"/>
                    <a:pt x="2243678" y="893974"/>
                  </a:cubicBezTo>
                  <a:cubicBezTo>
                    <a:pt x="2243678" y="558522"/>
                    <a:pt x="1971740" y="286584"/>
                    <a:pt x="1636289" y="286584"/>
                  </a:cubicBezTo>
                  <a:close/>
                  <a:moveTo>
                    <a:pt x="266762" y="0"/>
                  </a:moveTo>
                  <a:lnTo>
                    <a:pt x="3005817" y="0"/>
                  </a:lnTo>
                  <a:lnTo>
                    <a:pt x="3075087" y="114022"/>
                  </a:lnTo>
                  <a:cubicBezTo>
                    <a:pt x="3201036" y="345873"/>
                    <a:pt x="3272578" y="611569"/>
                    <a:pt x="3272578" y="893974"/>
                  </a:cubicBezTo>
                  <a:cubicBezTo>
                    <a:pt x="3272578" y="1797671"/>
                    <a:pt x="2539986" y="2530263"/>
                    <a:pt x="1636289" y="2530263"/>
                  </a:cubicBezTo>
                  <a:cubicBezTo>
                    <a:pt x="732592" y="2530263"/>
                    <a:pt x="0" y="1797671"/>
                    <a:pt x="0" y="893974"/>
                  </a:cubicBezTo>
                  <a:cubicBezTo>
                    <a:pt x="0" y="611569"/>
                    <a:pt x="71543" y="345873"/>
                    <a:pt x="197492" y="114022"/>
                  </a:cubicBezTo>
                  <a:close/>
                </a:path>
              </a:pathLst>
            </a:custGeom>
            <a:gradFill>
              <a:gsLst>
                <a:gs pos="11000">
                  <a:schemeClr val="accent6">
                    <a:alpha val="67000"/>
                  </a:schemeClr>
                </a:gs>
                <a:gs pos="80000">
                  <a:schemeClr val="accent5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4473255" y="6723122"/>
              <a:ext cx="2450058" cy="2251649"/>
            </a:xfrm>
            <a:custGeom>
              <a:avLst/>
              <a:gdLst>
                <a:gd name="connsiteX0" fmla="*/ 2450058 w 2450058"/>
                <a:gd name="connsiteY0" fmla="*/ 0 h 2251649"/>
                <a:gd name="connsiteX1" fmla="*/ 2450058 w 2450058"/>
                <a:gd name="connsiteY1" fmla="*/ 1314095 h 2251649"/>
                <a:gd name="connsiteX2" fmla="*/ 2307444 w 2450058"/>
                <a:gd name="connsiteY2" fmla="*/ 1350764 h 2251649"/>
                <a:gd name="connsiteX3" fmla="*/ 1365771 w 2450058"/>
                <a:gd name="connsiteY3" fmla="*/ 2204541 h 2251649"/>
                <a:gd name="connsiteX4" fmla="*/ 1348530 w 2450058"/>
                <a:gd name="connsiteY4" fmla="*/ 2251649 h 2251649"/>
                <a:gd name="connsiteX5" fmla="*/ 0 w 2450058"/>
                <a:gd name="connsiteY5" fmla="*/ 2251649 h 2251649"/>
                <a:gd name="connsiteX6" fmla="*/ 3955 w 2450058"/>
                <a:gd name="connsiteY6" fmla="*/ 2225735 h 2251649"/>
                <a:gd name="connsiteX7" fmla="*/ 2190000 w 2450058"/>
                <a:gd name="connsiteY7" fmla="*/ 39689 h 225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0058" h="2251649">
                  <a:moveTo>
                    <a:pt x="2450058" y="0"/>
                  </a:moveTo>
                  <a:lnTo>
                    <a:pt x="2450058" y="1314095"/>
                  </a:lnTo>
                  <a:lnTo>
                    <a:pt x="2307444" y="1350764"/>
                  </a:lnTo>
                  <a:cubicBezTo>
                    <a:pt x="1882189" y="1483032"/>
                    <a:pt x="1537578" y="1798344"/>
                    <a:pt x="1365771" y="2204541"/>
                  </a:cubicBezTo>
                  <a:lnTo>
                    <a:pt x="1348530" y="2251649"/>
                  </a:lnTo>
                  <a:lnTo>
                    <a:pt x="0" y="2251649"/>
                  </a:lnTo>
                  <a:lnTo>
                    <a:pt x="3955" y="2225735"/>
                  </a:lnTo>
                  <a:cubicBezTo>
                    <a:pt x="228488" y="1128466"/>
                    <a:pt x="1092732" y="264223"/>
                    <a:pt x="2190000" y="39689"/>
                  </a:cubicBezTo>
                  <a:close/>
                </a:path>
              </a:pathLst>
            </a:custGeom>
            <a:solidFill>
              <a:schemeClr val="bg1">
                <a:alpha val="44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075155" y="1321752"/>
              <a:ext cx="3272578" cy="2530263"/>
            </a:xfrm>
            <a:custGeom>
              <a:avLst/>
              <a:gdLst>
                <a:gd name="connsiteX0" fmla="*/ 1636289 w 3272578"/>
                <a:gd name="connsiteY0" fmla="*/ 286584 h 2530263"/>
                <a:gd name="connsiteX1" fmla="*/ 1028898 w 3272578"/>
                <a:gd name="connsiteY1" fmla="*/ 893974 h 2530263"/>
                <a:gd name="connsiteX2" fmla="*/ 1636289 w 3272578"/>
                <a:gd name="connsiteY2" fmla="*/ 1501364 h 2530263"/>
                <a:gd name="connsiteX3" fmla="*/ 2243678 w 3272578"/>
                <a:gd name="connsiteY3" fmla="*/ 893974 h 2530263"/>
                <a:gd name="connsiteX4" fmla="*/ 1636289 w 3272578"/>
                <a:gd name="connsiteY4" fmla="*/ 286584 h 2530263"/>
                <a:gd name="connsiteX5" fmla="*/ 266762 w 3272578"/>
                <a:gd name="connsiteY5" fmla="*/ 0 h 2530263"/>
                <a:gd name="connsiteX6" fmla="*/ 3005817 w 3272578"/>
                <a:gd name="connsiteY6" fmla="*/ 0 h 2530263"/>
                <a:gd name="connsiteX7" fmla="*/ 3075087 w 3272578"/>
                <a:gd name="connsiteY7" fmla="*/ 114022 h 2530263"/>
                <a:gd name="connsiteX8" fmla="*/ 3272578 w 3272578"/>
                <a:gd name="connsiteY8" fmla="*/ 893974 h 2530263"/>
                <a:gd name="connsiteX9" fmla="*/ 1636289 w 3272578"/>
                <a:gd name="connsiteY9" fmla="*/ 2530263 h 2530263"/>
                <a:gd name="connsiteX10" fmla="*/ 0 w 3272578"/>
                <a:gd name="connsiteY10" fmla="*/ 893974 h 2530263"/>
                <a:gd name="connsiteX11" fmla="*/ 197492 w 3272578"/>
                <a:gd name="connsiteY11" fmla="*/ 114022 h 253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72578" h="2530263">
                  <a:moveTo>
                    <a:pt x="1636289" y="286584"/>
                  </a:moveTo>
                  <a:cubicBezTo>
                    <a:pt x="1300836" y="286584"/>
                    <a:pt x="1028898" y="558522"/>
                    <a:pt x="1028898" y="893974"/>
                  </a:cubicBezTo>
                  <a:cubicBezTo>
                    <a:pt x="1028898" y="1229426"/>
                    <a:pt x="1300836" y="1501364"/>
                    <a:pt x="1636289" y="1501364"/>
                  </a:cubicBezTo>
                  <a:cubicBezTo>
                    <a:pt x="1971740" y="1501364"/>
                    <a:pt x="2243678" y="1229426"/>
                    <a:pt x="2243678" y="893974"/>
                  </a:cubicBezTo>
                  <a:cubicBezTo>
                    <a:pt x="2243678" y="558522"/>
                    <a:pt x="1971740" y="286584"/>
                    <a:pt x="1636289" y="286584"/>
                  </a:cubicBezTo>
                  <a:close/>
                  <a:moveTo>
                    <a:pt x="266762" y="0"/>
                  </a:moveTo>
                  <a:lnTo>
                    <a:pt x="3005817" y="0"/>
                  </a:lnTo>
                  <a:lnTo>
                    <a:pt x="3075087" y="114022"/>
                  </a:lnTo>
                  <a:cubicBezTo>
                    <a:pt x="3201036" y="345873"/>
                    <a:pt x="3272578" y="611569"/>
                    <a:pt x="3272578" y="893974"/>
                  </a:cubicBezTo>
                  <a:cubicBezTo>
                    <a:pt x="3272578" y="1797671"/>
                    <a:pt x="2539986" y="2530263"/>
                    <a:pt x="1636289" y="2530263"/>
                  </a:cubicBezTo>
                  <a:cubicBezTo>
                    <a:pt x="732592" y="2530263"/>
                    <a:pt x="0" y="1797671"/>
                    <a:pt x="0" y="893974"/>
                  </a:cubicBezTo>
                  <a:cubicBezTo>
                    <a:pt x="0" y="611569"/>
                    <a:pt x="71543" y="345873"/>
                    <a:pt x="197492" y="114022"/>
                  </a:cubicBezTo>
                  <a:close/>
                </a:path>
              </a:pathLst>
            </a:custGeom>
            <a:solidFill>
              <a:schemeClr val="bg1">
                <a:alpha val="37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355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36"/>
            <p:cNvSpPr/>
            <p:nvPr/>
          </p:nvSpPr>
          <p:spPr>
            <a:xfrm>
              <a:off x="1349559" y="1310106"/>
              <a:ext cx="15588882" cy="7666788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20000"/>
              </a:schemeClr>
            </a:solidFill>
            <a:ln w="2540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18255" y="2963056"/>
            <a:ext cx="13730979" cy="303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3900" dirty="0">
                <a:effectLst>
                  <a:outerShdw blurRad="317500" dist="292100" dir="2700000" sx="90000" sy="90000" algn="tl" rotWithShape="0">
                    <a:prstClr val="black">
                      <a:alpha val="26000"/>
                    </a:prstClr>
                  </a:outerShdw>
                </a:effectLst>
                <a:latin typeface="Sora" pitchFamily="2" charset="0"/>
                <a:cs typeface="Sora" pitchFamily="2" charset="0"/>
              </a:rPr>
              <a:t>acme.ai</a:t>
            </a:r>
            <a:endParaRPr lang="en-US" sz="23900" dirty="0">
              <a:effectLst>
                <a:outerShdw blurRad="317500" dist="292100" dir="2700000" sx="90000" sy="90000" algn="tl" rotWithShape="0">
                  <a:prstClr val="black">
                    <a:alpha val="26000"/>
                  </a:prstClr>
                </a:outerShdw>
              </a:effectLst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49729" y="6244247"/>
            <a:ext cx="10352867" cy="862640"/>
          </a:xfrm>
          <a:prstGeom prst="roundRect">
            <a:avLst>
              <a:gd name="adj" fmla="val 17360"/>
            </a:avLst>
          </a:prstGeom>
          <a:gradFill>
            <a:gsLst>
              <a:gs pos="11000">
                <a:schemeClr val="accent4"/>
              </a:gs>
              <a:gs pos="80000">
                <a:schemeClr val="accent1"/>
              </a:gs>
            </a:gsLst>
            <a:lin ang="0" scaled="1"/>
          </a:gradFill>
          <a:ln>
            <a:noFill/>
          </a:ln>
          <a:effectLst>
            <a:outerShdw blurRad="317500" dist="228600" dir="2700000" algn="tl" rotWithShape="0">
              <a:srgbClr val="283250">
                <a:alpha val="3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Poppins" pitchFamily="2" charset="77"/>
                <a:cs typeface="Poppins" pitchFamily="2" charset="77"/>
              </a:rPr>
              <a:t>“Your go-to platform for budget-friendly trek recommendation system”</a:t>
            </a:r>
            <a:endParaRPr lang="en-US" sz="2100" dirty="0">
              <a:latin typeface="Poppins" pitchFamily="2" charset="77"/>
              <a:cs typeface="Poppins" pitchFamily="2" charset="77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2771065" y="-1520603"/>
            <a:ext cx="9619959" cy="9619959"/>
            <a:chOff x="-2771065" y="-1520603"/>
            <a:chExt cx="9619959" cy="9619959"/>
          </a:xfrm>
        </p:grpSpPr>
        <p:sp>
          <p:nvSpPr>
            <p:cNvPr id="45" name="Donut 44"/>
            <p:cNvSpPr/>
            <p:nvPr/>
          </p:nvSpPr>
          <p:spPr>
            <a:xfrm>
              <a:off x="-2771065" y="-1520603"/>
              <a:ext cx="9619959" cy="9619959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685800" dist="901700" dir="2700000" sx="94000" sy="94000" algn="tl" rotWithShape="0">
                <a:srgbClr val="283250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Circle: Hollow 48"/>
            <p:cNvSpPr/>
            <p:nvPr/>
          </p:nvSpPr>
          <p:spPr>
            <a:xfrm>
              <a:off x="-2681438" y="-1449982"/>
              <a:ext cx="9453164" cy="9453164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985716" y="2883174"/>
            <a:ext cx="9619959" cy="9619959"/>
            <a:chOff x="11985716" y="2883174"/>
            <a:chExt cx="9619959" cy="9619959"/>
          </a:xfrm>
        </p:grpSpPr>
        <p:sp>
          <p:nvSpPr>
            <p:cNvPr id="55" name="Donut 54"/>
            <p:cNvSpPr/>
            <p:nvPr/>
          </p:nvSpPr>
          <p:spPr>
            <a:xfrm>
              <a:off x="11985716" y="2883174"/>
              <a:ext cx="9619959" cy="9619959"/>
            </a:xfrm>
            <a:prstGeom prst="donut">
              <a:avLst>
                <a:gd name="adj" fmla="val 17102"/>
              </a:avLst>
            </a:prstGeom>
            <a:gradFill>
              <a:gsLst>
                <a:gs pos="11000">
                  <a:schemeClr val="accent3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blurRad="596900" dist="469900" dir="2700000" sx="94000" sy="94000" algn="tl" rotWithShape="0">
                <a:srgbClr val="28325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48"/>
            <p:cNvSpPr/>
            <p:nvPr/>
          </p:nvSpPr>
          <p:spPr>
            <a:xfrm>
              <a:off x="12086367" y="2966571"/>
              <a:ext cx="9453164" cy="9453164"/>
            </a:xfrm>
            <a:prstGeom prst="donut">
              <a:avLst>
                <a:gd name="adj" fmla="val 15973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444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Pre-processing Steps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206930" y="3276601"/>
            <a:ext cx="3874139" cy="3429809"/>
            <a:chOff x="7206930" y="3276601"/>
            <a:chExt cx="3874139" cy="3429809"/>
          </a:xfrm>
        </p:grpSpPr>
        <p:sp>
          <p:nvSpPr>
            <p:cNvPr id="4" name="Freeform 3"/>
            <p:cNvSpPr/>
            <p:nvPr/>
          </p:nvSpPr>
          <p:spPr>
            <a:xfrm>
              <a:off x="7206930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206930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2917" y="3282989"/>
            <a:ext cx="3874139" cy="3429809"/>
            <a:chOff x="802917" y="3282989"/>
            <a:chExt cx="3874139" cy="3429809"/>
          </a:xfrm>
        </p:grpSpPr>
        <p:sp>
          <p:nvSpPr>
            <p:cNvPr id="2" name="Freeform 1"/>
            <p:cNvSpPr/>
            <p:nvPr/>
          </p:nvSpPr>
          <p:spPr>
            <a:xfrm>
              <a:off x="802917" y="3282989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575591" y="5043794"/>
              <a:ext cx="3095208" cy="1668770"/>
            </a:xfrm>
            <a:custGeom>
              <a:avLst/>
              <a:gdLst>
                <a:gd name="connsiteX0" fmla="*/ 3095208 w 3095208"/>
                <a:gd name="connsiteY0" fmla="*/ 0 h 1668770"/>
                <a:gd name="connsiteX1" fmla="*/ 3092572 w 3095208"/>
                <a:gd name="connsiteY1" fmla="*/ 19430 h 1668770"/>
                <a:gd name="connsiteX2" fmla="*/ 3065889 w 3095208"/>
                <a:gd name="connsiteY2" fmla="*/ 82741 h 1668770"/>
                <a:gd name="connsiteX3" fmla="*/ 2646399 w 3095208"/>
                <a:gd name="connsiteY3" fmla="*/ 811317 h 1668770"/>
                <a:gd name="connsiteX4" fmla="*/ 2226337 w 3095208"/>
                <a:gd name="connsiteY4" fmla="*/ 1539894 h 1668770"/>
                <a:gd name="connsiteX5" fmla="*/ 2004019 w 3095208"/>
                <a:gd name="connsiteY5" fmla="*/ 1668770 h 1668770"/>
                <a:gd name="connsiteX6" fmla="*/ 1164468 w 3095208"/>
                <a:gd name="connsiteY6" fmla="*/ 1668770 h 1668770"/>
                <a:gd name="connsiteX7" fmla="*/ 324916 w 3095208"/>
                <a:gd name="connsiteY7" fmla="*/ 1668770 h 1668770"/>
                <a:gd name="connsiteX8" fmla="*/ 102026 w 3095208"/>
                <a:gd name="connsiteY8" fmla="*/ 1539894 h 1668770"/>
                <a:gd name="connsiteX9" fmla="*/ 0 w 3095208"/>
                <a:gd name="connsiteY9" fmla="*/ 1362693 h 1668770"/>
                <a:gd name="connsiteX10" fmla="*/ 145974 w 3095208"/>
                <a:gd name="connsiteY10" fmla="*/ 1381242 h 1668770"/>
                <a:gd name="connsiteX11" fmla="*/ 469553 w 3095208"/>
                <a:gd name="connsiteY11" fmla="*/ 1397581 h 1668770"/>
                <a:gd name="connsiteX12" fmla="*/ 3093833 w 3095208"/>
                <a:gd name="connsiteY12" fmla="*/ 2262 h 166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95208" h="1668770">
                  <a:moveTo>
                    <a:pt x="3095208" y="0"/>
                  </a:moveTo>
                  <a:lnTo>
                    <a:pt x="3092572" y="19430"/>
                  </a:lnTo>
                  <a:cubicBezTo>
                    <a:pt x="3086643" y="41035"/>
                    <a:pt x="3077748" y="62264"/>
                    <a:pt x="3065889" y="82741"/>
                  </a:cubicBezTo>
                  <a:lnTo>
                    <a:pt x="2646399" y="811317"/>
                  </a:lnTo>
                  <a:lnTo>
                    <a:pt x="2226337" y="1539894"/>
                  </a:lnTo>
                  <a:cubicBezTo>
                    <a:pt x="2179473" y="1621801"/>
                    <a:pt x="2098318" y="1668770"/>
                    <a:pt x="2004019" y="1668770"/>
                  </a:cubicBezTo>
                  <a:lnTo>
                    <a:pt x="1164468" y="1668770"/>
                  </a:lnTo>
                  <a:lnTo>
                    <a:pt x="324916" y="1668770"/>
                  </a:lnTo>
                  <a:cubicBezTo>
                    <a:pt x="230616" y="1668770"/>
                    <a:pt x="149462" y="1621801"/>
                    <a:pt x="102026" y="1539894"/>
                  </a:cubicBezTo>
                  <a:lnTo>
                    <a:pt x="0" y="1362693"/>
                  </a:lnTo>
                  <a:lnTo>
                    <a:pt x="145974" y="1381242"/>
                  </a:lnTo>
                  <a:cubicBezTo>
                    <a:pt x="252364" y="1392046"/>
                    <a:pt x="360312" y="1397581"/>
                    <a:pt x="469553" y="1397581"/>
                  </a:cubicBezTo>
                  <a:cubicBezTo>
                    <a:pt x="1561963" y="1397581"/>
                    <a:pt x="2525100" y="844098"/>
                    <a:pt x="3093833" y="2262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8000"/>
                  </a:schemeClr>
                </a:gs>
                <a:gs pos="100000">
                  <a:schemeClr val="accent2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802917" y="3282989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 bwMode="auto">
          <a:xfrm>
            <a:off x="1214262" y="4004670"/>
            <a:ext cx="298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>
                <a:solidFill>
                  <a:srgbClr val="283250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 Checking for Null Values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09843" y="4917316"/>
            <a:ext cx="3128018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/>
              <a:t>Identified and addressed missing values to ensure data completeness and accuracy.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73393" y="5114749"/>
            <a:ext cx="4005670" cy="3513326"/>
            <a:chOff x="3873393" y="5114749"/>
            <a:chExt cx="4005670" cy="3513326"/>
          </a:xfrm>
        </p:grpSpPr>
        <p:sp>
          <p:nvSpPr>
            <p:cNvPr id="3" name="Freeform 2"/>
            <p:cNvSpPr/>
            <p:nvPr/>
          </p:nvSpPr>
          <p:spPr>
            <a:xfrm>
              <a:off x="4004924" y="5185490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4004924" y="5185490"/>
              <a:ext cx="2455650" cy="2329611"/>
            </a:xfrm>
            <a:custGeom>
              <a:avLst/>
              <a:gdLst>
                <a:gd name="connsiteX0" fmla="*/ 1097590 w 2455650"/>
                <a:gd name="connsiteY0" fmla="*/ 0 h 2329611"/>
                <a:gd name="connsiteX1" fmla="*/ 1937142 w 2455650"/>
                <a:gd name="connsiteY1" fmla="*/ 0 h 2329611"/>
                <a:gd name="connsiteX2" fmla="*/ 2455650 w 2455650"/>
                <a:gd name="connsiteY2" fmla="*/ 0 h 2329611"/>
                <a:gd name="connsiteX3" fmla="*/ 2375885 w 2455650"/>
                <a:gd name="connsiteY3" fmla="*/ 176437 h 2329611"/>
                <a:gd name="connsiteX4" fmla="*/ 332944 w 2455650"/>
                <a:gd name="connsiteY4" fmla="*/ 2320553 h 2329611"/>
                <a:gd name="connsiteX5" fmla="*/ 315256 w 2455650"/>
                <a:gd name="connsiteY5" fmla="*/ 2329611 h 2329611"/>
                <a:gd name="connsiteX6" fmla="*/ 35148 w 2455650"/>
                <a:gd name="connsiteY6" fmla="*/ 1843779 h 2329611"/>
                <a:gd name="connsiteX7" fmla="*/ 35148 w 2455650"/>
                <a:gd name="connsiteY7" fmla="*/ 1586029 h 2329611"/>
                <a:gd name="connsiteX8" fmla="*/ 455210 w 2455650"/>
                <a:gd name="connsiteY8" fmla="*/ 857452 h 2329611"/>
                <a:gd name="connsiteX9" fmla="*/ 874700 w 2455650"/>
                <a:gd name="connsiteY9" fmla="*/ 128876 h 2329611"/>
                <a:gd name="connsiteX10" fmla="*/ 1097590 w 2455650"/>
                <a:gd name="connsiteY10" fmla="*/ 0 h 23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650" h="2329611">
                  <a:moveTo>
                    <a:pt x="1097590" y="0"/>
                  </a:moveTo>
                  <a:lnTo>
                    <a:pt x="1937142" y="0"/>
                  </a:lnTo>
                  <a:lnTo>
                    <a:pt x="2455650" y="0"/>
                  </a:lnTo>
                  <a:lnTo>
                    <a:pt x="2375885" y="176437"/>
                  </a:lnTo>
                  <a:cubicBezTo>
                    <a:pt x="1936816" y="1087653"/>
                    <a:pt x="1218948" y="1839246"/>
                    <a:pt x="332944" y="2320553"/>
                  </a:cubicBezTo>
                  <a:lnTo>
                    <a:pt x="315256" y="2329611"/>
                  </a:lnTo>
                  <a:lnTo>
                    <a:pt x="35148" y="1843779"/>
                  </a:lnTo>
                  <a:cubicBezTo>
                    <a:pt x="-11715" y="1761871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74700" y="128876"/>
                  </a:lnTo>
                  <a:cubicBezTo>
                    <a:pt x="922136" y="46968"/>
                    <a:pt x="1003290" y="0"/>
                    <a:pt x="10975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88000">
                  <a:schemeClr val="accent2"/>
                </a:gs>
              </a:gsLst>
              <a:lin ang="0" scaled="1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998694" y="5198266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873393" y="5114749"/>
              <a:ext cx="2455650" cy="2329611"/>
            </a:xfrm>
            <a:custGeom>
              <a:avLst/>
              <a:gdLst>
                <a:gd name="connsiteX0" fmla="*/ 1097590 w 2455650"/>
                <a:gd name="connsiteY0" fmla="*/ 0 h 2329611"/>
                <a:gd name="connsiteX1" fmla="*/ 1937142 w 2455650"/>
                <a:gd name="connsiteY1" fmla="*/ 0 h 2329611"/>
                <a:gd name="connsiteX2" fmla="*/ 2455650 w 2455650"/>
                <a:gd name="connsiteY2" fmla="*/ 0 h 2329611"/>
                <a:gd name="connsiteX3" fmla="*/ 2375885 w 2455650"/>
                <a:gd name="connsiteY3" fmla="*/ 176437 h 2329611"/>
                <a:gd name="connsiteX4" fmla="*/ 332944 w 2455650"/>
                <a:gd name="connsiteY4" fmla="*/ 2320553 h 2329611"/>
                <a:gd name="connsiteX5" fmla="*/ 315256 w 2455650"/>
                <a:gd name="connsiteY5" fmla="*/ 2329611 h 2329611"/>
                <a:gd name="connsiteX6" fmla="*/ 35148 w 2455650"/>
                <a:gd name="connsiteY6" fmla="*/ 1843779 h 2329611"/>
                <a:gd name="connsiteX7" fmla="*/ 35148 w 2455650"/>
                <a:gd name="connsiteY7" fmla="*/ 1586029 h 2329611"/>
                <a:gd name="connsiteX8" fmla="*/ 455210 w 2455650"/>
                <a:gd name="connsiteY8" fmla="*/ 857452 h 2329611"/>
                <a:gd name="connsiteX9" fmla="*/ 874700 w 2455650"/>
                <a:gd name="connsiteY9" fmla="*/ 128876 h 2329611"/>
                <a:gd name="connsiteX10" fmla="*/ 1097590 w 2455650"/>
                <a:gd name="connsiteY10" fmla="*/ 0 h 232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55650" h="2329611">
                  <a:moveTo>
                    <a:pt x="1097590" y="0"/>
                  </a:moveTo>
                  <a:lnTo>
                    <a:pt x="1937142" y="0"/>
                  </a:lnTo>
                  <a:lnTo>
                    <a:pt x="2455650" y="0"/>
                  </a:lnTo>
                  <a:lnTo>
                    <a:pt x="2375885" y="176437"/>
                  </a:lnTo>
                  <a:cubicBezTo>
                    <a:pt x="1936816" y="1087653"/>
                    <a:pt x="1218948" y="1839246"/>
                    <a:pt x="332944" y="2320553"/>
                  </a:cubicBezTo>
                  <a:lnTo>
                    <a:pt x="315256" y="2329611"/>
                  </a:lnTo>
                  <a:lnTo>
                    <a:pt x="35148" y="1843779"/>
                  </a:lnTo>
                  <a:cubicBezTo>
                    <a:pt x="-11715" y="1761871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74700" y="128876"/>
                  </a:lnTo>
                  <a:cubicBezTo>
                    <a:pt x="922136" y="46968"/>
                    <a:pt x="1003290" y="0"/>
                    <a:pt x="1097590" y="0"/>
                  </a:cubicBezTo>
                  <a:close/>
                </a:path>
              </a:pathLst>
            </a:custGeom>
            <a:solidFill>
              <a:schemeClr val="bg1">
                <a:alpha val="63000"/>
              </a:schemeClr>
            </a:solidFill>
            <a:ln>
              <a:noFill/>
            </a:ln>
            <a:effectLst>
              <a:softEdge rad="406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4450135" y="5866588"/>
            <a:ext cx="298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400" b="1" dirty="0"/>
              <a:t>Removing Duplicates</a:t>
            </a:r>
            <a:endParaRPr lang="en-US" sz="24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7984" y="6642286"/>
            <a:ext cx="3128018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>
              <a:lnSpc>
                <a:spcPct val="120000"/>
              </a:lnSpc>
            </a:pPr>
            <a:r>
              <a:rPr lang="en-US" sz="1600" dirty="0"/>
              <a:t>Removed duplicate entries to maintain data uniqueness and prevent model overfitting.</a:t>
            </a:r>
            <a:endParaRPr lang="en-US" sz="160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3593690" y="3276601"/>
            <a:ext cx="3891393" cy="3429809"/>
            <a:chOff x="13593690" y="3276601"/>
            <a:chExt cx="3891393" cy="3429809"/>
          </a:xfrm>
        </p:grpSpPr>
        <p:sp>
          <p:nvSpPr>
            <p:cNvPr id="6" name="Freeform 5"/>
            <p:cNvSpPr/>
            <p:nvPr/>
          </p:nvSpPr>
          <p:spPr>
            <a:xfrm>
              <a:off x="13610944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3610944" y="3276601"/>
              <a:ext cx="3665780" cy="2714268"/>
            </a:xfrm>
            <a:custGeom>
              <a:avLst/>
              <a:gdLst>
                <a:gd name="connsiteX0" fmla="*/ 1295603 w 3665780"/>
                <a:gd name="connsiteY0" fmla="*/ 0 h 2714268"/>
                <a:gd name="connsiteX1" fmla="*/ 1937142 w 3665780"/>
                <a:gd name="connsiteY1" fmla="*/ 0 h 2714268"/>
                <a:gd name="connsiteX2" fmla="*/ 2776693 w 3665780"/>
                <a:gd name="connsiteY2" fmla="*/ 0 h 2714268"/>
                <a:gd name="connsiteX3" fmla="*/ 2999011 w 3665780"/>
                <a:gd name="connsiteY3" fmla="*/ 128876 h 2714268"/>
                <a:gd name="connsiteX4" fmla="*/ 3419074 w 3665780"/>
                <a:gd name="connsiteY4" fmla="*/ 857452 h 2714268"/>
                <a:gd name="connsiteX5" fmla="*/ 3665780 w 3665780"/>
                <a:gd name="connsiteY5" fmla="*/ 1285933 h 2714268"/>
                <a:gd name="connsiteX6" fmla="*/ 3525584 w 3665780"/>
                <a:gd name="connsiteY6" fmla="*/ 1268119 h 2714268"/>
                <a:gd name="connsiteX7" fmla="*/ 3202004 w 3665780"/>
                <a:gd name="connsiteY7" fmla="*/ 1251779 h 2714268"/>
                <a:gd name="connsiteX8" fmla="*/ 577725 w 3665780"/>
                <a:gd name="connsiteY8" fmla="*/ 2647098 h 2714268"/>
                <a:gd name="connsiteX9" fmla="*/ 536918 w 3665780"/>
                <a:gd name="connsiteY9" fmla="*/ 2714268 h 2714268"/>
                <a:gd name="connsiteX10" fmla="*/ 455210 w 3665780"/>
                <a:gd name="connsiteY10" fmla="*/ 2572356 h 2714268"/>
                <a:gd name="connsiteX11" fmla="*/ 35148 w 3665780"/>
                <a:gd name="connsiteY11" fmla="*/ 1843780 h 2714268"/>
                <a:gd name="connsiteX12" fmla="*/ 35148 w 3665780"/>
                <a:gd name="connsiteY12" fmla="*/ 1586029 h 2714268"/>
                <a:gd name="connsiteX13" fmla="*/ 455210 w 3665780"/>
                <a:gd name="connsiteY13" fmla="*/ 857452 h 2714268"/>
                <a:gd name="connsiteX14" fmla="*/ 807460 w 3665780"/>
                <a:gd name="connsiteY14" fmla="*/ 245659 h 2714268"/>
                <a:gd name="connsiteX15" fmla="*/ 909284 w 3665780"/>
                <a:gd name="connsiteY15" fmla="*/ 187112 h 2714268"/>
                <a:gd name="connsiteX16" fmla="*/ 1116681 w 3665780"/>
                <a:gd name="connsiteY16" fmla="*/ 80890 h 27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65780" h="2714268">
                  <a:moveTo>
                    <a:pt x="1295603" y="0"/>
                  </a:moveTo>
                  <a:lnTo>
                    <a:pt x="1937142" y="0"/>
                  </a:lnTo>
                  <a:lnTo>
                    <a:pt x="2776693" y="0"/>
                  </a:lnTo>
                  <a:cubicBezTo>
                    <a:pt x="2870992" y="0"/>
                    <a:pt x="2952147" y="46968"/>
                    <a:pt x="2999011" y="128876"/>
                  </a:cubicBezTo>
                  <a:lnTo>
                    <a:pt x="3419074" y="857452"/>
                  </a:lnTo>
                  <a:lnTo>
                    <a:pt x="3665780" y="1285933"/>
                  </a:lnTo>
                  <a:lnTo>
                    <a:pt x="3525584" y="1268119"/>
                  </a:lnTo>
                  <a:cubicBezTo>
                    <a:pt x="3419194" y="1257314"/>
                    <a:pt x="3311246" y="1251779"/>
                    <a:pt x="3202004" y="1251779"/>
                  </a:cubicBezTo>
                  <a:cubicBezTo>
                    <a:pt x="2109595" y="1251779"/>
                    <a:pt x="1146458" y="1805263"/>
                    <a:pt x="577725" y="2647098"/>
                  </a:cubicBezTo>
                  <a:lnTo>
                    <a:pt x="536918" y="2714268"/>
                  </a:lnTo>
                  <a:lnTo>
                    <a:pt x="455210" y="2572356"/>
                  </a:lnTo>
                  <a:lnTo>
                    <a:pt x="35148" y="1843780"/>
                  </a:lnTo>
                  <a:cubicBezTo>
                    <a:pt x="-11715" y="1761872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07460" y="245659"/>
                  </a:lnTo>
                  <a:lnTo>
                    <a:pt x="909284" y="187112"/>
                  </a:lnTo>
                  <a:cubicBezTo>
                    <a:pt x="977438" y="150088"/>
                    <a:pt x="1046587" y="114664"/>
                    <a:pt x="1116681" y="8089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78000"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3593690" y="3293853"/>
              <a:ext cx="3665780" cy="2714268"/>
            </a:xfrm>
            <a:custGeom>
              <a:avLst/>
              <a:gdLst>
                <a:gd name="connsiteX0" fmla="*/ 1295603 w 3665780"/>
                <a:gd name="connsiteY0" fmla="*/ 0 h 2714268"/>
                <a:gd name="connsiteX1" fmla="*/ 1937142 w 3665780"/>
                <a:gd name="connsiteY1" fmla="*/ 0 h 2714268"/>
                <a:gd name="connsiteX2" fmla="*/ 2776693 w 3665780"/>
                <a:gd name="connsiteY2" fmla="*/ 0 h 2714268"/>
                <a:gd name="connsiteX3" fmla="*/ 2999011 w 3665780"/>
                <a:gd name="connsiteY3" fmla="*/ 128876 h 2714268"/>
                <a:gd name="connsiteX4" fmla="*/ 3419074 w 3665780"/>
                <a:gd name="connsiteY4" fmla="*/ 857452 h 2714268"/>
                <a:gd name="connsiteX5" fmla="*/ 3665780 w 3665780"/>
                <a:gd name="connsiteY5" fmla="*/ 1285933 h 2714268"/>
                <a:gd name="connsiteX6" fmla="*/ 3525584 w 3665780"/>
                <a:gd name="connsiteY6" fmla="*/ 1268119 h 2714268"/>
                <a:gd name="connsiteX7" fmla="*/ 3202004 w 3665780"/>
                <a:gd name="connsiteY7" fmla="*/ 1251779 h 2714268"/>
                <a:gd name="connsiteX8" fmla="*/ 577725 w 3665780"/>
                <a:gd name="connsiteY8" fmla="*/ 2647098 h 2714268"/>
                <a:gd name="connsiteX9" fmla="*/ 536918 w 3665780"/>
                <a:gd name="connsiteY9" fmla="*/ 2714268 h 2714268"/>
                <a:gd name="connsiteX10" fmla="*/ 455210 w 3665780"/>
                <a:gd name="connsiteY10" fmla="*/ 2572356 h 2714268"/>
                <a:gd name="connsiteX11" fmla="*/ 35148 w 3665780"/>
                <a:gd name="connsiteY11" fmla="*/ 1843780 h 2714268"/>
                <a:gd name="connsiteX12" fmla="*/ 35148 w 3665780"/>
                <a:gd name="connsiteY12" fmla="*/ 1586029 h 2714268"/>
                <a:gd name="connsiteX13" fmla="*/ 455210 w 3665780"/>
                <a:gd name="connsiteY13" fmla="*/ 857452 h 2714268"/>
                <a:gd name="connsiteX14" fmla="*/ 807460 w 3665780"/>
                <a:gd name="connsiteY14" fmla="*/ 245659 h 2714268"/>
                <a:gd name="connsiteX15" fmla="*/ 909284 w 3665780"/>
                <a:gd name="connsiteY15" fmla="*/ 187112 h 2714268"/>
                <a:gd name="connsiteX16" fmla="*/ 1116681 w 3665780"/>
                <a:gd name="connsiteY16" fmla="*/ 80890 h 271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665780" h="2714268">
                  <a:moveTo>
                    <a:pt x="1295603" y="0"/>
                  </a:moveTo>
                  <a:lnTo>
                    <a:pt x="1937142" y="0"/>
                  </a:lnTo>
                  <a:lnTo>
                    <a:pt x="2776693" y="0"/>
                  </a:lnTo>
                  <a:cubicBezTo>
                    <a:pt x="2870992" y="0"/>
                    <a:pt x="2952147" y="46968"/>
                    <a:pt x="2999011" y="128876"/>
                  </a:cubicBezTo>
                  <a:lnTo>
                    <a:pt x="3419074" y="857452"/>
                  </a:lnTo>
                  <a:lnTo>
                    <a:pt x="3665780" y="1285933"/>
                  </a:lnTo>
                  <a:lnTo>
                    <a:pt x="3525584" y="1268119"/>
                  </a:lnTo>
                  <a:cubicBezTo>
                    <a:pt x="3419194" y="1257314"/>
                    <a:pt x="3311246" y="1251779"/>
                    <a:pt x="3202004" y="1251779"/>
                  </a:cubicBezTo>
                  <a:cubicBezTo>
                    <a:pt x="2109595" y="1251779"/>
                    <a:pt x="1146458" y="1805263"/>
                    <a:pt x="577725" y="2647098"/>
                  </a:cubicBezTo>
                  <a:lnTo>
                    <a:pt x="536918" y="2714268"/>
                  </a:lnTo>
                  <a:lnTo>
                    <a:pt x="455210" y="2572356"/>
                  </a:lnTo>
                  <a:lnTo>
                    <a:pt x="35148" y="1843780"/>
                  </a:lnTo>
                  <a:cubicBezTo>
                    <a:pt x="-11715" y="1761872"/>
                    <a:pt x="-11715" y="1667936"/>
                    <a:pt x="35148" y="1586029"/>
                  </a:cubicBezTo>
                  <a:lnTo>
                    <a:pt x="455210" y="857452"/>
                  </a:lnTo>
                  <a:lnTo>
                    <a:pt x="807460" y="245659"/>
                  </a:lnTo>
                  <a:lnTo>
                    <a:pt x="909284" y="187112"/>
                  </a:lnTo>
                  <a:cubicBezTo>
                    <a:pt x="977438" y="150088"/>
                    <a:pt x="1046587" y="114664"/>
                    <a:pt x="1116681" y="80890"/>
                  </a:cubicBezTo>
                  <a:close/>
                </a:path>
              </a:pathLst>
            </a:custGeom>
            <a:solidFill>
              <a:schemeClr val="bg1">
                <a:alpha val="66000"/>
              </a:schemeClr>
            </a:solidFill>
            <a:ln>
              <a:noFill/>
            </a:ln>
            <a:effectLst>
              <a:softEdge rad="457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13593690" y="3276601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408937" y="5185490"/>
            <a:ext cx="3874139" cy="3457475"/>
            <a:chOff x="10408937" y="5185490"/>
            <a:chExt cx="3874139" cy="3457475"/>
          </a:xfrm>
        </p:grpSpPr>
        <p:sp>
          <p:nvSpPr>
            <p:cNvPr id="5" name="Freeform 4"/>
            <p:cNvSpPr/>
            <p:nvPr/>
          </p:nvSpPr>
          <p:spPr>
            <a:xfrm>
              <a:off x="10408937" y="5185490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419100" dist="622300" dir="8100000" sx="95000" sy="95000" algn="tr" rotWithShape="0">
                <a:srgbClr val="283250">
                  <a:alpha val="1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985716" y="5185490"/>
              <a:ext cx="1980119" cy="3429809"/>
            </a:xfrm>
            <a:custGeom>
              <a:avLst/>
              <a:gdLst>
                <a:gd name="connsiteX0" fmla="*/ 705021 w 1980119"/>
                <a:gd name="connsiteY0" fmla="*/ 0 h 3429809"/>
                <a:gd name="connsiteX1" fmla="*/ 1199914 w 1980119"/>
                <a:gd name="connsiteY1" fmla="*/ 0 h 3429809"/>
                <a:gd name="connsiteX2" fmla="*/ 1422232 w 1980119"/>
                <a:gd name="connsiteY2" fmla="*/ 128876 h 3429809"/>
                <a:gd name="connsiteX3" fmla="*/ 1842294 w 1980119"/>
                <a:gd name="connsiteY3" fmla="*/ 857452 h 3429809"/>
                <a:gd name="connsiteX4" fmla="*/ 1980119 w 1980119"/>
                <a:gd name="connsiteY4" fmla="*/ 1096830 h 3429809"/>
                <a:gd name="connsiteX5" fmla="*/ 1893909 w 1980119"/>
                <a:gd name="connsiteY5" fmla="*/ 1275792 h 3429809"/>
                <a:gd name="connsiteX6" fmla="*/ 1645205 w 1980119"/>
                <a:gd name="connsiteY6" fmla="*/ 2507664 h 3429809"/>
                <a:gd name="connsiteX7" fmla="*/ 1661545 w 1980119"/>
                <a:gd name="connsiteY7" fmla="*/ 2831244 h 3429809"/>
                <a:gd name="connsiteX8" fmla="*/ 1668135 w 1980119"/>
                <a:gd name="connsiteY8" fmla="*/ 2874426 h 3429809"/>
                <a:gd name="connsiteX9" fmla="*/ 1422232 w 1980119"/>
                <a:gd name="connsiteY9" fmla="*/ 3300932 h 3429809"/>
                <a:gd name="connsiteX10" fmla="*/ 1199914 w 1980119"/>
                <a:gd name="connsiteY10" fmla="*/ 3429809 h 3429809"/>
                <a:gd name="connsiteX11" fmla="*/ 360363 w 1980119"/>
                <a:gd name="connsiteY11" fmla="*/ 3429809 h 3429809"/>
                <a:gd name="connsiteX12" fmla="*/ 89287 w 1980119"/>
                <a:gd name="connsiteY12" fmla="*/ 3429809 h 3429809"/>
                <a:gd name="connsiteX13" fmla="*/ 55422 w 1980119"/>
                <a:gd name="connsiteY13" fmla="*/ 3240177 h 3429809"/>
                <a:gd name="connsiteX14" fmla="*/ 0 w 1980119"/>
                <a:gd name="connsiteY14" fmla="*/ 2507664 h 3429809"/>
                <a:gd name="connsiteX15" fmla="*/ 696357 w 1980119"/>
                <a:gd name="connsiteY15" fmla="*/ 13515 h 34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119" h="3429809">
                  <a:moveTo>
                    <a:pt x="705021" y="0"/>
                  </a:moveTo>
                  <a:lnTo>
                    <a:pt x="1199914" y="0"/>
                  </a:lnTo>
                  <a:cubicBezTo>
                    <a:pt x="1294213" y="0"/>
                    <a:pt x="1375368" y="46968"/>
                    <a:pt x="1422232" y="128876"/>
                  </a:cubicBezTo>
                  <a:lnTo>
                    <a:pt x="1842294" y="857452"/>
                  </a:lnTo>
                  <a:lnTo>
                    <a:pt x="1980119" y="1096830"/>
                  </a:lnTo>
                  <a:lnTo>
                    <a:pt x="1893909" y="1275792"/>
                  </a:lnTo>
                  <a:cubicBezTo>
                    <a:pt x="1733763" y="1654420"/>
                    <a:pt x="1645205" y="2070700"/>
                    <a:pt x="1645205" y="2507664"/>
                  </a:cubicBezTo>
                  <a:cubicBezTo>
                    <a:pt x="1645205" y="2616905"/>
                    <a:pt x="1650740" y="2724854"/>
                    <a:pt x="1661545" y="2831244"/>
                  </a:cubicBezTo>
                  <a:lnTo>
                    <a:pt x="1668135" y="2874426"/>
                  </a:lnTo>
                  <a:lnTo>
                    <a:pt x="1422232" y="3300932"/>
                  </a:lnTo>
                  <a:cubicBezTo>
                    <a:pt x="1375368" y="3382840"/>
                    <a:pt x="1294213" y="3429809"/>
                    <a:pt x="1199914" y="3429809"/>
                  </a:cubicBezTo>
                  <a:lnTo>
                    <a:pt x="360363" y="3429809"/>
                  </a:lnTo>
                  <a:lnTo>
                    <a:pt x="89287" y="3429809"/>
                  </a:lnTo>
                  <a:lnTo>
                    <a:pt x="55422" y="3240177"/>
                  </a:lnTo>
                  <a:cubicBezTo>
                    <a:pt x="18927" y="3001333"/>
                    <a:pt x="0" y="2756709"/>
                    <a:pt x="0" y="2507664"/>
                  </a:cubicBezTo>
                  <a:cubicBezTo>
                    <a:pt x="0" y="1594500"/>
                    <a:pt x="254467" y="740769"/>
                    <a:pt x="696357" y="13515"/>
                  </a:cubicBezTo>
                  <a:close/>
                </a:path>
              </a:pathLst>
            </a:custGeom>
            <a:gradFill>
              <a:gsLst>
                <a:gs pos="11000">
                  <a:schemeClr val="accent3">
                    <a:alpha val="78000"/>
                  </a:schemeClr>
                </a:gs>
                <a:gs pos="100000">
                  <a:schemeClr val="accent2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2034075" y="5213156"/>
              <a:ext cx="1980119" cy="3429809"/>
            </a:xfrm>
            <a:custGeom>
              <a:avLst/>
              <a:gdLst>
                <a:gd name="connsiteX0" fmla="*/ 705021 w 1980119"/>
                <a:gd name="connsiteY0" fmla="*/ 0 h 3429809"/>
                <a:gd name="connsiteX1" fmla="*/ 1199914 w 1980119"/>
                <a:gd name="connsiteY1" fmla="*/ 0 h 3429809"/>
                <a:gd name="connsiteX2" fmla="*/ 1422232 w 1980119"/>
                <a:gd name="connsiteY2" fmla="*/ 128876 h 3429809"/>
                <a:gd name="connsiteX3" fmla="*/ 1842294 w 1980119"/>
                <a:gd name="connsiteY3" fmla="*/ 857452 h 3429809"/>
                <a:gd name="connsiteX4" fmla="*/ 1980119 w 1980119"/>
                <a:gd name="connsiteY4" fmla="*/ 1096830 h 3429809"/>
                <a:gd name="connsiteX5" fmla="*/ 1893909 w 1980119"/>
                <a:gd name="connsiteY5" fmla="*/ 1275792 h 3429809"/>
                <a:gd name="connsiteX6" fmla="*/ 1645205 w 1980119"/>
                <a:gd name="connsiteY6" fmla="*/ 2507664 h 3429809"/>
                <a:gd name="connsiteX7" fmla="*/ 1661545 w 1980119"/>
                <a:gd name="connsiteY7" fmla="*/ 2831244 h 3429809"/>
                <a:gd name="connsiteX8" fmla="*/ 1668135 w 1980119"/>
                <a:gd name="connsiteY8" fmla="*/ 2874426 h 3429809"/>
                <a:gd name="connsiteX9" fmla="*/ 1422232 w 1980119"/>
                <a:gd name="connsiteY9" fmla="*/ 3300932 h 3429809"/>
                <a:gd name="connsiteX10" fmla="*/ 1199914 w 1980119"/>
                <a:gd name="connsiteY10" fmla="*/ 3429809 h 3429809"/>
                <a:gd name="connsiteX11" fmla="*/ 360363 w 1980119"/>
                <a:gd name="connsiteY11" fmla="*/ 3429809 h 3429809"/>
                <a:gd name="connsiteX12" fmla="*/ 89287 w 1980119"/>
                <a:gd name="connsiteY12" fmla="*/ 3429809 h 3429809"/>
                <a:gd name="connsiteX13" fmla="*/ 55422 w 1980119"/>
                <a:gd name="connsiteY13" fmla="*/ 3240177 h 3429809"/>
                <a:gd name="connsiteX14" fmla="*/ 0 w 1980119"/>
                <a:gd name="connsiteY14" fmla="*/ 2507664 h 3429809"/>
                <a:gd name="connsiteX15" fmla="*/ 696357 w 1980119"/>
                <a:gd name="connsiteY15" fmla="*/ 13515 h 34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0119" h="3429809">
                  <a:moveTo>
                    <a:pt x="705021" y="0"/>
                  </a:moveTo>
                  <a:lnTo>
                    <a:pt x="1199914" y="0"/>
                  </a:lnTo>
                  <a:cubicBezTo>
                    <a:pt x="1294213" y="0"/>
                    <a:pt x="1375368" y="46968"/>
                    <a:pt x="1422232" y="128876"/>
                  </a:cubicBezTo>
                  <a:lnTo>
                    <a:pt x="1842294" y="857452"/>
                  </a:lnTo>
                  <a:lnTo>
                    <a:pt x="1980119" y="1096830"/>
                  </a:lnTo>
                  <a:lnTo>
                    <a:pt x="1893909" y="1275792"/>
                  </a:lnTo>
                  <a:cubicBezTo>
                    <a:pt x="1733763" y="1654420"/>
                    <a:pt x="1645205" y="2070700"/>
                    <a:pt x="1645205" y="2507664"/>
                  </a:cubicBezTo>
                  <a:cubicBezTo>
                    <a:pt x="1645205" y="2616905"/>
                    <a:pt x="1650740" y="2724854"/>
                    <a:pt x="1661545" y="2831244"/>
                  </a:cubicBezTo>
                  <a:lnTo>
                    <a:pt x="1668135" y="2874426"/>
                  </a:lnTo>
                  <a:lnTo>
                    <a:pt x="1422232" y="3300932"/>
                  </a:lnTo>
                  <a:cubicBezTo>
                    <a:pt x="1375368" y="3382840"/>
                    <a:pt x="1294213" y="3429809"/>
                    <a:pt x="1199914" y="3429809"/>
                  </a:cubicBezTo>
                  <a:lnTo>
                    <a:pt x="360363" y="3429809"/>
                  </a:lnTo>
                  <a:lnTo>
                    <a:pt x="89287" y="3429809"/>
                  </a:lnTo>
                  <a:lnTo>
                    <a:pt x="55422" y="3240177"/>
                  </a:lnTo>
                  <a:cubicBezTo>
                    <a:pt x="18927" y="3001333"/>
                    <a:pt x="0" y="2756709"/>
                    <a:pt x="0" y="2507664"/>
                  </a:cubicBezTo>
                  <a:cubicBezTo>
                    <a:pt x="0" y="1594500"/>
                    <a:pt x="254467" y="740769"/>
                    <a:pt x="696357" y="13515"/>
                  </a:cubicBez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noFill/>
            </a:ln>
            <a:effectLst>
              <a:softEdge rad="482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0408937" y="5185490"/>
              <a:ext cx="3874139" cy="3429809"/>
            </a:xfrm>
            <a:custGeom>
              <a:avLst/>
              <a:gdLst>
                <a:gd name="connsiteX0" fmla="*/ 1018679 w 3595610"/>
                <a:gd name="connsiteY0" fmla="*/ 0 h 3183225"/>
                <a:gd name="connsiteX1" fmla="*/ 1797872 w 3595610"/>
                <a:gd name="connsiteY1" fmla="*/ 0 h 3183225"/>
                <a:gd name="connsiteX2" fmla="*/ 2577064 w 3595610"/>
                <a:gd name="connsiteY2" fmla="*/ 0 h 3183225"/>
                <a:gd name="connsiteX3" fmla="*/ 2783399 w 3595610"/>
                <a:gd name="connsiteY3" fmla="*/ 119610 h 3183225"/>
                <a:gd name="connsiteX4" fmla="*/ 3173261 w 3595610"/>
                <a:gd name="connsiteY4" fmla="*/ 795806 h 3183225"/>
                <a:gd name="connsiteX5" fmla="*/ 3562592 w 3595610"/>
                <a:gd name="connsiteY5" fmla="*/ 1472002 h 3183225"/>
                <a:gd name="connsiteX6" fmla="*/ 3562592 w 3595610"/>
                <a:gd name="connsiteY6" fmla="*/ 1711222 h 3183225"/>
                <a:gd name="connsiteX7" fmla="*/ 3173261 w 3595610"/>
                <a:gd name="connsiteY7" fmla="*/ 2387418 h 3183225"/>
                <a:gd name="connsiteX8" fmla="*/ 2783399 w 3595610"/>
                <a:gd name="connsiteY8" fmla="*/ 3063614 h 3183225"/>
                <a:gd name="connsiteX9" fmla="*/ 2577064 w 3595610"/>
                <a:gd name="connsiteY9" fmla="*/ 3183225 h 3183225"/>
                <a:gd name="connsiteX10" fmla="*/ 1797872 w 3595610"/>
                <a:gd name="connsiteY10" fmla="*/ 3183225 h 3183225"/>
                <a:gd name="connsiteX11" fmla="*/ 1018679 w 3595610"/>
                <a:gd name="connsiteY11" fmla="*/ 3183225 h 3183225"/>
                <a:gd name="connsiteX12" fmla="*/ 811814 w 3595610"/>
                <a:gd name="connsiteY12" fmla="*/ 3063614 h 3183225"/>
                <a:gd name="connsiteX13" fmla="*/ 422483 w 3595610"/>
                <a:gd name="connsiteY13" fmla="*/ 2387418 h 3183225"/>
                <a:gd name="connsiteX14" fmla="*/ 32621 w 3595610"/>
                <a:gd name="connsiteY14" fmla="*/ 1711222 h 3183225"/>
                <a:gd name="connsiteX15" fmla="*/ 32621 w 3595610"/>
                <a:gd name="connsiteY15" fmla="*/ 1472002 h 3183225"/>
                <a:gd name="connsiteX16" fmla="*/ 422483 w 3595610"/>
                <a:gd name="connsiteY16" fmla="*/ 795806 h 3183225"/>
                <a:gd name="connsiteX17" fmla="*/ 811814 w 3595610"/>
                <a:gd name="connsiteY17" fmla="*/ 119610 h 3183225"/>
                <a:gd name="connsiteX18" fmla="*/ 1018679 w 3595610"/>
                <a:gd name="connsiteY18" fmla="*/ 0 h 318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95610" h="3183225">
                  <a:moveTo>
                    <a:pt x="1018679" y="0"/>
                  </a:moveTo>
                  <a:lnTo>
                    <a:pt x="1797872" y="0"/>
                  </a:lnTo>
                  <a:lnTo>
                    <a:pt x="2577064" y="0"/>
                  </a:lnTo>
                  <a:cubicBezTo>
                    <a:pt x="2664584" y="0"/>
                    <a:pt x="2739904" y="43591"/>
                    <a:pt x="2783399" y="119610"/>
                  </a:cubicBezTo>
                  <a:lnTo>
                    <a:pt x="3173261" y="795806"/>
                  </a:lnTo>
                  <a:lnTo>
                    <a:pt x="3562592" y="1472002"/>
                  </a:lnTo>
                  <a:cubicBezTo>
                    <a:pt x="3606617" y="1548021"/>
                    <a:pt x="3606617" y="1635203"/>
                    <a:pt x="3562592" y="1711222"/>
                  </a:cubicBezTo>
                  <a:lnTo>
                    <a:pt x="3173261" y="2387418"/>
                  </a:lnTo>
                  <a:lnTo>
                    <a:pt x="2783399" y="3063614"/>
                  </a:lnTo>
                  <a:cubicBezTo>
                    <a:pt x="2739904" y="3139633"/>
                    <a:pt x="2664584" y="3183225"/>
                    <a:pt x="2577064" y="3183225"/>
                  </a:cubicBezTo>
                  <a:lnTo>
                    <a:pt x="1797872" y="3183225"/>
                  </a:lnTo>
                  <a:lnTo>
                    <a:pt x="1018679" y="3183225"/>
                  </a:lnTo>
                  <a:cubicBezTo>
                    <a:pt x="931159" y="3183225"/>
                    <a:pt x="855839" y="3139633"/>
                    <a:pt x="811814" y="3063614"/>
                  </a:cubicBezTo>
                  <a:lnTo>
                    <a:pt x="422483" y="2387418"/>
                  </a:lnTo>
                  <a:lnTo>
                    <a:pt x="32621" y="1711222"/>
                  </a:lnTo>
                  <a:cubicBezTo>
                    <a:pt x="-10873" y="1635203"/>
                    <a:pt x="-10873" y="1548021"/>
                    <a:pt x="32621" y="1472002"/>
                  </a:cubicBezTo>
                  <a:lnTo>
                    <a:pt x="422483" y="795806"/>
                  </a:lnTo>
                  <a:lnTo>
                    <a:pt x="811814" y="119610"/>
                  </a:lnTo>
                  <a:cubicBezTo>
                    <a:pt x="855839" y="43591"/>
                    <a:pt x="931159" y="0"/>
                    <a:pt x="1018679" y="0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5000">
                    <a:schemeClr val="bg1">
                      <a:alpha val="12000"/>
                    </a:schemeClr>
                  </a:gs>
                  <a:gs pos="100000">
                    <a:schemeClr val="bg1">
                      <a:alpha val="6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1" grpId="0"/>
          <p:bldP spid="12" grpId="0"/>
          <p:bldP spid="13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1" grpId="0"/>
          <p:bldP spid="12" grpId="0"/>
          <p:bldP spid="13" grpId="0"/>
          <p:bldP spid="14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316940" y="3582207"/>
            <a:ext cx="11981351" cy="11981351"/>
            <a:chOff x="-4316940" y="3141943"/>
            <a:chExt cx="11981351" cy="11981351"/>
          </a:xfrm>
        </p:grpSpPr>
        <p:sp>
          <p:nvSpPr>
            <p:cNvPr id="16" name="Donut 15"/>
            <p:cNvSpPr/>
            <p:nvPr/>
          </p:nvSpPr>
          <p:spPr>
            <a:xfrm>
              <a:off x="-4316940" y="3141943"/>
              <a:ext cx="11981351" cy="11981351"/>
            </a:xfrm>
            <a:prstGeom prst="donut">
              <a:avLst>
                <a:gd name="adj" fmla="val 10690"/>
              </a:avLst>
            </a:prstGeom>
            <a:gradFill>
              <a:gsLst>
                <a:gs pos="11000">
                  <a:schemeClr val="accent5">
                    <a:alpha val="78000"/>
                  </a:schemeClr>
                </a:gs>
                <a:gs pos="80000">
                  <a:schemeClr val="accent3">
                    <a:alpha val="78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48"/>
            <p:cNvSpPr/>
            <p:nvPr/>
          </p:nvSpPr>
          <p:spPr>
            <a:xfrm>
              <a:off x="-4213071" y="3245812"/>
              <a:ext cx="11773614" cy="11773614"/>
            </a:xfrm>
            <a:prstGeom prst="donut">
              <a:avLst>
                <a:gd name="adj" fmla="val 9048"/>
              </a:avLst>
            </a:prstGeom>
            <a:solidFill>
              <a:schemeClr val="bg1">
                <a:alpha val="56000"/>
              </a:schemeClr>
            </a:solidFill>
            <a:ln>
              <a:noFill/>
            </a:ln>
            <a:effectLst>
              <a:softEdge rad="368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Freeform 5"/>
          <p:cNvSpPr/>
          <p:nvPr/>
        </p:nvSpPr>
        <p:spPr bwMode="auto">
          <a:xfrm>
            <a:off x="2373237" y="7667790"/>
            <a:ext cx="2600120" cy="2601121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0000">
                <a:schemeClr val="accent2"/>
              </a:gs>
            </a:gsLst>
            <a:lin ang="5400000" scaled="1"/>
          </a:gradFill>
          <a:ln w="19050">
            <a:noFill/>
          </a:ln>
          <a:effectLst>
            <a:outerShdw blurRad="317500" dist="342900" dir="2700000" sx="90000" sy="90000" algn="tl" rotWithShape="0">
              <a:srgbClr val="283250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89128" y="2093236"/>
            <a:ext cx="7327748" cy="7352579"/>
            <a:chOff x="2589128" y="1652972"/>
            <a:chExt cx="7327748" cy="7352579"/>
          </a:xfrm>
        </p:grpSpPr>
        <p:sp useBgFill="1">
          <p:nvSpPr>
            <p:cNvPr id="18" name="Rectangle: Rounded Corners 5"/>
            <p:cNvSpPr/>
            <p:nvPr/>
          </p:nvSpPr>
          <p:spPr>
            <a:xfrm rot="5400000">
              <a:off x="2587100" y="1655000"/>
              <a:ext cx="7331804" cy="7327748"/>
            </a:xfrm>
            <a:prstGeom prst="ellipse">
              <a:avLst/>
            </a:prstGeom>
            <a:ln>
              <a:noFill/>
            </a:ln>
            <a:effectLst>
              <a:outerShdw blurRad="863600" dist="927100" dir="8700000" sx="90000" sy="90000" algn="tr" rotWithShape="0">
                <a:srgbClr val="282F4E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674113" y="3330886"/>
              <a:ext cx="4973023" cy="5641912"/>
            </a:xfrm>
            <a:custGeom>
              <a:avLst/>
              <a:gdLst>
                <a:gd name="connsiteX0" fmla="*/ 447926 w 4473119"/>
                <a:gd name="connsiteY0" fmla="*/ 0 h 5074770"/>
                <a:gd name="connsiteX1" fmla="*/ 702552 w 4473119"/>
                <a:gd name="connsiteY1" fmla="*/ 72305 h 5074770"/>
                <a:gd name="connsiteX2" fmla="*/ 4460839 w 4473119"/>
                <a:gd name="connsiteY2" fmla="*/ 4667585 h 5074770"/>
                <a:gd name="connsiteX3" fmla="*/ 4473119 w 4473119"/>
                <a:gd name="connsiteY3" fmla="*/ 4829069 h 5074770"/>
                <a:gd name="connsiteX4" fmla="*/ 4199131 w 4473119"/>
                <a:gd name="connsiteY4" fmla="*/ 4929406 h 5074770"/>
                <a:gd name="connsiteX5" fmla="*/ 3388719 w 4473119"/>
                <a:gd name="connsiteY5" fmla="*/ 5073359 h 5074770"/>
                <a:gd name="connsiteX6" fmla="*/ 3332968 w 4473119"/>
                <a:gd name="connsiteY6" fmla="*/ 5074770 h 5074770"/>
                <a:gd name="connsiteX7" fmla="*/ 3331091 w 4473119"/>
                <a:gd name="connsiteY7" fmla="*/ 5000520 h 5074770"/>
                <a:gd name="connsiteX8" fmla="*/ 158931 w 4473119"/>
                <a:gd name="connsiteY8" fmla="*/ 1115480 h 5074770"/>
                <a:gd name="connsiteX9" fmla="*/ 0 w 4473119"/>
                <a:gd name="connsiteY9" fmla="*/ 1078799 h 5074770"/>
                <a:gd name="connsiteX10" fmla="*/ 71721 w 4473119"/>
                <a:gd name="connsiteY10" fmla="*/ 799710 h 5074770"/>
                <a:gd name="connsiteX11" fmla="*/ 321317 w 4473119"/>
                <a:gd name="connsiteY11" fmla="*/ 208521 h 507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3119" h="5074770">
                  <a:moveTo>
                    <a:pt x="447926" y="0"/>
                  </a:moveTo>
                  <a:lnTo>
                    <a:pt x="702552" y="72305"/>
                  </a:lnTo>
                  <a:cubicBezTo>
                    <a:pt x="2727301" y="702068"/>
                    <a:pt x="4240084" y="2493848"/>
                    <a:pt x="4460839" y="4667585"/>
                  </a:cubicBezTo>
                  <a:lnTo>
                    <a:pt x="4473119" y="4829069"/>
                  </a:lnTo>
                  <a:lnTo>
                    <a:pt x="4199131" y="4929406"/>
                  </a:lnTo>
                  <a:cubicBezTo>
                    <a:pt x="3941145" y="5009692"/>
                    <a:pt x="3669570" y="5059115"/>
                    <a:pt x="3388719" y="5073359"/>
                  </a:cubicBezTo>
                  <a:lnTo>
                    <a:pt x="3332968" y="5074770"/>
                  </a:lnTo>
                  <a:lnTo>
                    <a:pt x="3331091" y="5000520"/>
                  </a:lnTo>
                  <a:cubicBezTo>
                    <a:pt x="3235927" y="3123155"/>
                    <a:pt x="1918629" y="1568230"/>
                    <a:pt x="158931" y="1115480"/>
                  </a:cubicBezTo>
                  <a:lnTo>
                    <a:pt x="0" y="1078799"/>
                  </a:lnTo>
                  <a:lnTo>
                    <a:pt x="71721" y="799710"/>
                  </a:lnTo>
                  <a:cubicBezTo>
                    <a:pt x="135915" y="593208"/>
                    <a:pt x="219849" y="395408"/>
                    <a:pt x="321317" y="208521"/>
                  </a:cubicBezTo>
                  <a:close/>
                </a:path>
              </a:pathLst>
            </a:custGeom>
            <a:gradFill>
              <a:gsLst>
                <a:gs pos="11000">
                  <a:schemeClr val="accent5">
                    <a:alpha val="67000"/>
                  </a:schemeClr>
                </a:gs>
                <a:gs pos="80000">
                  <a:schemeClr val="accent3">
                    <a:alpha val="67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691687" y="3363639"/>
              <a:ext cx="4973023" cy="5641912"/>
            </a:xfrm>
            <a:custGeom>
              <a:avLst/>
              <a:gdLst>
                <a:gd name="connsiteX0" fmla="*/ 447926 w 4473119"/>
                <a:gd name="connsiteY0" fmla="*/ 0 h 5074770"/>
                <a:gd name="connsiteX1" fmla="*/ 702552 w 4473119"/>
                <a:gd name="connsiteY1" fmla="*/ 72305 h 5074770"/>
                <a:gd name="connsiteX2" fmla="*/ 4460839 w 4473119"/>
                <a:gd name="connsiteY2" fmla="*/ 4667585 h 5074770"/>
                <a:gd name="connsiteX3" fmla="*/ 4473119 w 4473119"/>
                <a:gd name="connsiteY3" fmla="*/ 4829069 h 5074770"/>
                <a:gd name="connsiteX4" fmla="*/ 4199131 w 4473119"/>
                <a:gd name="connsiteY4" fmla="*/ 4929406 h 5074770"/>
                <a:gd name="connsiteX5" fmla="*/ 3388719 w 4473119"/>
                <a:gd name="connsiteY5" fmla="*/ 5073359 h 5074770"/>
                <a:gd name="connsiteX6" fmla="*/ 3332968 w 4473119"/>
                <a:gd name="connsiteY6" fmla="*/ 5074770 h 5074770"/>
                <a:gd name="connsiteX7" fmla="*/ 3331091 w 4473119"/>
                <a:gd name="connsiteY7" fmla="*/ 5000520 h 5074770"/>
                <a:gd name="connsiteX8" fmla="*/ 158931 w 4473119"/>
                <a:gd name="connsiteY8" fmla="*/ 1115480 h 5074770"/>
                <a:gd name="connsiteX9" fmla="*/ 0 w 4473119"/>
                <a:gd name="connsiteY9" fmla="*/ 1078799 h 5074770"/>
                <a:gd name="connsiteX10" fmla="*/ 71721 w 4473119"/>
                <a:gd name="connsiteY10" fmla="*/ 799710 h 5074770"/>
                <a:gd name="connsiteX11" fmla="*/ 321317 w 4473119"/>
                <a:gd name="connsiteY11" fmla="*/ 208521 h 5074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73119" h="5074770">
                  <a:moveTo>
                    <a:pt x="447926" y="0"/>
                  </a:moveTo>
                  <a:lnTo>
                    <a:pt x="702552" y="72305"/>
                  </a:lnTo>
                  <a:cubicBezTo>
                    <a:pt x="2727301" y="702068"/>
                    <a:pt x="4240084" y="2493848"/>
                    <a:pt x="4460839" y="4667585"/>
                  </a:cubicBezTo>
                  <a:lnTo>
                    <a:pt x="4473119" y="4829069"/>
                  </a:lnTo>
                  <a:lnTo>
                    <a:pt x="4199131" y="4929406"/>
                  </a:lnTo>
                  <a:cubicBezTo>
                    <a:pt x="3941145" y="5009692"/>
                    <a:pt x="3669570" y="5059115"/>
                    <a:pt x="3388719" y="5073359"/>
                  </a:cubicBezTo>
                  <a:lnTo>
                    <a:pt x="3332968" y="5074770"/>
                  </a:lnTo>
                  <a:lnTo>
                    <a:pt x="3331091" y="5000520"/>
                  </a:lnTo>
                  <a:cubicBezTo>
                    <a:pt x="3235927" y="3123155"/>
                    <a:pt x="1918629" y="1568230"/>
                    <a:pt x="158931" y="1115480"/>
                  </a:cubicBezTo>
                  <a:lnTo>
                    <a:pt x="0" y="1078799"/>
                  </a:lnTo>
                  <a:lnTo>
                    <a:pt x="71721" y="799710"/>
                  </a:lnTo>
                  <a:cubicBezTo>
                    <a:pt x="135915" y="593208"/>
                    <a:pt x="219849" y="395408"/>
                    <a:pt x="321317" y="208521"/>
                  </a:cubicBezTo>
                  <a:close/>
                </a:path>
              </a:pathLst>
            </a:custGeom>
            <a:solidFill>
              <a:schemeClr val="bg1">
                <a:alpha val="54000"/>
              </a:schemeClr>
            </a:solidFill>
            <a:ln>
              <a:noFill/>
            </a:ln>
            <a:effectLst>
              <a:outerShdw blurRad="495300" dist="368300" dir="2700000" sx="90000" sy="90000" algn="tl" rotWithShape="0">
                <a:srgbClr val="283250">
                  <a:alpha val="33000"/>
                </a:srgbClr>
              </a:outerShdw>
              <a:softEdge rad="406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3224853" y="7188182"/>
              <a:ext cx="1718604" cy="1507675"/>
            </a:xfrm>
            <a:custGeom>
              <a:avLst/>
              <a:gdLst>
                <a:gd name="connsiteX0" fmla="*/ 223090 w 1505505"/>
                <a:gd name="connsiteY0" fmla="*/ 0 h 1320730"/>
                <a:gd name="connsiteX1" fmla="*/ 449556 w 1505505"/>
                <a:gd name="connsiteY1" fmla="*/ 0 h 1320730"/>
                <a:gd name="connsiteX2" fmla="*/ 508668 w 1505505"/>
                <a:gd name="connsiteY2" fmla="*/ 177019 h 1320730"/>
                <a:gd name="connsiteX3" fmla="*/ 682932 w 1505505"/>
                <a:gd name="connsiteY3" fmla="*/ 223866 h 1320730"/>
                <a:gd name="connsiteX4" fmla="*/ 823034 w 1505505"/>
                <a:gd name="connsiteY4" fmla="*/ 100222 h 1320730"/>
                <a:gd name="connsiteX5" fmla="*/ 1018794 w 1505505"/>
                <a:gd name="connsiteY5" fmla="*/ 213114 h 1320730"/>
                <a:gd name="connsiteX6" fmla="*/ 981177 w 1505505"/>
                <a:gd name="connsiteY6" fmla="*/ 396661 h 1320730"/>
                <a:gd name="connsiteX7" fmla="*/ 1047966 w 1505505"/>
                <a:gd name="connsiteY7" fmla="*/ 457716 h 1320730"/>
                <a:gd name="connsiteX8" fmla="*/ 1108997 w 1505505"/>
                <a:gd name="connsiteY8" fmla="*/ 524530 h 1320730"/>
                <a:gd name="connsiteX9" fmla="*/ 1292473 w 1505505"/>
                <a:gd name="connsiteY9" fmla="*/ 486899 h 1320730"/>
                <a:gd name="connsiteX10" fmla="*/ 1405706 w 1505505"/>
                <a:gd name="connsiteY10" fmla="*/ 682734 h 1320730"/>
                <a:gd name="connsiteX11" fmla="*/ 1281725 w 1505505"/>
                <a:gd name="connsiteY11" fmla="*/ 822506 h 1320730"/>
                <a:gd name="connsiteX12" fmla="*/ 1328170 w 1505505"/>
                <a:gd name="connsiteY12" fmla="*/ 997605 h 1320730"/>
                <a:gd name="connsiteX13" fmla="*/ 1505505 w 1505505"/>
                <a:gd name="connsiteY13" fmla="*/ 1056739 h 1320730"/>
                <a:gd name="connsiteX14" fmla="*/ 1505505 w 1505505"/>
                <a:gd name="connsiteY14" fmla="*/ 1283293 h 1320730"/>
                <a:gd name="connsiteX15" fmla="*/ 1393238 w 1505505"/>
                <a:gd name="connsiteY15" fmla="*/ 1320730 h 1320730"/>
                <a:gd name="connsiteX16" fmla="*/ 1373732 w 1505505"/>
                <a:gd name="connsiteY16" fmla="*/ 1313587 h 1320730"/>
                <a:gd name="connsiteX17" fmla="*/ 113495 w 1505505"/>
                <a:gd name="connsiteY17" fmla="*/ 372766 h 1320730"/>
                <a:gd name="connsiteX18" fmla="*/ 0 w 1505505"/>
                <a:gd name="connsiteY18" fmla="*/ 220908 h 1320730"/>
                <a:gd name="connsiteX19" fmla="*/ 163978 w 1505505"/>
                <a:gd name="connsiteY19" fmla="*/ 177019 h 1320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05505" h="1320730">
                  <a:moveTo>
                    <a:pt x="223090" y="0"/>
                  </a:moveTo>
                  <a:lnTo>
                    <a:pt x="449556" y="0"/>
                  </a:lnTo>
                  <a:lnTo>
                    <a:pt x="508668" y="177019"/>
                  </a:lnTo>
                  <a:cubicBezTo>
                    <a:pt x="568547" y="187771"/>
                    <a:pt x="627275" y="203515"/>
                    <a:pt x="682932" y="223866"/>
                  </a:cubicBezTo>
                  <a:lnTo>
                    <a:pt x="823034" y="100222"/>
                  </a:lnTo>
                  <a:lnTo>
                    <a:pt x="1018794" y="213114"/>
                  </a:lnTo>
                  <a:lnTo>
                    <a:pt x="981177" y="396661"/>
                  </a:lnTo>
                  <a:cubicBezTo>
                    <a:pt x="1004208" y="415861"/>
                    <a:pt x="1026854" y="436212"/>
                    <a:pt x="1047966" y="457716"/>
                  </a:cubicBezTo>
                  <a:cubicBezTo>
                    <a:pt x="1069461" y="478835"/>
                    <a:pt x="1089805" y="501107"/>
                    <a:pt x="1108997" y="524530"/>
                  </a:cubicBezTo>
                  <a:lnTo>
                    <a:pt x="1292473" y="486899"/>
                  </a:lnTo>
                  <a:lnTo>
                    <a:pt x="1405706" y="682734"/>
                  </a:lnTo>
                  <a:lnTo>
                    <a:pt x="1281725" y="822506"/>
                  </a:lnTo>
                  <a:cubicBezTo>
                    <a:pt x="1302069" y="878568"/>
                    <a:pt x="1317806" y="937319"/>
                    <a:pt x="1328170" y="997605"/>
                  </a:cubicBezTo>
                  <a:lnTo>
                    <a:pt x="1505505" y="1056739"/>
                  </a:lnTo>
                  <a:lnTo>
                    <a:pt x="1505505" y="1283293"/>
                  </a:lnTo>
                  <a:lnTo>
                    <a:pt x="1393238" y="1320730"/>
                  </a:lnTo>
                  <a:lnTo>
                    <a:pt x="1373732" y="1313587"/>
                  </a:lnTo>
                  <a:cubicBezTo>
                    <a:pt x="880887" y="1105015"/>
                    <a:pt x="449304" y="779898"/>
                    <a:pt x="113495" y="372766"/>
                  </a:cubicBezTo>
                  <a:lnTo>
                    <a:pt x="0" y="220908"/>
                  </a:lnTo>
                  <a:lnTo>
                    <a:pt x="163978" y="17701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70000">
                  <a:schemeClr val="accent2"/>
                </a:gs>
              </a:gsLst>
              <a:lin ang="5400000" scaled="1"/>
            </a:gradFill>
            <a:ln w="19050">
              <a:noFill/>
            </a:ln>
            <a:effectLst>
              <a:softEdge rad="10160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Rectangle: Rounded Corners 89"/>
          <p:cNvSpPr/>
          <p:nvPr/>
        </p:nvSpPr>
        <p:spPr>
          <a:xfrm>
            <a:off x="8134192" y="2084456"/>
            <a:ext cx="7327748" cy="7327745"/>
          </a:xfrm>
          <a:prstGeom prst="ellipse">
            <a:avLst/>
          </a:prstGeom>
          <a:gradFill>
            <a:gsLst>
              <a:gs pos="11000">
                <a:schemeClr val="accent6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0" scaled="1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5"/>
          <p:cNvSpPr/>
          <p:nvPr/>
        </p:nvSpPr>
        <p:spPr bwMode="auto">
          <a:xfrm>
            <a:off x="13621415" y="7463577"/>
            <a:ext cx="1960708" cy="1961463"/>
          </a:xfrm>
          <a:custGeom>
            <a:avLst/>
            <a:gdLst>
              <a:gd name="T0" fmla="*/ 2752 w 6093"/>
              <a:gd name="T1" fmla="*/ 0 h 6093"/>
              <a:gd name="T2" fmla="*/ 3342 w 6093"/>
              <a:gd name="T3" fmla="*/ 0 h 6093"/>
              <a:gd name="T4" fmla="*/ 3496 w 6093"/>
              <a:gd name="T5" fmla="*/ 461 h 6093"/>
              <a:gd name="T6" fmla="*/ 3950 w 6093"/>
              <a:gd name="T7" fmla="*/ 583 h 6093"/>
              <a:gd name="T8" fmla="*/ 4315 w 6093"/>
              <a:gd name="T9" fmla="*/ 261 h 6093"/>
              <a:gd name="T10" fmla="*/ 4825 w 6093"/>
              <a:gd name="T11" fmla="*/ 555 h 6093"/>
              <a:gd name="T12" fmla="*/ 4727 w 6093"/>
              <a:gd name="T13" fmla="*/ 1033 h 6093"/>
              <a:gd name="T14" fmla="*/ 4901 w 6093"/>
              <a:gd name="T15" fmla="*/ 1192 h 6093"/>
              <a:gd name="T16" fmla="*/ 5060 w 6093"/>
              <a:gd name="T17" fmla="*/ 1366 h 6093"/>
              <a:gd name="T18" fmla="*/ 5538 w 6093"/>
              <a:gd name="T19" fmla="*/ 1268 h 6093"/>
              <a:gd name="T20" fmla="*/ 5833 w 6093"/>
              <a:gd name="T21" fmla="*/ 1778 h 6093"/>
              <a:gd name="T22" fmla="*/ 5510 w 6093"/>
              <a:gd name="T23" fmla="*/ 2142 h 6093"/>
              <a:gd name="T24" fmla="*/ 5631 w 6093"/>
              <a:gd name="T25" fmla="*/ 2598 h 6093"/>
              <a:gd name="T26" fmla="*/ 6093 w 6093"/>
              <a:gd name="T27" fmla="*/ 2752 h 6093"/>
              <a:gd name="T28" fmla="*/ 6093 w 6093"/>
              <a:gd name="T29" fmla="*/ 3342 h 6093"/>
              <a:gd name="T30" fmla="*/ 5631 w 6093"/>
              <a:gd name="T31" fmla="*/ 3496 h 6093"/>
              <a:gd name="T32" fmla="*/ 5510 w 6093"/>
              <a:gd name="T33" fmla="*/ 3950 h 6093"/>
              <a:gd name="T34" fmla="*/ 5833 w 6093"/>
              <a:gd name="T35" fmla="*/ 4315 h 6093"/>
              <a:gd name="T36" fmla="*/ 5538 w 6093"/>
              <a:gd name="T37" fmla="*/ 4825 h 6093"/>
              <a:gd name="T38" fmla="*/ 5060 w 6093"/>
              <a:gd name="T39" fmla="*/ 4727 h 6093"/>
              <a:gd name="T40" fmla="*/ 4901 w 6093"/>
              <a:gd name="T41" fmla="*/ 4901 h 6093"/>
              <a:gd name="T42" fmla="*/ 4727 w 6093"/>
              <a:gd name="T43" fmla="*/ 5060 h 6093"/>
              <a:gd name="T44" fmla="*/ 4825 w 6093"/>
              <a:gd name="T45" fmla="*/ 5538 h 6093"/>
              <a:gd name="T46" fmla="*/ 4315 w 6093"/>
              <a:gd name="T47" fmla="*/ 5833 h 6093"/>
              <a:gd name="T48" fmla="*/ 3950 w 6093"/>
              <a:gd name="T49" fmla="*/ 5510 h 6093"/>
              <a:gd name="T50" fmla="*/ 3496 w 6093"/>
              <a:gd name="T51" fmla="*/ 5631 h 6093"/>
              <a:gd name="T52" fmla="*/ 3342 w 6093"/>
              <a:gd name="T53" fmla="*/ 6093 h 6093"/>
              <a:gd name="T54" fmla="*/ 2752 w 6093"/>
              <a:gd name="T55" fmla="*/ 6093 h 6093"/>
              <a:gd name="T56" fmla="*/ 2598 w 6093"/>
              <a:gd name="T57" fmla="*/ 5631 h 6093"/>
              <a:gd name="T58" fmla="*/ 2142 w 6093"/>
              <a:gd name="T59" fmla="*/ 5510 h 6093"/>
              <a:gd name="T60" fmla="*/ 1778 w 6093"/>
              <a:gd name="T61" fmla="*/ 5833 h 6093"/>
              <a:gd name="T62" fmla="*/ 1268 w 6093"/>
              <a:gd name="T63" fmla="*/ 5538 h 6093"/>
              <a:gd name="T64" fmla="*/ 1366 w 6093"/>
              <a:gd name="T65" fmla="*/ 5060 h 6093"/>
              <a:gd name="T66" fmla="*/ 1192 w 6093"/>
              <a:gd name="T67" fmla="*/ 4901 h 6093"/>
              <a:gd name="T68" fmla="*/ 1033 w 6093"/>
              <a:gd name="T69" fmla="*/ 4727 h 6093"/>
              <a:gd name="T70" fmla="*/ 555 w 6093"/>
              <a:gd name="T71" fmla="*/ 4825 h 6093"/>
              <a:gd name="T72" fmla="*/ 261 w 6093"/>
              <a:gd name="T73" fmla="*/ 4315 h 6093"/>
              <a:gd name="T74" fmla="*/ 583 w 6093"/>
              <a:gd name="T75" fmla="*/ 3950 h 6093"/>
              <a:gd name="T76" fmla="*/ 461 w 6093"/>
              <a:gd name="T77" fmla="*/ 3496 h 6093"/>
              <a:gd name="T78" fmla="*/ 0 w 6093"/>
              <a:gd name="T79" fmla="*/ 3342 h 6093"/>
              <a:gd name="T80" fmla="*/ 0 w 6093"/>
              <a:gd name="T81" fmla="*/ 2752 h 6093"/>
              <a:gd name="T82" fmla="*/ 461 w 6093"/>
              <a:gd name="T83" fmla="*/ 2598 h 6093"/>
              <a:gd name="T84" fmla="*/ 583 w 6093"/>
              <a:gd name="T85" fmla="*/ 2142 h 6093"/>
              <a:gd name="T86" fmla="*/ 261 w 6093"/>
              <a:gd name="T87" fmla="*/ 1778 h 6093"/>
              <a:gd name="T88" fmla="*/ 555 w 6093"/>
              <a:gd name="T89" fmla="*/ 1268 h 6093"/>
              <a:gd name="T90" fmla="*/ 1033 w 6093"/>
              <a:gd name="T91" fmla="*/ 1366 h 6093"/>
              <a:gd name="T92" fmla="*/ 1192 w 6093"/>
              <a:gd name="T93" fmla="*/ 1192 h 6093"/>
              <a:gd name="T94" fmla="*/ 1366 w 6093"/>
              <a:gd name="T95" fmla="*/ 1033 h 6093"/>
              <a:gd name="T96" fmla="*/ 1268 w 6093"/>
              <a:gd name="T97" fmla="*/ 555 h 6093"/>
              <a:gd name="T98" fmla="*/ 1778 w 6093"/>
              <a:gd name="T99" fmla="*/ 261 h 6093"/>
              <a:gd name="T100" fmla="*/ 2142 w 6093"/>
              <a:gd name="T101" fmla="*/ 583 h 6093"/>
              <a:gd name="T102" fmla="*/ 2598 w 6093"/>
              <a:gd name="T103" fmla="*/ 461 h 6093"/>
              <a:gd name="T104" fmla="*/ 2752 w 6093"/>
              <a:gd name="T105" fmla="*/ 0 h 6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093" h="6093">
                <a:moveTo>
                  <a:pt x="2752" y="0"/>
                </a:moveTo>
                <a:lnTo>
                  <a:pt x="3342" y="0"/>
                </a:lnTo>
                <a:lnTo>
                  <a:pt x="3496" y="461"/>
                </a:lnTo>
                <a:cubicBezTo>
                  <a:pt x="3652" y="489"/>
                  <a:pt x="3805" y="530"/>
                  <a:pt x="3950" y="583"/>
                </a:cubicBezTo>
                <a:lnTo>
                  <a:pt x="4315" y="261"/>
                </a:lnTo>
                <a:lnTo>
                  <a:pt x="4825" y="555"/>
                </a:lnTo>
                <a:lnTo>
                  <a:pt x="4727" y="1033"/>
                </a:lnTo>
                <a:cubicBezTo>
                  <a:pt x="4787" y="1083"/>
                  <a:pt x="4846" y="1136"/>
                  <a:pt x="4901" y="1192"/>
                </a:cubicBezTo>
                <a:cubicBezTo>
                  <a:pt x="4957" y="1247"/>
                  <a:pt x="5010" y="1305"/>
                  <a:pt x="5060" y="1366"/>
                </a:cubicBezTo>
                <a:lnTo>
                  <a:pt x="5538" y="1268"/>
                </a:lnTo>
                <a:lnTo>
                  <a:pt x="5833" y="1778"/>
                </a:lnTo>
                <a:lnTo>
                  <a:pt x="5510" y="2142"/>
                </a:lnTo>
                <a:cubicBezTo>
                  <a:pt x="5563" y="2288"/>
                  <a:pt x="5604" y="2441"/>
                  <a:pt x="5631" y="2598"/>
                </a:cubicBezTo>
                <a:lnTo>
                  <a:pt x="6093" y="2752"/>
                </a:lnTo>
                <a:lnTo>
                  <a:pt x="6093" y="3342"/>
                </a:lnTo>
                <a:lnTo>
                  <a:pt x="5631" y="3496"/>
                </a:lnTo>
                <a:cubicBezTo>
                  <a:pt x="5604" y="3652"/>
                  <a:pt x="5563" y="3805"/>
                  <a:pt x="5510" y="3950"/>
                </a:cubicBezTo>
                <a:lnTo>
                  <a:pt x="5833" y="4315"/>
                </a:lnTo>
                <a:lnTo>
                  <a:pt x="5538" y="4825"/>
                </a:lnTo>
                <a:lnTo>
                  <a:pt x="5060" y="4727"/>
                </a:lnTo>
                <a:cubicBezTo>
                  <a:pt x="5010" y="4787"/>
                  <a:pt x="4957" y="4846"/>
                  <a:pt x="4901" y="4901"/>
                </a:cubicBezTo>
                <a:cubicBezTo>
                  <a:pt x="4846" y="4957"/>
                  <a:pt x="4787" y="5010"/>
                  <a:pt x="4727" y="5060"/>
                </a:cubicBezTo>
                <a:lnTo>
                  <a:pt x="4825" y="5538"/>
                </a:lnTo>
                <a:lnTo>
                  <a:pt x="4315" y="5833"/>
                </a:lnTo>
                <a:lnTo>
                  <a:pt x="3950" y="5510"/>
                </a:lnTo>
                <a:cubicBezTo>
                  <a:pt x="3805" y="5563"/>
                  <a:pt x="3652" y="5604"/>
                  <a:pt x="3496" y="5631"/>
                </a:cubicBezTo>
                <a:lnTo>
                  <a:pt x="3342" y="6093"/>
                </a:lnTo>
                <a:lnTo>
                  <a:pt x="2752" y="6093"/>
                </a:lnTo>
                <a:lnTo>
                  <a:pt x="2598" y="5631"/>
                </a:lnTo>
                <a:cubicBezTo>
                  <a:pt x="2441" y="5604"/>
                  <a:pt x="2288" y="5563"/>
                  <a:pt x="2142" y="5510"/>
                </a:cubicBezTo>
                <a:lnTo>
                  <a:pt x="1778" y="5833"/>
                </a:lnTo>
                <a:lnTo>
                  <a:pt x="1268" y="5538"/>
                </a:lnTo>
                <a:lnTo>
                  <a:pt x="1366" y="5060"/>
                </a:lnTo>
                <a:cubicBezTo>
                  <a:pt x="1305" y="5010"/>
                  <a:pt x="1247" y="4957"/>
                  <a:pt x="1192" y="4901"/>
                </a:cubicBezTo>
                <a:cubicBezTo>
                  <a:pt x="1136" y="4846"/>
                  <a:pt x="1083" y="4787"/>
                  <a:pt x="1033" y="4727"/>
                </a:cubicBezTo>
                <a:lnTo>
                  <a:pt x="555" y="4825"/>
                </a:lnTo>
                <a:lnTo>
                  <a:pt x="261" y="4315"/>
                </a:lnTo>
                <a:lnTo>
                  <a:pt x="583" y="3950"/>
                </a:lnTo>
                <a:cubicBezTo>
                  <a:pt x="530" y="3805"/>
                  <a:pt x="489" y="3652"/>
                  <a:pt x="461" y="3496"/>
                </a:cubicBezTo>
                <a:lnTo>
                  <a:pt x="0" y="3342"/>
                </a:lnTo>
                <a:lnTo>
                  <a:pt x="0" y="2752"/>
                </a:lnTo>
                <a:lnTo>
                  <a:pt x="461" y="2598"/>
                </a:lnTo>
                <a:cubicBezTo>
                  <a:pt x="489" y="2441"/>
                  <a:pt x="530" y="2288"/>
                  <a:pt x="583" y="2142"/>
                </a:cubicBezTo>
                <a:lnTo>
                  <a:pt x="261" y="1778"/>
                </a:lnTo>
                <a:lnTo>
                  <a:pt x="555" y="1268"/>
                </a:lnTo>
                <a:lnTo>
                  <a:pt x="1033" y="1366"/>
                </a:lnTo>
                <a:cubicBezTo>
                  <a:pt x="1083" y="1305"/>
                  <a:pt x="1136" y="1247"/>
                  <a:pt x="1192" y="1192"/>
                </a:cubicBezTo>
                <a:cubicBezTo>
                  <a:pt x="1247" y="1136"/>
                  <a:pt x="1305" y="1083"/>
                  <a:pt x="1366" y="1033"/>
                </a:cubicBezTo>
                <a:lnTo>
                  <a:pt x="1268" y="555"/>
                </a:lnTo>
                <a:lnTo>
                  <a:pt x="1778" y="261"/>
                </a:lnTo>
                <a:lnTo>
                  <a:pt x="2142" y="583"/>
                </a:lnTo>
                <a:cubicBezTo>
                  <a:pt x="2288" y="530"/>
                  <a:pt x="2441" y="489"/>
                  <a:pt x="2598" y="461"/>
                </a:cubicBezTo>
                <a:lnTo>
                  <a:pt x="275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70000">
                <a:schemeClr val="accent2"/>
              </a:gs>
            </a:gsLst>
            <a:lin ang="13500000" scaled="1"/>
            <a:tileRect/>
          </a:gradFill>
          <a:ln w="19050">
            <a:noFill/>
          </a:ln>
          <a:effectLst>
            <a:outerShdw blurRad="317500" dist="342900" dir="2700000" sx="90000" sy="90000" algn="tl" rotWithShape="0">
              <a:srgbClr val="283250">
                <a:alpha val="4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89128" y="-76058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6600" b="1" dirty="0">
                <a:gradFill>
                  <a:gsLst>
                    <a:gs pos="11000">
                      <a:schemeClr val="accent3">
                        <a:lumMod val="75000"/>
                      </a:schemeClr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Encoding and Representation</a:t>
            </a:r>
            <a:endParaRPr lang="en-US" sz="6600" b="1" dirty="0">
              <a:gradFill>
                <a:gsLst>
                  <a:gs pos="11000">
                    <a:schemeClr val="accent3">
                      <a:lumMod val="75000"/>
                    </a:schemeClr>
                  </a:gs>
                  <a:gs pos="80000">
                    <a:schemeClr val="accent1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314724" y="2536568"/>
            <a:ext cx="37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3200" b="1" dirty="0"/>
              <a:t>One Hot Encoding</a:t>
            </a:r>
            <a:endParaRPr lang="en-US" sz="32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: Rounded Corners 22"/>
          <p:cNvSpPr/>
          <p:nvPr/>
        </p:nvSpPr>
        <p:spPr>
          <a:xfrm>
            <a:off x="2593951" y="2089139"/>
            <a:ext cx="7331804" cy="7327748"/>
          </a:xfrm>
          <a:prstGeom prst="ellipse">
            <a:avLst/>
          </a:prstGeom>
          <a:solidFill>
            <a:schemeClr val="bg1">
              <a:alpha val="15000"/>
            </a:schemeClr>
          </a:solidFill>
          <a:ln w="19050"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50000">
                  <a:schemeClr val="bg1">
                    <a:alpha val="0"/>
                  </a:schemeClr>
                </a:gs>
                <a:gs pos="100000">
                  <a:schemeClr val="bg1">
                    <a:alpha val="55000"/>
                  </a:schemeClr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86374" y="3766464"/>
            <a:ext cx="573069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Spam:           [1, 0, 0, 0, 0]  - 0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Spam:   [0, 1, 0, 0, 0]  - 1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Phishing:         [1, 0, 0, 0, 0]  - 0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Phishing: [0, 1, 0, 0,0 ]  - 1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12" grpId="0" animBg="1"/>
          <p:bldP spid="32" grpId="0" animBg="1"/>
          <p:bldP spid="3" grpId="0"/>
          <p:bldP spid="4" grpId="0"/>
          <p:bldP spid="1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12" grpId="0" animBg="1"/>
          <p:bldP spid="32" grpId="0" animBg="1"/>
          <p:bldP spid="3" grpId="0"/>
          <p:bldP spid="4" grpId="0"/>
          <p:bldP spid="17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65"/>
          <p:cNvSpPr/>
          <p:nvPr/>
        </p:nvSpPr>
        <p:spPr>
          <a:xfrm rot="16200000" flipH="1">
            <a:off x="15494961" y="3414694"/>
            <a:ext cx="7149948" cy="7115216"/>
          </a:xfrm>
          <a:custGeom>
            <a:avLst/>
            <a:gdLst>
              <a:gd name="connsiteX0" fmla="*/ 0 w 4766632"/>
              <a:gd name="connsiteY0" fmla="*/ 2360161 h 4743477"/>
              <a:gd name="connsiteX1" fmla="*/ 2383316 w 4766632"/>
              <a:gd name="connsiteY1" fmla="*/ 4743477 h 4743477"/>
              <a:gd name="connsiteX2" fmla="*/ 4766632 w 4766632"/>
              <a:gd name="connsiteY2" fmla="*/ 2360160 h 4743477"/>
              <a:gd name="connsiteX3" fmla="*/ 3311010 w 4766632"/>
              <a:gd name="connsiteY3" fmla="*/ 164137 h 4743477"/>
              <a:gd name="connsiteX4" fmla="*/ 3275041 w 4766632"/>
              <a:gd name="connsiteY4" fmla="*/ 150972 h 4743477"/>
              <a:gd name="connsiteX5" fmla="*/ 3275041 w 4766632"/>
              <a:gd name="connsiteY5" fmla="*/ 1850450 h 4743477"/>
              <a:gd name="connsiteX6" fmla="*/ 2068541 w 4766632"/>
              <a:gd name="connsiteY6" fmla="*/ 1850451 h 4743477"/>
              <a:gd name="connsiteX7" fmla="*/ 2068541 w 4766632"/>
              <a:gd name="connsiteY7" fmla="*/ 0 h 4743477"/>
              <a:gd name="connsiteX8" fmla="*/ 1902995 w 4766632"/>
              <a:gd name="connsiteY8" fmla="*/ 25266 h 4743477"/>
              <a:gd name="connsiteX9" fmla="*/ 1674591 w 4766632"/>
              <a:gd name="connsiteY9" fmla="*/ 83994 h 4743477"/>
              <a:gd name="connsiteX10" fmla="*/ 1609979 w 4766632"/>
              <a:gd name="connsiteY10" fmla="*/ 107642 h 4743477"/>
              <a:gd name="connsiteX11" fmla="*/ 1609979 w 4766632"/>
              <a:gd name="connsiteY11" fmla="*/ 1850451 h 4743477"/>
              <a:gd name="connsiteX12" fmla="*/ 403479 w 4766632"/>
              <a:gd name="connsiteY12" fmla="*/ 1850451 h 4743477"/>
              <a:gd name="connsiteX13" fmla="*/ 403479 w 4766632"/>
              <a:gd name="connsiteY13" fmla="*/ 1033476 h 4743477"/>
              <a:gd name="connsiteX14" fmla="*/ 287653 w 4766632"/>
              <a:gd name="connsiteY14" fmla="*/ 1224131 h 4743477"/>
              <a:gd name="connsiteX15" fmla="*/ 0 w 4766632"/>
              <a:gd name="connsiteY15" fmla="*/ 2360161 h 474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6632" h="4743477">
                <a:moveTo>
                  <a:pt x="0" y="2360161"/>
                </a:moveTo>
                <a:cubicBezTo>
                  <a:pt x="0" y="3676430"/>
                  <a:pt x="1067047" y="4743477"/>
                  <a:pt x="2383316" y="4743477"/>
                </a:cubicBezTo>
                <a:cubicBezTo>
                  <a:pt x="3699585" y="4743477"/>
                  <a:pt x="4766632" y="3676430"/>
                  <a:pt x="4766632" y="2360160"/>
                </a:cubicBezTo>
                <a:cubicBezTo>
                  <a:pt x="4766632" y="1372958"/>
                  <a:pt x="4166418" y="525944"/>
                  <a:pt x="3311010" y="164137"/>
                </a:cubicBezTo>
                <a:lnTo>
                  <a:pt x="3275041" y="150972"/>
                </a:lnTo>
                <a:lnTo>
                  <a:pt x="3275041" y="1850450"/>
                </a:lnTo>
                <a:lnTo>
                  <a:pt x="2068541" y="1850451"/>
                </a:lnTo>
                <a:lnTo>
                  <a:pt x="2068541" y="0"/>
                </a:lnTo>
                <a:lnTo>
                  <a:pt x="1902995" y="25266"/>
                </a:lnTo>
                <a:cubicBezTo>
                  <a:pt x="1825420" y="41139"/>
                  <a:pt x="1749219" y="60782"/>
                  <a:pt x="1674591" y="83994"/>
                </a:cubicBezTo>
                <a:lnTo>
                  <a:pt x="1609979" y="107642"/>
                </a:lnTo>
                <a:lnTo>
                  <a:pt x="1609979" y="1850451"/>
                </a:lnTo>
                <a:lnTo>
                  <a:pt x="403479" y="1850451"/>
                </a:lnTo>
                <a:lnTo>
                  <a:pt x="403479" y="1033476"/>
                </a:lnTo>
                <a:lnTo>
                  <a:pt x="287653" y="1224131"/>
                </a:lnTo>
                <a:cubicBezTo>
                  <a:pt x="104203" y="1561831"/>
                  <a:pt x="0" y="1948827"/>
                  <a:pt x="0" y="2360161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63" name="Rectangle: Top Corners Rounded 62"/>
          <p:cNvSpPr/>
          <p:nvPr/>
        </p:nvSpPr>
        <p:spPr>
          <a:xfrm rot="16200000" flipH="1">
            <a:off x="11325228" y="1347113"/>
            <a:ext cx="1809750" cy="12115800"/>
          </a:xfrm>
          <a:prstGeom prst="round2SameRect">
            <a:avLst>
              <a:gd name="adj1" fmla="val 1490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152400" dist="88900" dir="852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 dirty="0"/>
          </a:p>
        </p:txBody>
      </p:sp>
      <p:sp>
        <p:nvSpPr>
          <p:cNvPr id="62" name="Rectangle: Top Corners Rounded 61"/>
          <p:cNvSpPr/>
          <p:nvPr/>
        </p:nvSpPr>
        <p:spPr>
          <a:xfrm rot="16200000" flipH="1">
            <a:off x="12115803" y="-359907"/>
            <a:ext cx="1809750" cy="10534652"/>
          </a:xfrm>
          <a:prstGeom prst="round2SameRect">
            <a:avLst>
              <a:gd name="adj1" fmla="val 1490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152400" dist="88900" dir="852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>
        <p:nvSpPr>
          <p:cNvPr id="2" name="Rectangle 1"/>
          <p:cNvSpPr/>
          <p:nvPr/>
        </p:nvSpPr>
        <p:spPr>
          <a:xfrm>
            <a:off x="1104902" y="1084391"/>
            <a:ext cx="8686799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spc="-22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Plus Jakarta Sans" pitchFamily="2" charset="0"/>
              </a:rPr>
              <a:t>AI Approach and</a:t>
            </a:r>
            <a:endParaRPr lang="en-US" sz="9000" b="1" spc="-225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Plus Jakarta Sans" pitchFamily="2" charset="0"/>
            </a:endParaRPr>
          </a:p>
          <a:p>
            <a:pPr>
              <a:lnSpc>
                <a:spcPct val="90000"/>
              </a:lnSpc>
            </a:pPr>
            <a:r>
              <a:rPr lang="en-US" sz="9000" b="1" spc="-225" dirty="0"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13500000" scaled="1"/>
                </a:gradFill>
                <a:latin typeface="+mj-lt"/>
                <a:cs typeface="Plus Jakarta Sans" pitchFamily="2" charset="0"/>
              </a:rPr>
              <a:t>Model</a:t>
            </a:r>
            <a:endParaRPr lang="en-US" sz="9000" b="1" spc="-225" dirty="0"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lin ang="13500000" scaled="1"/>
              </a:gradFill>
              <a:latin typeface="+mj-lt"/>
              <a:cs typeface="Plus Jakarta Sans" pitchFamily="2" charset="0"/>
            </a:endParaRPr>
          </a:p>
          <a:p>
            <a:pPr>
              <a:lnSpc>
                <a:spcPct val="90000"/>
              </a:lnSpc>
            </a:pPr>
            <a:r>
              <a:rPr lang="en-US" sz="9000" b="1" spc="-225" dirty="0"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13500000" scaled="1"/>
                </a:gradFill>
                <a:latin typeface="+mj-lt"/>
                <a:cs typeface="Plus Jakarta Sans" pitchFamily="2" charset="0"/>
              </a:rPr>
              <a:t>Selection</a:t>
            </a:r>
            <a:endParaRPr lang="en-US" sz="9000" b="1" spc="-225" dirty="0"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lin ang="13500000" scaled="1"/>
              </a:gradFill>
              <a:latin typeface="+mj-lt"/>
              <a:cs typeface="Plus Jakarta Sans" pitchFamily="2" charset="0"/>
            </a:endParaRPr>
          </a:p>
        </p:txBody>
      </p:sp>
      <p:sp>
        <p:nvSpPr>
          <p:cNvPr id="21" name="Rectangle: Top Corners Rounded 20"/>
          <p:cNvSpPr/>
          <p:nvPr/>
        </p:nvSpPr>
        <p:spPr>
          <a:xfrm rot="16200000" flipH="1">
            <a:off x="12906804" y="-2067352"/>
            <a:ext cx="1809750" cy="8954357"/>
          </a:xfrm>
          <a:prstGeom prst="round2SameRect">
            <a:avLst>
              <a:gd name="adj1" fmla="val 1490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152400" dist="88900" dir="852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grpSp>
        <p:nvGrpSpPr>
          <p:cNvPr id="45" name="Group 44"/>
          <p:cNvGrpSpPr/>
          <p:nvPr/>
        </p:nvGrpSpPr>
        <p:grpSpPr>
          <a:xfrm>
            <a:off x="10099065" y="1874347"/>
            <a:ext cx="7763883" cy="1078404"/>
            <a:chOff x="6732710" y="1224164"/>
            <a:chExt cx="5175922" cy="718936"/>
          </a:xfrm>
        </p:grpSpPr>
        <p:grpSp>
          <p:nvGrpSpPr>
            <p:cNvPr id="3" name="Group 2"/>
            <p:cNvGrpSpPr/>
            <p:nvPr/>
          </p:nvGrpSpPr>
          <p:grpSpPr>
            <a:xfrm>
              <a:off x="6732710" y="1224164"/>
              <a:ext cx="718936" cy="718936"/>
              <a:chOff x="5981999" y="3705224"/>
              <a:chExt cx="1123950" cy="112395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999848" y="3738550"/>
                <a:ext cx="1088254" cy="1057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outerShdw blurRad="152400" dist="88900" dir="8520000" algn="ctr" rotWithShape="0">
                  <a:srgbClr val="000000">
                    <a:alpha val="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4050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981999" y="3705224"/>
                <a:ext cx="1123950" cy="112395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  <a:alpha val="70000"/>
                    </a:schemeClr>
                  </a:gs>
                  <a:gs pos="100000">
                    <a:schemeClr val="accent2">
                      <a:lumMod val="60000"/>
                      <a:lumOff val="40000"/>
                      <a:alpha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50" b="1" dirty="0">
                    <a:latin typeface="+mj-lt"/>
                  </a:rPr>
                  <a:t>1</a:t>
                </a:r>
                <a:endParaRPr lang="en-ID" sz="4050" b="1" dirty="0">
                  <a:latin typeface="+mj-lt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681354" y="1228845"/>
              <a:ext cx="4227278" cy="700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Logistic Regression</a:t>
              </a:r>
              <a:endPara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linear model predicting category probabilities using a logistic function, robust and versatile with regularization to prevent overfitting.</a:t>
              </a:r>
              <a:endPara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8" name="Freeform: Shape 67"/>
          <p:cNvSpPr/>
          <p:nvPr/>
        </p:nvSpPr>
        <p:spPr>
          <a:xfrm rot="16200000" flipH="1">
            <a:off x="15783033" y="3256433"/>
            <a:ext cx="2038710" cy="3301976"/>
          </a:xfrm>
          <a:custGeom>
            <a:avLst/>
            <a:gdLst>
              <a:gd name="connsiteX0" fmla="*/ 0 w 1206500"/>
              <a:gd name="connsiteY0" fmla="*/ 925834 h 1742809"/>
              <a:gd name="connsiteX1" fmla="*/ 0 w 1206500"/>
              <a:gd name="connsiteY1" fmla="*/ 1742809 h 1742809"/>
              <a:gd name="connsiteX2" fmla="*/ 1206500 w 1206500"/>
              <a:gd name="connsiteY2" fmla="*/ 1742809 h 1742809"/>
              <a:gd name="connsiteX3" fmla="*/ 1206500 w 1206500"/>
              <a:gd name="connsiteY3" fmla="*/ 0 h 1742809"/>
              <a:gd name="connsiteX4" fmla="*/ 1052143 w 1206500"/>
              <a:gd name="connsiteY4" fmla="*/ 56496 h 1742809"/>
              <a:gd name="connsiteX5" fmla="*/ 3554 w 1206500"/>
              <a:gd name="connsiteY5" fmla="*/ 919984 h 1742809"/>
              <a:gd name="connsiteX6" fmla="*/ 0 w 1206500"/>
              <a:gd name="connsiteY6" fmla="*/ 925834 h 174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500" h="1742809">
                <a:moveTo>
                  <a:pt x="0" y="925834"/>
                </a:moveTo>
                <a:lnTo>
                  <a:pt x="0" y="1742809"/>
                </a:lnTo>
                <a:lnTo>
                  <a:pt x="1206500" y="1742809"/>
                </a:lnTo>
                <a:lnTo>
                  <a:pt x="1206500" y="0"/>
                </a:lnTo>
                <a:lnTo>
                  <a:pt x="1052143" y="56496"/>
                </a:lnTo>
                <a:cubicBezTo>
                  <a:pt x="624439" y="237399"/>
                  <a:pt x="260533" y="539605"/>
                  <a:pt x="3554" y="919984"/>
                </a:cubicBezTo>
                <a:lnTo>
                  <a:pt x="0" y="925834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chemeClr val="accent2">
                  <a:lumMod val="60000"/>
                  <a:lumOff val="40000"/>
                  <a:alpha val="70000"/>
                </a:schemeClr>
              </a:gs>
            </a:gsLst>
            <a:lin ang="2700000" scaled="1"/>
          </a:gradFill>
          <a:ln>
            <a:noFill/>
          </a:ln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67" name="Freeform: Shape 66"/>
          <p:cNvSpPr/>
          <p:nvPr/>
        </p:nvSpPr>
        <p:spPr>
          <a:xfrm rot="16200000" flipH="1">
            <a:off x="15795441" y="5754025"/>
            <a:ext cx="2038704" cy="3301976"/>
          </a:xfrm>
          <a:custGeom>
            <a:avLst/>
            <a:gdLst>
              <a:gd name="connsiteX0" fmla="*/ 0 w 1206500"/>
              <a:gd name="connsiteY0" fmla="*/ 23155 h 1873606"/>
              <a:gd name="connsiteX1" fmla="*/ 0 w 1206500"/>
              <a:gd name="connsiteY1" fmla="*/ 1873606 h 1873606"/>
              <a:gd name="connsiteX2" fmla="*/ 1206500 w 1206500"/>
              <a:gd name="connsiteY2" fmla="*/ 1873605 h 1873606"/>
              <a:gd name="connsiteX3" fmla="*/ 1206500 w 1206500"/>
              <a:gd name="connsiteY3" fmla="*/ 174127 h 1873606"/>
              <a:gd name="connsiteX4" fmla="*/ 1023500 w 1206500"/>
              <a:gd name="connsiteY4" fmla="*/ 107148 h 1873606"/>
              <a:gd name="connsiteX5" fmla="*/ 314775 w 1206500"/>
              <a:gd name="connsiteY5" fmla="*/ 0 h 1873606"/>
              <a:gd name="connsiteX6" fmla="*/ 71095 w 1206500"/>
              <a:gd name="connsiteY6" fmla="*/ 12305 h 1873606"/>
              <a:gd name="connsiteX7" fmla="*/ 0 w 1206500"/>
              <a:gd name="connsiteY7" fmla="*/ 23155 h 1873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6500" h="1873606">
                <a:moveTo>
                  <a:pt x="0" y="23155"/>
                </a:moveTo>
                <a:lnTo>
                  <a:pt x="0" y="1873606"/>
                </a:lnTo>
                <a:lnTo>
                  <a:pt x="1206500" y="1873605"/>
                </a:lnTo>
                <a:lnTo>
                  <a:pt x="1206500" y="174127"/>
                </a:lnTo>
                <a:lnTo>
                  <a:pt x="1023500" y="107148"/>
                </a:lnTo>
                <a:cubicBezTo>
                  <a:pt x="799614" y="37512"/>
                  <a:pt x="561575" y="0"/>
                  <a:pt x="314775" y="0"/>
                </a:cubicBezTo>
                <a:cubicBezTo>
                  <a:pt x="232508" y="0"/>
                  <a:pt x="151215" y="4168"/>
                  <a:pt x="71095" y="12305"/>
                </a:cubicBezTo>
                <a:lnTo>
                  <a:pt x="0" y="23155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60000"/>
                  <a:lumOff val="40000"/>
                  <a:alpha val="70000"/>
                </a:schemeClr>
              </a:gs>
              <a:gs pos="100000">
                <a:schemeClr val="accent2">
                  <a:lumMod val="60000"/>
                  <a:lumOff val="40000"/>
                  <a:alpha val="70000"/>
                </a:schemeClr>
              </a:gs>
            </a:gsLst>
            <a:lin ang="2700000" scaled="1"/>
          </a:gradFill>
          <a:ln>
            <a:noFill/>
          </a:ln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grpSp>
        <p:nvGrpSpPr>
          <p:cNvPr id="47" name="Group 46"/>
          <p:cNvGrpSpPr/>
          <p:nvPr/>
        </p:nvGrpSpPr>
        <p:grpSpPr>
          <a:xfrm>
            <a:off x="8517917" y="4371940"/>
            <a:ext cx="9345031" cy="1078404"/>
            <a:chOff x="6732711" y="1224164"/>
            <a:chExt cx="6230020" cy="718936"/>
          </a:xfrm>
        </p:grpSpPr>
        <p:grpSp>
          <p:nvGrpSpPr>
            <p:cNvPr id="48" name="Group 47"/>
            <p:cNvGrpSpPr/>
            <p:nvPr/>
          </p:nvGrpSpPr>
          <p:grpSpPr>
            <a:xfrm>
              <a:off x="6732711" y="1224164"/>
              <a:ext cx="718936" cy="718936"/>
              <a:chOff x="5982000" y="3705225"/>
              <a:chExt cx="1123950" cy="112395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999848" y="3738550"/>
                <a:ext cx="1088254" cy="1057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  <a:tileRect/>
                </a:gradFill>
              </a:ln>
              <a:effectLst>
                <a:outerShdw blurRad="152400" dist="88900" dir="8520000" algn="ctr" rotWithShape="0">
                  <a:srgbClr val="000000">
                    <a:alpha val="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405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5982000" y="3705225"/>
                <a:ext cx="1123950" cy="112395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  <a:alpha val="70000"/>
                    </a:schemeClr>
                  </a:gs>
                  <a:gs pos="100000">
                    <a:schemeClr val="accent2">
                      <a:lumMod val="60000"/>
                      <a:lumOff val="40000"/>
                      <a:alpha val="7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50" b="1" dirty="0">
                    <a:latin typeface="+mj-lt"/>
                  </a:rPr>
                  <a:t>2</a:t>
                </a:r>
                <a:endParaRPr lang="en-ID" sz="4050" b="1" dirty="0">
                  <a:latin typeface="+mj-lt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681354" y="1228845"/>
              <a:ext cx="5281377" cy="565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Decision Tree Classifier</a:t>
              </a:r>
              <a:endPara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sz="5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tree-based algorithm for classifying data by splitting it into decision nodes.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36769" y="6869533"/>
            <a:ext cx="1078404" cy="1078404"/>
            <a:chOff x="5982000" y="3705225"/>
            <a:chExt cx="1123950" cy="1123950"/>
          </a:xfrm>
        </p:grpSpPr>
        <p:sp>
          <p:nvSpPr>
            <p:cNvPr id="56" name="Oval 55"/>
            <p:cNvSpPr/>
            <p:nvPr/>
          </p:nvSpPr>
          <p:spPr>
            <a:xfrm>
              <a:off x="5999848" y="3738550"/>
              <a:ext cx="1088254" cy="1057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</a:ln>
            <a:effectLst>
              <a:outerShdw blurRad="152400" dist="88900" dir="8520000" algn="ctr" rotWithShape="0">
                <a:srgbClr val="000000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sz="4050"/>
            </a:p>
          </p:txBody>
        </p:sp>
        <p:sp>
          <p:nvSpPr>
            <p:cNvPr id="57" name="Oval 56"/>
            <p:cNvSpPr/>
            <p:nvPr/>
          </p:nvSpPr>
          <p:spPr>
            <a:xfrm>
              <a:off x="5982000" y="3705225"/>
              <a:ext cx="1123950" cy="112395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70000"/>
                  </a:schemeClr>
                </a:gs>
                <a:gs pos="100000">
                  <a:schemeClr val="accent2">
                    <a:lumMod val="60000"/>
                    <a:lumOff val="40000"/>
                    <a:alpha val="70000"/>
                  </a:schemeClr>
                </a:gs>
              </a:gsLst>
              <a:lin ang="2700000" scaled="1"/>
            </a:gra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50" b="1" dirty="0">
                  <a:latin typeface="+mj-lt"/>
                </a:rPr>
                <a:t>3</a:t>
              </a:r>
              <a:endParaRPr lang="en-ID" sz="4050" b="1" dirty="0">
                <a:latin typeface="+mj-lt"/>
              </a:endParaRPr>
            </a:p>
          </p:txBody>
        </p:sp>
      </p:grpSp>
      <p:sp>
        <p:nvSpPr>
          <p:cNvPr id="70" name="Oval 69"/>
          <p:cNvSpPr/>
          <p:nvPr/>
        </p:nvSpPr>
        <p:spPr>
          <a:xfrm>
            <a:off x="-1235617" y="5450344"/>
            <a:ext cx="3526631" cy="3526631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71" name="Oval 70"/>
          <p:cNvSpPr/>
          <p:nvPr/>
        </p:nvSpPr>
        <p:spPr>
          <a:xfrm>
            <a:off x="3496618" y="5542034"/>
            <a:ext cx="1359473" cy="1359473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7" name="TextBox 6"/>
          <p:cNvSpPr txBox="1"/>
          <p:nvPr/>
        </p:nvSpPr>
        <p:spPr>
          <a:xfrm>
            <a:off x="8269070" y="6901507"/>
            <a:ext cx="8447306" cy="105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Support Vector Machine</a:t>
            </a:r>
            <a:endParaRPr lang="en-US" sz="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powerful classifier that finds the optimal hyperplane for maximum margin between classes, effective in high-dimensional spaces with various kernel functions.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1334" y="272224"/>
            <a:ext cx="14662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gradFill>
                  <a:gsLst>
                    <a:gs pos="11000">
                      <a:schemeClr val="accent2">
                        <a:lumMod val="75000"/>
                      </a:schemeClr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Chapter 3: Experimental Setup and Results</a:t>
            </a:r>
            <a:endParaRPr lang="en-US" sz="6600" b="1" u="sng" spc="-150" dirty="0">
              <a:gradFill>
                <a:gsLst>
                  <a:gs pos="11000">
                    <a:schemeClr val="accent2">
                      <a:lumMod val="75000"/>
                    </a:schemeClr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88451" y="6134100"/>
            <a:ext cx="3095625" cy="3092450"/>
            <a:chOff x="9188451" y="6134100"/>
            <a:chExt cx="3095625" cy="30924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" name="Freeform 2"/>
            <p:cNvSpPr/>
            <p:nvPr/>
          </p:nvSpPr>
          <p:spPr bwMode="auto">
            <a:xfrm>
              <a:off x="9188451" y="6134100"/>
              <a:ext cx="3095625" cy="3092450"/>
            </a:xfrm>
            <a:custGeom>
              <a:avLst/>
              <a:gdLst>
                <a:gd name="T0" fmla="*/ 0 w 5285"/>
                <a:gd name="T1" fmla="*/ 3357 h 5285"/>
                <a:gd name="T2" fmla="*/ 0 w 5285"/>
                <a:gd name="T3" fmla="*/ 4919 h 5285"/>
                <a:gd name="T4" fmla="*/ 115 w 5285"/>
                <a:gd name="T5" fmla="*/ 5182 h 5285"/>
                <a:gd name="T6" fmla="*/ 386 w 5285"/>
                <a:gd name="T7" fmla="*/ 5278 h 5285"/>
                <a:gd name="T8" fmla="*/ 5278 w 5285"/>
                <a:gd name="T9" fmla="*/ 386 h 5285"/>
                <a:gd name="T10" fmla="*/ 5182 w 5285"/>
                <a:gd name="T11" fmla="*/ 115 h 5285"/>
                <a:gd name="T12" fmla="*/ 4919 w 5285"/>
                <a:gd name="T13" fmla="*/ 0 h 5285"/>
                <a:gd name="T14" fmla="*/ 3357 w 5285"/>
                <a:gd name="T15" fmla="*/ 0 h 5285"/>
                <a:gd name="T16" fmla="*/ 2999 w 5285"/>
                <a:gd name="T17" fmla="*/ 322 h 5285"/>
                <a:gd name="T18" fmla="*/ 322 w 5285"/>
                <a:gd name="T19" fmla="*/ 2999 h 5285"/>
                <a:gd name="T20" fmla="*/ 0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3357"/>
                  </a:moveTo>
                  <a:lnTo>
                    <a:pt x="0" y="4919"/>
                  </a:lnTo>
                  <a:cubicBezTo>
                    <a:pt x="0" y="5022"/>
                    <a:pt x="39" y="5112"/>
                    <a:pt x="115" y="5182"/>
                  </a:cubicBezTo>
                  <a:cubicBezTo>
                    <a:pt x="191" y="5253"/>
                    <a:pt x="282" y="5285"/>
                    <a:pt x="386" y="5278"/>
                  </a:cubicBezTo>
                  <a:cubicBezTo>
                    <a:pt x="3001" y="5089"/>
                    <a:pt x="5089" y="3001"/>
                    <a:pt x="5278" y="386"/>
                  </a:cubicBezTo>
                  <a:cubicBezTo>
                    <a:pt x="5285" y="282"/>
                    <a:pt x="5253" y="191"/>
                    <a:pt x="5182" y="115"/>
                  </a:cubicBezTo>
                  <a:cubicBezTo>
                    <a:pt x="5111" y="39"/>
                    <a:pt x="5022" y="0"/>
                    <a:pt x="4919" y="0"/>
                  </a:cubicBezTo>
                  <a:lnTo>
                    <a:pt x="3357" y="0"/>
                  </a:lnTo>
                  <a:cubicBezTo>
                    <a:pt x="3172" y="0"/>
                    <a:pt x="3019" y="138"/>
                    <a:pt x="2999" y="322"/>
                  </a:cubicBezTo>
                  <a:cubicBezTo>
                    <a:pt x="2850" y="1731"/>
                    <a:pt x="1731" y="2850"/>
                    <a:pt x="322" y="2999"/>
                  </a:cubicBezTo>
                  <a:cubicBezTo>
                    <a:pt x="138" y="3019"/>
                    <a:pt x="0" y="3172"/>
                    <a:pt x="0" y="3357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9188451" y="6134100"/>
              <a:ext cx="3095625" cy="3092450"/>
            </a:xfrm>
            <a:custGeom>
              <a:avLst/>
              <a:gdLst>
                <a:gd name="T0" fmla="*/ 0 w 5285"/>
                <a:gd name="T1" fmla="*/ 3357 h 5285"/>
                <a:gd name="T2" fmla="*/ 0 w 5285"/>
                <a:gd name="T3" fmla="*/ 4919 h 5285"/>
                <a:gd name="T4" fmla="*/ 115 w 5285"/>
                <a:gd name="T5" fmla="*/ 5182 h 5285"/>
                <a:gd name="T6" fmla="*/ 386 w 5285"/>
                <a:gd name="T7" fmla="*/ 5278 h 5285"/>
                <a:gd name="T8" fmla="*/ 5278 w 5285"/>
                <a:gd name="T9" fmla="*/ 386 h 5285"/>
                <a:gd name="T10" fmla="*/ 5182 w 5285"/>
                <a:gd name="T11" fmla="*/ 115 h 5285"/>
                <a:gd name="T12" fmla="*/ 4919 w 5285"/>
                <a:gd name="T13" fmla="*/ 0 h 5285"/>
                <a:gd name="T14" fmla="*/ 3357 w 5285"/>
                <a:gd name="T15" fmla="*/ 0 h 5285"/>
                <a:gd name="T16" fmla="*/ 2999 w 5285"/>
                <a:gd name="T17" fmla="*/ 322 h 5285"/>
                <a:gd name="T18" fmla="*/ 322 w 5285"/>
                <a:gd name="T19" fmla="*/ 2999 h 5285"/>
                <a:gd name="T20" fmla="*/ 0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3357"/>
                  </a:moveTo>
                  <a:lnTo>
                    <a:pt x="0" y="4919"/>
                  </a:lnTo>
                  <a:cubicBezTo>
                    <a:pt x="0" y="5022"/>
                    <a:pt x="39" y="5112"/>
                    <a:pt x="115" y="5182"/>
                  </a:cubicBezTo>
                  <a:cubicBezTo>
                    <a:pt x="191" y="5253"/>
                    <a:pt x="282" y="5285"/>
                    <a:pt x="386" y="5278"/>
                  </a:cubicBezTo>
                  <a:cubicBezTo>
                    <a:pt x="3001" y="5089"/>
                    <a:pt x="5089" y="3001"/>
                    <a:pt x="5278" y="386"/>
                  </a:cubicBezTo>
                  <a:cubicBezTo>
                    <a:pt x="5285" y="282"/>
                    <a:pt x="5253" y="191"/>
                    <a:pt x="5182" y="115"/>
                  </a:cubicBezTo>
                  <a:cubicBezTo>
                    <a:pt x="5111" y="39"/>
                    <a:pt x="5022" y="0"/>
                    <a:pt x="4919" y="0"/>
                  </a:cubicBezTo>
                  <a:lnTo>
                    <a:pt x="3357" y="0"/>
                  </a:lnTo>
                  <a:cubicBezTo>
                    <a:pt x="3172" y="0"/>
                    <a:pt x="3019" y="138"/>
                    <a:pt x="2999" y="322"/>
                  </a:cubicBezTo>
                  <a:cubicBezTo>
                    <a:pt x="2850" y="1731"/>
                    <a:pt x="1731" y="2850"/>
                    <a:pt x="322" y="2999"/>
                  </a:cubicBezTo>
                  <a:cubicBezTo>
                    <a:pt x="138" y="3019"/>
                    <a:pt x="0" y="3172"/>
                    <a:pt x="0" y="3357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05513" y="2965450"/>
            <a:ext cx="3095625" cy="3092450"/>
            <a:chOff x="6005513" y="2965450"/>
            <a:chExt cx="3095625" cy="30924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Freeform 3"/>
            <p:cNvSpPr/>
            <p:nvPr/>
          </p:nvSpPr>
          <p:spPr bwMode="auto">
            <a:xfrm>
              <a:off x="6005513" y="2965450"/>
              <a:ext cx="3095625" cy="3092450"/>
            </a:xfrm>
            <a:custGeom>
              <a:avLst/>
              <a:gdLst>
                <a:gd name="T0" fmla="*/ 5285 w 5285"/>
                <a:gd name="T1" fmla="*/ 1928 h 5285"/>
                <a:gd name="T2" fmla="*/ 5285 w 5285"/>
                <a:gd name="T3" fmla="*/ 366 h 5285"/>
                <a:gd name="T4" fmla="*/ 5170 w 5285"/>
                <a:gd name="T5" fmla="*/ 103 h 5285"/>
                <a:gd name="T6" fmla="*/ 4899 w 5285"/>
                <a:gd name="T7" fmla="*/ 7 h 5285"/>
                <a:gd name="T8" fmla="*/ 7 w 5285"/>
                <a:gd name="T9" fmla="*/ 4899 h 5285"/>
                <a:gd name="T10" fmla="*/ 103 w 5285"/>
                <a:gd name="T11" fmla="*/ 5170 h 5285"/>
                <a:gd name="T12" fmla="*/ 366 w 5285"/>
                <a:gd name="T13" fmla="*/ 5285 h 5285"/>
                <a:gd name="T14" fmla="*/ 1928 w 5285"/>
                <a:gd name="T15" fmla="*/ 5285 h 5285"/>
                <a:gd name="T16" fmla="*/ 2286 w 5285"/>
                <a:gd name="T17" fmla="*/ 4963 h 5285"/>
                <a:gd name="T18" fmla="*/ 4963 w 5285"/>
                <a:gd name="T19" fmla="*/ 2286 h 5285"/>
                <a:gd name="T20" fmla="*/ 5285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1928"/>
                  </a:moveTo>
                  <a:lnTo>
                    <a:pt x="5285" y="366"/>
                  </a:lnTo>
                  <a:cubicBezTo>
                    <a:pt x="5285" y="262"/>
                    <a:pt x="5246" y="173"/>
                    <a:pt x="5170" y="103"/>
                  </a:cubicBezTo>
                  <a:cubicBezTo>
                    <a:pt x="5094" y="32"/>
                    <a:pt x="5002" y="0"/>
                    <a:pt x="4899" y="7"/>
                  </a:cubicBezTo>
                  <a:cubicBezTo>
                    <a:pt x="2284" y="196"/>
                    <a:pt x="196" y="2284"/>
                    <a:pt x="7" y="4899"/>
                  </a:cubicBezTo>
                  <a:cubicBezTo>
                    <a:pt x="0" y="5002"/>
                    <a:pt x="32" y="5094"/>
                    <a:pt x="103" y="5170"/>
                  </a:cubicBezTo>
                  <a:cubicBezTo>
                    <a:pt x="173" y="5246"/>
                    <a:pt x="263" y="5285"/>
                    <a:pt x="366" y="5285"/>
                  </a:cubicBezTo>
                  <a:lnTo>
                    <a:pt x="1928" y="5285"/>
                  </a:lnTo>
                  <a:cubicBezTo>
                    <a:pt x="2113" y="5285"/>
                    <a:pt x="2266" y="5147"/>
                    <a:pt x="2286" y="4963"/>
                  </a:cubicBezTo>
                  <a:cubicBezTo>
                    <a:pt x="2435" y="3554"/>
                    <a:pt x="3554" y="2435"/>
                    <a:pt x="4963" y="2286"/>
                  </a:cubicBezTo>
                  <a:cubicBezTo>
                    <a:pt x="5147" y="2266"/>
                    <a:pt x="5285" y="2112"/>
                    <a:pt x="5285" y="19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6005513" y="2965450"/>
              <a:ext cx="3095625" cy="3092450"/>
            </a:xfrm>
            <a:custGeom>
              <a:avLst/>
              <a:gdLst>
                <a:gd name="T0" fmla="*/ 5285 w 5285"/>
                <a:gd name="T1" fmla="*/ 1928 h 5285"/>
                <a:gd name="T2" fmla="*/ 5285 w 5285"/>
                <a:gd name="T3" fmla="*/ 366 h 5285"/>
                <a:gd name="T4" fmla="*/ 5170 w 5285"/>
                <a:gd name="T5" fmla="*/ 103 h 5285"/>
                <a:gd name="T6" fmla="*/ 4899 w 5285"/>
                <a:gd name="T7" fmla="*/ 7 h 5285"/>
                <a:gd name="T8" fmla="*/ 7 w 5285"/>
                <a:gd name="T9" fmla="*/ 4899 h 5285"/>
                <a:gd name="T10" fmla="*/ 103 w 5285"/>
                <a:gd name="T11" fmla="*/ 5170 h 5285"/>
                <a:gd name="T12" fmla="*/ 366 w 5285"/>
                <a:gd name="T13" fmla="*/ 5285 h 5285"/>
                <a:gd name="T14" fmla="*/ 1928 w 5285"/>
                <a:gd name="T15" fmla="*/ 5285 h 5285"/>
                <a:gd name="T16" fmla="*/ 2286 w 5285"/>
                <a:gd name="T17" fmla="*/ 4963 h 5285"/>
                <a:gd name="T18" fmla="*/ 4963 w 5285"/>
                <a:gd name="T19" fmla="*/ 2286 h 5285"/>
                <a:gd name="T20" fmla="*/ 5285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1928"/>
                  </a:moveTo>
                  <a:lnTo>
                    <a:pt x="5285" y="366"/>
                  </a:lnTo>
                  <a:cubicBezTo>
                    <a:pt x="5285" y="262"/>
                    <a:pt x="5246" y="173"/>
                    <a:pt x="5170" y="103"/>
                  </a:cubicBezTo>
                  <a:cubicBezTo>
                    <a:pt x="5094" y="32"/>
                    <a:pt x="5002" y="0"/>
                    <a:pt x="4899" y="7"/>
                  </a:cubicBezTo>
                  <a:cubicBezTo>
                    <a:pt x="2284" y="196"/>
                    <a:pt x="196" y="2284"/>
                    <a:pt x="7" y="4899"/>
                  </a:cubicBezTo>
                  <a:cubicBezTo>
                    <a:pt x="0" y="5002"/>
                    <a:pt x="32" y="5094"/>
                    <a:pt x="103" y="5170"/>
                  </a:cubicBezTo>
                  <a:cubicBezTo>
                    <a:pt x="173" y="5246"/>
                    <a:pt x="263" y="5285"/>
                    <a:pt x="366" y="5285"/>
                  </a:cubicBezTo>
                  <a:lnTo>
                    <a:pt x="1928" y="5285"/>
                  </a:lnTo>
                  <a:cubicBezTo>
                    <a:pt x="2113" y="5285"/>
                    <a:pt x="2266" y="5147"/>
                    <a:pt x="2286" y="4963"/>
                  </a:cubicBezTo>
                  <a:cubicBezTo>
                    <a:pt x="2435" y="3554"/>
                    <a:pt x="3554" y="2435"/>
                    <a:pt x="4963" y="2286"/>
                  </a:cubicBezTo>
                  <a:cubicBezTo>
                    <a:pt x="5147" y="2266"/>
                    <a:pt x="5285" y="2112"/>
                    <a:pt x="5285" y="1928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05513" y="6134100"/>
            <a:ext cx="3095625" cy="3092450"/>
            <a:chOff x="6005513" y="6134100"/>
            <a:chExt cx="3095625" cy="3092450"/>
          </a:xfrm>
        </p:grpSpPr>
        <p:sp>
          <p:nvSpPr>
            <p:cNvPr id="5" name="Freeform 4"/>
            <p:cNvSpPr/>
            <p:nvPr/>
          </p:nvSpPr>
          <p:spPr bwMode="auto">
            <a:xfrm>
              <a:off x="6005513" y="6134100"/>
              <a:ext cx="3095625" cy="3092450"/>
            </a:xfrm>
            <a:custGeom>
              <a:avLst/>
              <a:gdLst>
                <a:gd name="T0" fmla="*/ 5285 w 5285"/>
                <a:gd name="T1" fmla="*/ 3357 h 5285"/>
                <a:gd name="T2" fmla="*/ 5285 w 5285"/>
                <a:gd name="T3" fmla="*/ 4919 h 5285"/>
                <a:gd name="T4" fmla="*/ 5170 w 5285"/>
                <a:gd name="T5" fmla="*/ 5182 h 5285"/>
                <a:gd name="T6" fmla="*/ 4899 w 5285"/>
                <a:gd name="T7" fmla="*/ 5278 h 5285"/>
                <a:gd name="T8" fmla="*/ 7 w 5285"/>
                <a:gd name="T9" fmla="*/ 386 h 5285"/>
                <a:gd name="T10" fmla="*/ 103 w 5285"/>
                <a:gd name="T11" fmla="*/ 115 h 5285"/>
                <a:gd name="T12" fmla="*/ 366 w 5285"/>
                <a:gd name="T13" fmla="*/ 0 h 5285"/>
                <a:gd name="T14" fmla="*/ 1928 w 5285"/>
                <a:gd name="T15" fmla="*/ 0 h 5285"/>
                <a:gd name="T16" fmla="*/ 2286 w 5285"/>
                <a:gd name="T17" fmla="*/ 322 h 5285"/>
                <a:gd name="T18" fmla="*/ 4963 w 5285"/>
                <a:gd name="T19" fmla="*/ 2999 h 5285"/>
                <a:gd name="T20" fmla="*/ 5285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3357"/>
                  </a:moveTo>
                  <a:lnTo>
                    <a:pt x="5285" y="4919"/>
                  </a:lnTo>
                  <a:cubicBezTo>
                    <a:pt x="5285" y="5022"/>
                    <a:pt x="5246" y="5112"/>
                    <a:pt x="5170" y="5182"/>
                  </a:cubicBezTo>
                  <a:cubicBezTo>
                    <a:pt x="5094" y="5253"/>
                    <a:pt x="5002" y="5285"/>
                    <a:pt x="4899" y="5278"/>
                  </a:cubicBezTo>
                  <a:cubicBezTo>
                    <a:pt x="2284" y="5089"/>
                    <a:pt x="196" y="3001"/>
                    <a:pt x="7" y="386"/>
                  </a:cubicBezTo>
                  <a:cubicBezTo>
                    <a:pt x="0" y="282"/>
                    <a:pt x="32" y="191"/>
                    <a:pt x="103" y="115"/>
                  </a:cubicBezTo>
                  <a:cubicBezTo>
                    <a:pt x="173" y="39"/>
                    <a:pt x="263" y="0"/>
                    <a:pt x="366" y="0"/>
                  </a:cubicBezTo>
                  <a:lnTo>
                    <a:pt x="1928" y="0"/>
                  </a:lnTo>
                  <a:cubicBezTo>
                    <a:pt x="2113" y="0"/>
                    <a:pt x="2266" y="138"/>
                    <a:pt x="2286" y="322"/>
                  </a:cubicBezTo>
                  <a:cubicBezTo>
                    <a:pt x="2435" y="1731"/>
                    <a:pt x="3554" y="2850"/>
                    <a:pt x="4963" y="2999"/>
                  </a:cubicBezTo>
                  <a:cubicBezTo>
                    <a:pt x="5147" y="3019"/>
                    <a:pt x="5285" y="3172"/>
                    <a:pt x="5285" y="3357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6005513" y="6134100"/>
              <a:ext cx="3095625" cy="3092450"/>
            </a:xfrm>
            <a:custGeom>
              <a:avLst/>
              <a:gdLst>
                <a:gd name="T0" fmla="*/ 5285 w 5285"/>
                <a:gd name="T1" fmla="*/ 3357 h 5285"/>
                <a:gd name="T2" fmla="*/ 5285 w 5285"/>
                <a:gd name="T3" fmla="*/ 4919 h 5285"/>
                <a:gd name="T4" fmla="*/ 5170 w 5285"/>
                <a:gd name="T5" fmla="*/ 5182 h 5285"/>
                <a:gd name="T6" fmla="*/ 4899 w 5285"/>
                <a:gd name="T7" fmla="*/ 5278 h 5285"/>
                <a:gd name="T8" fmla="*/ 7 w 5285"/>
                <a:gd name="T9" fmla="*/ 386 h 5285"/>
                <a:gd name="T10" fmla="*/ 103 w 5285"/>
                <a:gd name="T11" fmla="*/ 115 h 5285"/>
                <a:gd name="T12" fmla="*/ 366 w 5285"/>
                <a:gd name="T13" fmla="*/ 0 h 5285"/>
                <a:gd name="T14" fmla="*/ 1928 w 5285"/>
                <a:gd name="T15" fmla="*/ 0 h 5285"/>
                <a:gd name="T16" fmla="*/ 2286 w 5285"/>
                <a:gd name="T17" fmla="*/ 322 h 5285"/>
                <a:gd name="T18" fmla="*/ 4963 w 5285"/>
                <a:gd name="T19" fmla="*/ 2999 h 5285"/>
                <a:gd name="T20" fmla="*/ 5285 w 5285"/>
                <a:gd name="T21" fmla="*/ 3357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5285" y="3357"/>
                  </a:moveTo>
                  <a:lnTo>
                    <a:pt x="5285" y="4919"/>
                  </a:lnTo>
                  <a:cubicBezTo>
                    <a:pt x="5285" y="5022"/>
                    <a:pt x="5246" y="5112"/>
                    <a:pt x="5170" y="5182"/>
                  </a:cubicBezTo>
                  <a:cubicBezTo>
                    <a:pt x="5094" y="5253"/>
                    <a:pt x="5002" y="5285"/>
                    <a:pt x="4899" y="5278"/>
                  </a:cubicBezTo>
                  <a:cubicBezTo>
                    <a:pt x="2284" y="5089"/>
                    <a:pt x="196" y="3001"/>
                    <a:pt x="7" y="386"/>
                  </a:cubicBezTo>
                  <a:cubicBezTo>
                    <a:pt x="0" y="282"/>
                    <a:pt x="32" y="191"/>
                    <a:pt x="103" y="115"/>
                  </a:cubicBezTo>
                  <a:cubicBezTo>
                    <a:pt x="173" y="39"/>
                    <a:pt x="263" y="0"/>
                    <a:pt x="366" y="0"/>
                  </a:cubicBezTo>
                  <a:lnTo>
                    <a:pt x="1928" y="0"/>
                  </a:lnTo>
                  <a:cubicBezTo>
                    <a:pt x="2113" y="0"/>
                    <a:pt x="2266" y="138"/>
                    <a:pt x="2286" y="322"/>
                  </a:cubicBezTo>
                  <a:cubicBezTo>
                    <a:pt x="2435" y="1731"/>
                    <a:pt x="3554" y="2850"/>
                    <a:pt x="4963" y="2999"/>
                  </a:cubicBezTo>
                  <a:cubicBezTo>
                    <a:pt x="5147" y="3019"/>
                    <a:pt x="5285" y="3172"/>
                    <a:pt x="5285" y="335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76672" y="6861174"/>
            <a:ext cx="5753100" cy="2187576"/>
            <a:chOff x="933450" y="7048499"/>
            <a:chExt cx="5753100" cy="2187576"/>
          </a:xfrm>
          <a:gradFill>
            <a:gsLst>
              <a:gs pos="0">
                <a:schemeClr val="accent2"/>
              </a:gs>
              <a:gs pos="80000">
                <a:schemeClr val="accent2">
                  <a:lumMod val="75000"/>
                </a:schemeClr>
              </a:gs>
            </a:gsLst>
            <a:lin ang="0" scaled="1"/>
          </a:gradFill>
          <a:effectLst>
            <a:outerShdw blurRad="342900" dist="698500" dir="8100000" sx="90000" sy="90000" algn="tr" rotWithShape="0">
              <a:srgbClr val="283250">
                <a:alpha val="23000"/>
              </a:srgb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933450" y="7397750"/>
              <a:ext cx="5753100" cy="1838325"/>
            </a:xfrm>
            <a:prstGeom prst="roundRect">
              <a:avLst>
                <a:gd name="adj" fmla="val 6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Triangle 31"/>
            <p:cNvSpPr/>
            <p:nvPr/>
          </p:nvSpPr>
          <p:spPr>
            <a:xfrm flipH="1">
              <a:off x="5657057" y="7048499"/>
              <a:ext cx="1029493" cy="6318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47706" y="1786996"/>
            <a:ext cx="5366157" cy="714754"/>
            <a:chOff x="1276672" y="2737718"/>
            <a:chExt cx="3006876" cy="3006876"/>
          </a:xfrm>
        </p:grpSpPr>
        <p:sp>
          <p:nvSpPr>
            <p:cNvPr id="37" name="Rounded Rectangle 36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rgbClr val="D9D9ED"/>
            </a:solidFill>
            <a:ln>
              <a:noFill/>
            </a:ln>
            <a:effectLst>
              <a:outerShdw blurRad="571500" dist="355600" dir="7440000" sx="85000" sy="85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276672" y="2737718"/>
              <a:ext cx="3006876" cy="3006876"/>
            </a:xfrm>
            <a:prstGeom prst="roundRect">
              <a:avLst>
                <a:gd name="adj" fmla="val 9064"/>
              </a:avLst>
            </a:prstGeom>
            <a:solidFill>
              <a:schemeClr val="bg1">
                <a:alpha val="2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70000"/>
                    </a:schemeClr>
                  </a:gs>
                  <a:gs pos="50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571500" dist="355600" dir="7440000" algn="tl" rotWithShape="0">
                <a:srgbClr val="283250">
                  <a:alpha val="2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88451" y="2965450"/>
            <a:ext cx="3095625" cy="3092450"/>
            <a:chOff x="9188451" y="2965450"/>
            <a:chExt cx="3095625" cy="30924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Freeform 1"/>
            <p:cNvSpPr/>
            <p:nvPr/>
          </p:nvSpPr>
          <p:spPr bwMode="auto">
            <a:xfrm>
              <a:off x="9188451" y="2965450"/>
              <a:ext cx="3095625" cy="3092450"/>
            </a:xfrm>
            <a:custGeom>
              <a:avLst/>
              <a:gdLst>
                <a:gd name="T0" fmla="*/ 0 w 5285"/>
                <a:gd name="T1" fmla="*/ 1928 h 5285"/>
                <a:gd name="T2" fmla="*/ 0 w 5285"/>
                <a:gd name="T3" fmla="*/ 366 h 5285"/>
                <a:gd name="T4" fmla="*/ 115 w 5285"/>
                <a:gd name="T5" fmla="*/ 103 h 5285"/>
                <a:gd name="T6" fmla="*/ 386 w 5285"/>
                <a:gd name="T7" fmla="*/ 7 h 5285"/>
                <a:gd name="T8" fmla="*/ 5278 w 5285"/>
                <a:gd name="T9" fmla="*/ 4899 h 5285"/>
                <a:gd name="T10" fmla="*/ 5182 w 5285"/>
                <a:gd name="T11" fmla="*/ 5170 h 5285"/>
                <a:gd name="T12" fmla="*/ 4919 w 5285"/>
                <a:gd name="T13" fmla="*/ 5285 h 5285"/>
                <a:gd name="T14" fmla="*/ 3357 w 5285"/>
                <a:gd name="T15" fmla="*/ 5285 h 5285"/>
                <a:gd name="T16" fmla="*/ 2999 w 5285"/>
                <a:gd name="T17" fmla="*/ 4963 h 5285"/>
                <a:gd name="T18" fmla="*/ 322 w 5285"/>
                <a:gd name="T19" fmla="*/ 2286 h 5285"/>
                <a:gd name="T20" fmla="*/ 0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1928"/>
                  </a:moveTo>
                  <a:lnTo>
                    <a:pt x="0" y="366"/>
                  </a:lnTo>
                  <a:cubicBezTo>
                    <a:pt x="0" y="262"/>
                    <a:pt x="39" y="173"/>
                    <a:pt x="115" y="103"/>
                  </a:cubicBezTo>
                  <a:cubicBezTo>
                    <a:pt x="191" y="32"/>
                    <a:pt x="282" y="0"/>
                    <a:pt x="386" y="7"/>
                  </a:cubicBezTo>
                  <a:cubicBezTo>
                    <a:pt x="3001" y="196"/>
                    <a:pt x="5089" y="2284"/>
                    <a:pt x="5278" y="4899"/>
                  </a:cubicBezTo>
                  <a:cubicBezTo>
                    <a:pt x="5285" y="5002"/>
                    <a:pt x="5253" y="5094"/>
                    <a:pt x="5182" y="5170"/>
                  </a:cubicBezTo>
                  <a:cubicBezTo>
                    <a:pt x="5111" y="5246"/>
                    <a:pt x="5022" y="5285"/>
                    <a:pt x="4919" y="5285"/>
                  </a:cubicBezTo>
                  <a:lnTo>
                    <a:pt x="3357" y="5285"/>
                  </a:lnTo>
                  <a:cubicBezTo>
                    <a:pt x="3172" y="5285"/>
                    <a:pt x="3019" y="5147"/>
                    <a:pt x="2999" y="4963"/>
                  </a:cubicBezTo>
                  <a:cubicBezTo>
                    <a:pt x="2850" y="3554"/>
                    <a:pt x="1731" y="2435"/>
                    <a:pt x="322" y="2286"/>
                  </a:cubicBezTo>
                  <a:cubicBezTo>
                    <a:pt x="138" y="2266"/>
                    <a:pt x="0" y="2112"/>
                    <a:pt x="0" y="192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9188451" y="2965450"/>
              <a:ext cx="3095625" cy="3092450"/>
            </a:xfrm>
            <a:custGeom>
              <a:avLst/>
              <a:gdLst>
                <a:gd name="T0" fmla="*/ 0 w 5285"/>
                <a:gd name="T1" fmla="*/ 1928 h 5285"/>
                <a:gd name="T2" fmla="*/ 0 w 5285"/>
                <a:gd name="T3" fmla="*/ 366 h 5285"/>
                <a:gd name="T4" fmla="*/ 115 w 5285"/>
                <a:gd name="T5" fmla="*/ 103 h 5285"/>
                <a:gd name="T6" fmla="*/ 386 w 5285"/>
                <a:gd name="T7" fmla="*/ 7 h 5285"/>
                <a:gd name="T8" fmla="*/ 5278 w 5285"/>
                <a:gd name="T9" fmla="*/ 4899 h 5285"/>
                <a:gd name="T10" fmla="*/ 5182 w 5285"/>
                <a:gd name="T11" fmla="*/ 5170 h 5285"/>
                <a:gd name="T12" fmla="*/ 4919 w 5285"/>
                <a:gd name="T13" fmla="*/ 5285 h 5285"/>
                <a:gd name="T14" fmla="*/ 3357 w 5285"/>
                <a:gd name="T15" fmla="*/ 5285 h 5285"/>
                <a:gd name="T16" fmla="*/ 2999 w 5285"/>
                <a:gd name="T17" fmla="*/ 4963 h 5285"/>
                <a:gd name="T18" fmla="*/ 322 w 5285"/>
                <a:gd name="T19" fmla="*/ 2286 h 5285"/>
                <a:gd name="T20" fmla="*/ 0 w 5285"/>
                <a:gd name="T21" fmla="*/ 1928 h 5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85" h="5285">
                  <a:moveTo>
                    <a:pt x="0" y="1928"/>
                  </a:moveTo>
                  <a:lnTo>
                    <a:pt x="0" y="366"/>
                  </a:lnTo>
                  <a:cubicBezTo>
                    <a:pt x="0" y="262"/>
                    <a:pt x="39" y="173"/>
                    <a:pt x="115" y="103"/>
                  </a:cubicBezTo>
                  <a:cubicBezTo>
                    <a:pt x="191" y="32"/>
                    <a:pt x="282" y="0"/>
                    <a:pt x="386" y="7"/>
                  </a:cubicBezTo>
                  <a:cubicBezTo>
                    <a:pt x="3001" y="196"/>
                    <a:pt x="5089" y="2284"/>
                    <a:pt x="5278" y="4899"/>
                  </a:cubicBezTo>
                  <a:cubicBezTo>
                    <a:pt x="5285" y="5002"/>
                    <a:pt x="5253" y="5094"/>
                    <a:pt x="5182" y="5170"/>
                  </a:cubicBezTo>
                  <a:cubicBezTo>
                    <a:pt x="5111" y="5246"/>
                    <a:pt x="5022" y="5285"/>
                    <a:pt x="4919" y="5285"/>
                  </a:cubicBezTo>
                  <a:lnTo>
                    <a:pt x="3357" y="5285"/>
                  </a:lnTo>
                  <a:cubicBezTo>
                    <a:pt x="3172" y="5285"/>
                    <a:pt x="3019" y="5147"/>
                    <a:pt x="2999" y="4963"/>
                  </a:cubicBezTo>
                  <a:cubicBezTo>
                    <a:pt x="2850" y="3554"/>
                    <a:pt x="1731" y="2435"/>
                    <a:pt x="322" y="2286"/>
                  </a:cubicBezTo>
                  <a:cubicBezTo>
                    <a:pt x="138" y="2266"/>
                    <a:pt x="0" y="2112"/>
                    <a:pt x="0" y="1928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bg1">
                      <a:alpha val="60000"/>
                    </a:schemeClr>
                  </a:gs>
                  <a:gs pos="52000">
                    <a:schemeClr val="bg1">
                      <a:alpha val="1500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</a:ln>
            <a:effectLst>
              <a:outerShdw blurRad="342900" dist="444500" dir="8100000" sx="95000" sy="95000" algn="tr" rotWithShape="0">
                <a:srgbClr val="283250">
                  <a:alpha val="15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48" name="Rectangle 9"/>
          <p:cNvSpPr/>
          <p:nvPr/>
        </p:nvSpPr>
        <p:spPr bwMode="auto">
          <a:xfrm>
            <a:off x="3016693" y="7622950"/>
            <a:ext cx="266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Testing Data</a:t>
            </a:r>
            <a:endParaRPr lang="en-US" sz="2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12985" y="7997504"/>
            <a:ext cx="4016787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Used to evaluate the model's performance, typically comprising 20% of the dataset.</a:t>
            </a:r>
            <a:endParaRPr lang="en-US" sz="16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348492" y="7550149"/>
            <a:ext cx="16682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20%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341731" y="1842094"/>
            <a:ext cx="5346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2800" b="1" dirty="0"/>
              <a:t>Description of Experimental Setup</a:t>
            </a:r>
            <a:endParaRPr lang="en-US" sz="2800" b="1" dirty="0">
              <a:solidFill>
                <a:srgbClr val="283250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 flipH="1" flipV="1">
            <a:off x="11441113" y="3211240"/>
            <a:ext cx="5753100" cy="2160861"/>
            <a:chOff x="933450" y="7048499"/>
            <a:chExt cx="5753100" cy="2160861"/>
          </a:xfrm>
          <a:gradFill>
            <a:gsLst>
              <a:gs pos="11000">
                <a:schemeClr val="accent1"/>
              </a:gs>
              <a:gs pos="80000">
                <a:schemeClr val="accent1">
                  <a:lumMod val="75000"/>
                </a:schemeClr>
              </a:gs>
            </a:gsLst>
            <a:lin ang="0" scaled="1"/>
          </a:gradFill>
          <a:effectLst>
            <a:outerShdw blurRad="342900" dist="698500" dir="8100000" sx="90000" sy="90000" algn="tr" rotWithShape="0">
              <a:srgbClr val="283250">
                <a:alpha val="23000"/>
              </a:srgbClr>
            </a:outerShdw>
          </a:effectLst>
        </p:grpSpPr>
        <p:sp>
          <p:nvSpPr>
            <p:cNvPr id="35" name="Rounded Rectangle 34"/>
            <p:cNvSpPr/>
            <p:nvPr/>
          </p:nvSpPr>
          <p:spPr>
            <a:xfrm>
              <a:off x="933450" y="7397751"/>
              <a:ext cx="5753100" cy="1811609"/>
            </a:xfrm>
            <a:prstGeom prst="roundRect">
              <a:avLst>
                <a:gd name="adj" fmla="val 68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/>
            <p:cNvSpPr/>
            <p:nvPr/>
          </p:nvSpPr>
          <p:spPr>
            <a:xfrm flipH="1">
              <a:off x="5657057" y="7048499"/>
              <a:ext cx="1029493" cy="63182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9"/>
          <p:cNvSpPr/>
          <p:nvPr/>
        </p:nvSpPr>
        <p:spPr bwMode="auto">
          <a:xfrm>
            <a:off x="13184269" y="3436881"/>
            <a:ext cx="380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sz="20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Training Data</a:t>
            </a:r>
            <a:endParaRPr lang="en-US" sz="2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222821" y="3828411"/>
            <a:ext cx="397139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Used to train and adjust the model, typically comprising 80% of the dataset.</a:t>
            </a:r>
            <a:endParaRPr lang="en-US" sz="1600" dirty="0">
              <a:solidFill>
                <a:schemeClr val="bg1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47" name="Rectangle 9"/>
          <p:cNvSpPr/>
          <p:nvPr/>
        </p:nvSpPr>
        <p:spPr bwMode="auto">
          <a:xfrm>
            <a:off x="10908030" y="3570605"/>
            <a:ext cx="23501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/>
            <a:r>
              <a:rPr lang="en-US" sz="66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80%</a:t>
            </a:r>
            <a:endParaRPr lang="en-US" sz="66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9" name="Rectangle: Rounded Corners 89"/>
          <p:cNvSpPr/>
          <p:nvPr/>
        </p:nvSpPr>
        <p:spPr>
          <a:xfrm>
            <a:off x="7969863" y="4921068"/>
            <a:ext cx="2349864" cy="234986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D9D9ED"/>
              </a:gs>
            </a:gsLst>
            <a:path path="circle">
              <a:fillToRect l="100000" b="100000"/>
            </a:path>
            <a:tileRect t="-100000" r="-100000"/>
          </a:gra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9"/>
          <p:cNvSpPr/>
          <p:nvPr/>
        </p:nvSpPr>
        <p:spPr bwMode="auto">
          <a:xfrm>
            <a:off x="8488467" y="5765512"/>
            <a:ext cx="1383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sz="3200" b="1" dirty="0">
                <a:gradFill>
                  <a:gsLst>
                    <a:gs pos="11000">
                      <a:schemeClr val="accent2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Corpus</a:t>
            </a:r>
            <a:endParaRPr lang="en-US" sz="3200" b="1" dirty="0">
              <a:gradFill>
                <a:gsLst>
                  <a:gs pos="11000">
                    <a:schemeClr val="accent2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8" grpId="0"/>
          <p:bldP spid="49" grpId="0"/>
          <p:bldP spid="50" grpId="0"/>
          <p:bldP spid="58" grpId="0"/>
          <p:bldP spid="45" grpId="0"/>
          <p:bldP spid="46" grpId="0"/>
          <p:bldP spid="47" grpId="0"/>
          <p:bldP spid="9" grpId="0" animBg="1"/>
          <p:bldP spid="6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48" grpId="0"/>
          <p:bldP spid="49" grpId="0"/>
          <p:bldP spid="50" grpId="0"/>
          <p:bldP spid="58" grpId="0"/>
          <p:bldP spid="45" grpId="0"/>
          <p:bldP spid="46" grpId="0"/>
          <p:bldP spid="47" grpId="0"/>
          <p:bldP spid="9" grpId="0" animBg="1"/>
          <p:bldP spid="6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720458" y="3515983"/>
            <a:ext cx="2728533" cy="3128340"/>
            <a:chOff x="10202490" y="2532338"/>
            <a:chExt cx="1068305" cy="1224842"/>
          </a:xfrm>
        </p:grpSpPr>
        <p:sp>
          <p:nvSpPr>
            <p:cNvPr id="72" name="Freeform: Shape 71"/>
            <p:cNvSpPr>
              <a:spLocks noChangeArrowheads="1"/>
            </p:cNvSpPr>
            <p:nvPr/>
          </p:nvSpPr>
          <p:spPr bwMode="auto">
            <a:xfrm rot="15111056">
              <a:off x="10050869" y="2834703"/>
              <a:ext cx="1074098" cy="770856"/>
            </a:xfrm>
            <a:custGeom>
              <a:avLst/>
              <a:gdLst>
                <a:gd name="connsiteX0" fmla="*/ 770958 w 770958"/>
                <a:gd name="connsiteY0" fmla="*/ 91512 h 553300"/>
                <a:gd name="connsiteX1" fmla="*/ 647806 w 770958"/>
                <a:gd name="connsiteY1" fmla="*/ 467206 h 553300"/>
                <a:gd name="connsiteX2" fmla="*/ 490095 w 770958"/>
                <a:gd name="connsiteY2" fmla="*/ 547048 h 553300"/>
                <a:gd name="connsiteX3" fmla="*/ 0 w 770958"/>
                <a:gd name="connsiteY3" fmla="*/ 386396 h 553300"/>
                <a:gd name="connsiteX4" fmla="*/ 18238 w 770958"/>
                <a:gd name="connsiteY4" fmla="*/ 322583 h 553300"/>
                <a:gd name="connsiteX5" fmla="*/ 433795 w 770958"/>
                <a:gd name="connsiteY5" fmla="*/ 2630 h 553300"/>
                <a:gd name="connsiteX6" fmla="*/ 444158 w 770958"/>
                <a:gd name="connsiteY6" fmla="*/ 2099 h 553300"/>
                <a:gd name="connsiteX7" fmla="*/ 485085 w 770958"/>
                <a:gd name="connsiteY7" fmla="*/ 0 h 553300"/>
                <a:gd name="connsiteX8" fmla="*/ 765559 w 770958"/>
                <a:gd name="connsiteY8" fmla="*/ 86988 h 553300"/>
                <a:gd name="connsiteX9" fmla="*/ 770958 w 770958"/>
                <a:gd name="connsiteY9" fmla="*/ 91512 h 55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0958" h="553300">
                  <a:moveTo>
                    <a:pt x="770958" y="91512"/>
                  </a:moveTo>
                  <a:lnTo>
                    <a:pt x="647806" y="467206"/>
                  </a:lnTo>
                  <a:cubicBezTo>
                    <a:pt x="626303" y="532805"/>
                    <a:pt x="555694" y="568551"/>
                    <a:pt x="490095" y="547048"/>
                  </a:cubicBezTo>
                  <a:lnTo>
                    <a:pt x="0" y="386396"/>
                  </a:lnTo>
                  <a:lnTo>
                    <a:pt x="18238" y="322583"/>
                  </a:lnTo>
                  <a:cubicBezTo>
                    <a:pt x="85613" y="149096"/>
                    <a:pt x="244078" y="22192"/>
                    <a:pt x="433795" y="2630"/>
                  </a:cubicBezTo>
                  <a:lnTo>
                    <a:pt x="444158" y="2099"/>
                  </a:lnTo>
                  <a:lnTo>
                    <a:pt x="485085" y="0"/>
                  </a:lnTo>
                  <a:cubicBezTo>
                    <a:pt x="588979" y="0"/>
                    <a:pt x="685496" y="32068"/>
                    <a:pt x="765559" y="86988"/>
                  </a:cubicBezTo>
                  <a:lnTo>
                    <a:pt x="770958" y="91512"/>
                  </a:lnTo>
                  <a:close/>
                </a:path>
              </a:pathLst>
            </a:custGeom>
            <a:gradFill>
              <a:gsLst>
                <a:gs pos="27000">
                  <a:schemeClr val="accent6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  <p:sp>
          <p:nvSpPr>
            <p:cNvPr id="76" name="Freeform: Shape 75"/>
            <p:cNvSpPr>
              <a:spLocks noChangeArrowheads="1"/>
            </p:cNvSpPr>
            <p:nvPr/>
          </p:nvSpPr>
          <p:spPr bwMode="auto">
            <a:xfrm rot="15111056">
              <a:off x="10305560" y="2570389"/>
              <a:ext cx="1003286" cy="927184"/>
            </a:xfrm>
            <a:custGeom>
              <a:avLst/>
              <a:gdLst>
                <a:gd name="connsiteX0" fmla="*/ 968490 w 1003286"/>
                <a:gd name="connsiteY0" fmla="*/ 604601 h 927184"/>
                <a:gd name="connsiteX1" fmla="*/ 942741 w 1003286"/>
                <a:gd name="connsiteY1" fmla="*/ 660621 h 927184"/>
                <a:gd name="connsiteX2" fmla="*/ 929603 w 1003286"/>
                <a:gd name="connsiteY2" fmla="*/ 682578 h 927184"/>
                <a:gd name="connsiteX3" fmla="*/ 917613 w 1003286"/>
                <a:gd name="connsiteY3" fmla="*/ 702617 h 927184"/>
                <a:gd name="connsiteX4" fmla="*/ 501643 w 1003286"/>
                <a:gd name="connsiteY4" fmla="*/ 927184 h 927184"/>
                <a:gd name="connsiteX5" fmla="*/ 0 w 1003286"/>
                <a:gd name="connsiteY5" fmla="*/ 417836 h 927184"/>
                <a:gd name="connsiteX6" fmla="*/ 8976 w 1003286"/>
                <a:gd name="connsiteY6" fmla="*/ 321415 h 927184"/>
                <a:gd name="connsiteX7" fmla="*/ 16558 w 1003286"/>
                <a:gd name="connsiteY7" fmla="*/ 294884 h 927184"/>
                <a:gd name="connsiteX8" fmla="*/ 506653 w 1003286"/>
                <a:gd name="connsiteY8" fmla="*/ 455536 h 927184"/>
                <a:gd name="connsiteX9" fmla="*/ 664364 w 1003286"/>
                <a:gd name="connsiteY9" fmla="*/ 375694 h 927184"/>
                <a:gd name="connsiteX10" fmla="*/ 787516 w 1003286"/>
                <a:gd name="connsiteY10" fmla="*/ 0 h 927184"/>
                <a:gd name="connsiteX11" fmla="*/ 856358 w 1003286"/>
                <a:gd name="connsiteY11" fmla="*/ 57672 h 927184"/>
                <a:gd name="connsiteX12" fmla="*/ 1003286 w 1003286"/>
                <a:gd name="connsiteY12" fmla="*/ 417836 h 927184"/>
                <a:gd name="connsiteX13" fmla="*/ 968490 w 1003286"/>
                <a:gd name="connsiteY13" fmla="*/ 604601 h 9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286" h="927184">
                  <a:moveTo>
                    <a:pt x="968490" y="604601"/>
                  </a:moveTo>
                  <a:cubicBezTo>
                    <a:pt x="961005" y="623877"/>
                    <a:pt x="952394" y="642579"/>
                    <a:pt x="942741" y="660621"/>
                  </a:cubicBezTo>
                  <a:lnTo>
                    <a:pt x="929603" y="682578"/>
                  </a:lnTo>
                  <a:lnTo>
                    <a:pt x="917613" y="702617"/>
                  </a:lnTo>
                  <a:cubicBezTo>
                    <a:pt x="827464" y="838105"/>
                    <a:pt x="674799" y="927184"/>
                    <a:pt x="501643" y="927184"/>
                  </a:cubicBezTo>
                  <a:cubicBezTo>
                    <a:pt x="224594" y="927184"/>
                    <a:pt x="0" y="699141"/>
                    <a:pt x="0" y="417836"/>
                  </a:cubicBezTo>
                  <a:cubicBezTo>
                    <a:pt x="0" y="384871"/>
                    <a:pt x="3084" y="352637"/>
                    <a:pt x="8976" y="321415"/>
                  </a:cubicBezTo>
                  <a:lnTo>
                    <a:pt x="16558" y="294884"/>
                  </a:lnTo>
                  <a:lnTo>
                    <a:pt x="506653" y="455536"/>
                  </a:lnTo>
                  <a:cubicBezTo>
                    <a:pt x="572252" y="477039"/>
                    <a:pt x="642861" y="441293"/>
                    <a:pt x="664364" y="375694"/>
                  </a:cubicBezTo>
                  <a:lnTo>
                    <a:pt x="787516" y="0"/>
                  </a:lnTo>
                  <a:lnTo>
                    <a:pt x="856358" y="57672"/>
                  </a:lnTo>
                  <a:cubicBezTo>
                    <a:pt x="947138" y="149847"/>
                    <a:pt x="1003286" y="277183"/>
                    <a:pt x="1003286" y="417836"/>
                  </a:cubicBezTo>
                  <a:cubicBezTo>
                    <a:pt x="1003286" y="483767"/>
                    <a:pt x="990948" y="546773"/>
                    <a:pt x="968490" y="604601"/>
                  </a:cubicBezTo>
                  <a:close/>
                </a:path>
              </a:pathLst>
            </a:custGeom>
            <a:gradFill>
              <a:gsLst>
                <a:gs pos="27000">
                  <a:schemeClr val="accent6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</p:grpSp>
      <p:sp>
        <p:nvSpPr>
          <p:cNvPr id="77" name="Rectangle: Rounded Corners 76"/>
          <p:cNvSpPr/>
          <p:nvPr/>
        </p:nvSpPr>
        <p:spPr>
          <a:xfrm flipH="1">
            <a:off x="9182098" y="3022171"/>
            <a:ext cx="8997413" cy="6130815"/>
          </a:xfrm>
          <a:prstGeom prst="roundRect">
            <a:avLst>
              <a:gd name="adj" fmla="val 6513"/>
            </a:avLst>
          </a:prstGeom>
          <a:solidFill>
            <a:schemeClr val="bg1"/>
          </a:solidFill>
          <a:ln w="12700">
            <a:gradFill>
              <a:gsLst>
                <a:gs pos="35000">
                  <a:schemeClr val="bg1"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1000"/>
                  </a:schemeClr>
                </a:gs>
              </a:gsLst>
              <a:lin ang="5400000" scaled="1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 dirty="0"/>
          </a:p>
        </p:txBody>
      </p:sp>
      <p:sp>
        <p:nvSpPr>
          <p:cNvPr id="57" name="Rectangle: Rounded Corners 56"/>
          <p:cNvSpPr/>
          <p:nvPr/>
        </p:nvSpPr>
        <p:spPr>
          <a:xfrm flipH="1">
            <a:off x="1829038" y="3022171"/>
            <a:ext cx="7014866" cy="6130815"/>
          </a:xfrm>
          <a:prstGeom prst="roundRect">
            <a:avLst>
              <a:gd name="adj" fmla="val 7438"/>
            </a:avLst>
          </a:prstGeom>
          <a:gradFill>
            <a:gsLst>
              <a:gs pos="0">
                <a:srgbClr val="FFFFFF">
                  <a:alpha val="11000"/>
                </a:srgbClr>
              </a:gs>
              <a:gs pos="100000">
                <a:srgbClr val="FFFFFF">
                  <a:alpha val="21000"/>
                </a:srgbClr>
              </a:gs>
            </a:gsLst>
            <a:lin ang="2700000" scaled="0"/>
          </a:gradFill>
          <a:ln w="12700">
            <a:gradFill>
              <a:gsLst>
                <a:gs pos="35000">
                  <a:schemeClr val="bg1"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1000"/>
                  </a:schemeClr>
                </a:gs>
              </a:gsLst>
              <a:lin ang="5400000" scaled="1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41131" y="7394146"/>
            <a:ext cx="1950102" cy="2223495"/>
            <a:chOff x="694087" y="4846771"/>
            <a:chExt cx="1300068" cy="1482330"/>
          </a:xfrm>
        </p:grpSpPr>
        <p:sp>
          <p:nvSpPr>
            <p:cNvPr id="69" name="Freeform: Shape 68"/>
            <p:cNvSpPr>
              <a:spLocks noChangeArrowheads="1"/>
            </p:cNvSpPr>
            <p:nvPr/>
          </p:nvSpPr>
          <p:spPr bwMode="auto">
            <a:xfrm rot="15111056">
              <a:off x="580305" y="5159959"/>
              <a:ext cx="1282924" cy="1055360"/>
            </a:xfrm>
            <a:custGeom>
              <a:avLst/>
              <a:gdLst>
                <a:gd name="connsiteX0" fmla="*/ 1277804 w 1282924"/>
                <a:gd name="connsiteY0" fmla="*/ 733738 h 1055360"/>
                <a:gd name="connsiteX1" fmla="*/ 466146 w 1282924"/>
                <a:gd name="connsiteY1" fmla="*/ 467678 h 1055360"/>
                <a:gd name="connsiteX2" fmla="*/ 308435 w 1282924"/>
                <a:gd name="connsiteY2" fmla="*/ 547519 h 1055360"/>
                <a:gd name="connsiteX3" fmla="*/ 141966 w 1282924"/>
                <a:gd name="connsiteY3" fmla="*/ 1055360 h 1055360"/>
                <a:gd name="connsiteX4" fmla="*/ 109552 w 1282924"/>
                <a:gd name="connsiteY4" fmla="*/ 1015471 h 1055360"/>
                <a:gd name="connsiteX5" fmla="*/ 0 w 1282924"/>
                <a:gd name="connsiteY5" fmla="*/ 651315 h 1055360"/>
                <a:gd name="connsiteX6" fmla="*/ 575877 w 1282924"/>
                <a:gd name="connsiteY6" fmla="*/ 3363 h 1055360"/>
                <a:gd name="connsiteX7" fmla="*/ 589128 w 1282924"/>
                <a:gd name="connsiteY7" fmla="*/ 2684 h 1055360"/>
                <a:gd name="connsiteX8" fmla="*/ 641462 w 1282924"/>
                <a:gd name="connsiteY8" fmla="*/ 0 h 1055360"/>
                <a:gd name="connsiteX9" fmla="*/ 1282924 w 1282924"/>
                <a:gd name="connsiteY9" fmla="*/ 651315 h 1055360"/>
                <a:gd name="connsiteX10" fmla="*/ 1277804 w 1282924"/>
                <a:gd name="connsiteY10" fmla="*/ 733738 h 105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2924" h="1055360">
                  <a:moveTo>
                    <a:pt x="1277804" y="733738"/>
                  </a:moveTo>
                  <a:lnTo>
                    <a:pt x="466146" y="467678"/>
                  </a:lnTo>
                  <a:cubicBezTo>
                    <a:pt x="400548" y="446175"/>
                    <a:pt x="329938" y="481921"/>
                    <a:pt x="308435" y="547519"/>
                  </a:cubicBezTo>
                  <a:lnTo>
                    <a:pt x="141966" y="1055360"/>
                  </a:lnTo>
                  <a:lnTo>
                    <a:pt x="109552" y="1015471"/>
                  </a:lnTo>
                  <a:cubicBezTo>
                    <a:pt x="40386" y="911521"/>
                    <a:pt x="0" y="786207"/>
                    <a:pt x="0" y="651315"/>
                  </a:cubicBezTo>
                  <a:cubicBezTo>
                    <a:pt x="1" y="314086"/>
                    <a:pt x="252415" y="36716"/>
                    <a:pt x="575877" y="3363"/>
                  </a:cubicBezTo>
                  <a:lnTo>
                    <a:pt x="589128" y="2684"/>
                  </a:lnTo>
                  <a:lnTo>
                    <a:pt x="641462" y="0"/>
                  </a:lnTo>
                  <a:cubicBezTo>
                    <a:pt x="995731" y="0"/>
                    <a:pt x="1282924" y="291603"/>
                    <a:pt x="1282924" y="651315"/>
                  </a:cubicBezTo>
                  <a:lnTo>
                    <a:pt x="1277804" y="733738"/>
                  </a:lnTo>
                  <a:close/>
                </a:path>
              </a:pathLst>
            </a:custGeom>
            <a:gradFill>
              <a:gsLst>
                <a:gs pos="27000">
                  <a:schemeClr val="accent3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  <p:sp>
          <p:nvSpPr>
            <p:cNvPr id="70" name="Freeform: Shape 69"/>
            <p:cNvSpPr>
              <a:spLocks noChangeArrowheads="1"/>
            </p:cNvSpPr>
            <p:nvPr/>
          </p:nvSpPr>
          <p:spPr bwMode="auto">
            <a:xfrm rot="15111056">
              <a:off x="835830" y="5019392"/>
              <a:ext cx="1330946" cy="985704"/>
            </a:xfrm>
            <a:custGeom>
              <a:avLst/>
              <a:gdLst>
                <a:gd name="connsiteX0" fmla="*/ 1096463 w 1135838"/>
                <a:gd name="connsiteY0" fmla="*/ 428711 h 841205"/>
                <a:gd name="connsiteX1" fmla="*/ 1063537 w 1135838"/>
                <a:gd name="connsiteY1" fmla="*/ 500346 h 841205"/>
                <a:gd name="connsiteX2" fmla="*/ 1046738 w 1135838"/>
                <a:gd name="connsiteY2" fmla="*/ 528423 h 841205"/>
                <a:gd name="connsiteX3" fmla="*/ 1031406 w 1135838"/>
                <a:gd name="connsiteY3" fmla="*/ 554046 h 841205"/>
                <a:gd name="connsiteX4" fmla="*/ 499496 w 1135838"/>
                <a:gd name="connsiteY4" fmla="*/ 841205 h 841205"/>
                <a:gd name="connsiteX5" fmla="*/ 45914 w 1135838"/>
                <a:gd name="connsiteY5" fmla="*/ 650439 h 841205"/>
                <a:gd name="connsiteX6" fmla="*/ 0 w 1135838"/>
                <a:gd name="connsiteY6" fmla="*/ 593935 h 841205"/>
                <a:gd name="connsiteX7" fmla="*/ 166469 w 1135838"/>
                <a:gd name="connsiteY7" fmla="*/ 86094 h 841205"/>
                <a:gd name="connsiteX8" fmla="*/ 324180 w 1135838"/>
                <a:gd name="connsiteY8" fmla="*/ 6253 h 841205"/>
                <a:gd name="connsiteX9" fmla="*/ 1135838 w 1135838"/>
                <a:gd name="connsiteY9" fmla="*/ 272313 h 841205"/>
                <a:gd name="connsiteX10" fmla="*/ 1135804 w 1135838"/>
                <a:gd name="connsiteY10" fmla="*/ 272844 h 841205"/>
                <a:gd name="connsiteX11" fmla="*/ 1096463 w 1135838"/>
                <a:gd name="connsiteY11" fmla="*/ 428711 h 84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5838" h="841205">
                  <a:moveTo>
                    <a:pt x="1096463" y="428711"/>
                  </a:moveTo>
                  <a:cubicBezTo>
                    <a:pt x="1086891" y="453360"/>
                    <a:pt x="1075880" y="477274"/>
                    <a:pt x="1063537" y="500346"/>
                  </a:cubicBezTo>
                  <a:lnTo>
                    <a:pt x="1046738" y="528423"/>
                  </a:lnTo>
                  <a:lnTo>
                    <a:pt x="1031406" y="554046"/>
                  </a:lnTo>
                  <a:cubicBezTo>
                    <a:pt x="916131" y="727297"/>
                    <a:pt x="720914" y="841205"/>
                    <a:pt x="499496" y="841205"/>
                  </a:cubicBezTo>
                  <a:cubicBezTo>
                    <a:pt x="322361" y="841205"/>
                    <a:pt x="161996" y="768304"/>
                    <a:pt x="45914" y="650439"/>
                  </a:cubicBezTo>
                  <a:lnTo>
                    <a:pt x="0" y="593935"/>
                  </a:lnTo>
                  <a:lnTo>
                    <a:pt x="166469" y="86094"/>
                  </a:lnTo>
                  <a:cubicBezTo>
                    <a:pt x="187972" y="20496"/>
                    <a:pt x="258582" y="-15250"/>
                    <a:pt x="324180" y="6253"/>
                  </a:cubicBezTo>
                  <a:lnTo>
                    <a:pt x="1135838" y="272313"/>
                  </a:lnTo>
                  <a:lnTo>
                    <a:pt x="1135804" y="272844"/>
                  </a:lnTo>
                  <a:cubicBezTo>
                    <a:pt x="1129002" y="327173"/>
                    <a:pt x="1115609" y="379413"/>
                    <a:pt x="1096463" y="428711"/>
                  </a:cubicBezTo>
                  <a:close/>
                </a:path>
              </a:pathLst>
            </a:custGeom>
            <a:gradFill>
              <a:gsLst>
                <a:gs pos="27000">
                  <a:schemeClr val="accent3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39521" y="247098"/>
            <a:ext cx="10879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gradFill>
                  <a:gsLst>
                    <a:gs pos="11000">
                      <a:schemeClr val="accent3"/>
                    </a:gs>
                    <a:gs pos="8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Key Results with Visualizations</a:t>
            </a:r>
            <a:endParaRPr lang="en-US" sz="6600" b="1" u="sng" spc="-150" dirty="0">
              <a:gradFill>
                <a:gsLst>
                  <a:gs pos="11000">
                    <a:schemeClr val="accent3"/>
                  </a:gs>
                  <a:gs pos="80000">
                    <a:schemeClr val="accent5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9485" y="3210905"/>
          <a:ext cx="6459160" cy="477419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5330"/>
                <a:gridCol w="3061659"/>
                <a:gridCol w="2942171"/>
              </a:tblGrid>
              <a:tr h="12214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Model</a:t>
                      </a:r>
                      <a:endParaRPr lang="en-US" sz="3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143864" marT="71933" marB="719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Accuracy</a:t>
                      </a:r>
                      <a:endParaRPr lang="en-US" sz="3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214965" marR="214965" marT="107483" marB="10748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48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 </a:t>
                      </a:r>
                      <a:endParaRPr lang="en-US" sz="2500" dirty="0"/>
                    </a:p>
                  </a:txBody>
                  <a:tcPr marL="137160" marR="214965" marT="107483" marB="107483" anchor="ctr"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95.54 %</a:t>
                      </a:r>
                      <a:endParaRPr lang="en-US" sz="25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364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sz="2500" dirty="0"/>
                    </a:p>
                  </a:txBody>
                  <a:tcPr marL="137160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95.24 %</a:t>
                      </a:r>
                      <a:endParaRPr lang="en-US" sz="25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364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 </a:t>
                      </a:r>
                      <a:endParaRPr lang="en-US" sz="2500" dirty="0"/>
                    </a:p>
                  </a:txBody>
                  <a:tcPr marL="137160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97.96 %</a:t>
                      </a:r>
                      <a:endParaRPr lang="en-US" sz="25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9038" y="1854281"/>
            <a:ext cx="6416060" cy="602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2800" b="1" dirty="0">
                <a:solidFill>
                  <a:srgbClr val="3F4E63"/>
                </a:solidFill>
                <a:latin typeface="Comic Sans MS" panose="030F0902030302020204" pitchFamily="66" charset="0"/>
              </a:rPr>
              <a:t>Accuracy Score for Spam Detection</a:t>
            </a:r>
            <a:endParaRPr lang="en-US" sz="2800" b="1" dirty="0">
              <a:solidFill>
                <a:srgbClr val="3F4E63"/>
              </a:solidFill>
              <a:latin typeface="Comic Sans MS" panose="030F09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61" y="3781708"/>
            <a:ext cx="8980350" cy="45861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720458" y="3515983"/>
            <a:ext cx="2728533" cy="3128340"/>
            <a:chOff x="10202490" y="2532338"/>
            <a:chExt cx="1068305" cy="1224842"/>
          </a:xfrm>
        </p:grpSpPr>
        <p:sp>
          <p:nvSpPr>
            <p:cNvPr id="72" name="Freeform: Shape 71"/>
            <p:cNvSpPr>
              <a:spLocks noChangeArrowheads="1"/>
            </p:cNvSpPr>
            <p:nvPr/>
          </p:nvSpPr>
          <p:spPr bwMode="auto">
            <a:xfrm rot="15111056">
              <a:off x="10050869" y="2834703"/>
              <a:ext cx="1074098" cy="770856"/>
            </a:xfrm>
            <a:custGeom>
              <a:avLst/>
              <a:gdLst>
                <a:gd name="connsiteX0" fmla="*/ 770958 w 770958"/>
                <a:gd name="connsiteY0" fmla="*/ 91512 h 553300"/>
                <a:gd name="connsiteX1" fmla="*/ 647806 w 770958"/>
                <a:gd name="connsiteY1" fmla="*/ 467206 h 553300"/>
                <a:gd name="connsiteX2" fmla="*/ 490095 w 770958"/>
                <a:gd name="connsiteY2" fmla="*/ 547048 h 553300"/>
                <a:gd name="connsiteX3" fmla="*/ 0 w 770958"/>
                <a:gd name="connsiteY3" fmla="*/ 386396 h 553300"/>
                <a:gd name="connsiteX4" fmla="*/ 18238 w 770958"/>
                <a:gd name="connsiteY4" fmla="*/ 322583 h 553300"/>
                <a:gd name="connsiteX5" fmla="*/ 433795 w 770958"/>
                <a:gd name="connsiteY5" fmla="*/ 2630 h 553300"/>
                <a:gd name="connsiteX6" fmla="*/ 444158 w 770958"/>
                <a:gd name="connsiteY6" fmla="*/ 2099 h 553300"/>
                <a:gd name="connsiteX7" fmla="*/ 485085 w 770958"/>
                <a:gd name="connsiteY7" fmla="*/ 0 h 553300"/>
                <a:gd name="connsiteX8" fmla="*/ 765559 w 770958"/>
                <a:gd name="connsiteY8" fmla="*/ 86988 h 553300"/>
                <a:gd name="connsiteX9" fmla="*/ 770958 w 770958"/>
                <a:gd name="connsiteY9" fmla="*/ 91512 h 55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0958" h="553300">
                  <a:moveTo>
                    <a:pt x="770958" y="91512"/>
                  </a:moveTo>
                  <a:lnTo>
                    <a:pt x="647806" y="467206"/>
                  </a:lnTo>
                  <a:cubicBezTo>
                    <a:pt x="626303" y="532805"/>
                    <a:pt x="555694" y="568551"/>
                    <a:pt x="490095" y="547048"/>
                  </a:cubicBezTo>
                  <a:lnTo>
                    <a:pt x="0" y="386396"/>
                  </a:lnTo>
                  <a:lnTo>
                    <a:pt x="18238" y="322583"/>
                  </a:lnTo>
                  <a:cubicBezTo>
                    <a:pt x="85613" y="149096"/>
                    <a:pt x="244078" y="22192"/>
                    <a:pt x="433795" y="2630"/>
                  </a:cubicBezTo>
                  <a:lnTo>
                    <a:pt x="444158" y="2099"/>
                  </a:lnTo>
                  <a:lnTo>
                    <a:pt x="485085" y="0"/>
                  </a:lnTo>
                  <a:cubicBezTo>
                    <a:pt x="588979" y="0"/>
                    <a:pt x="685496" y="32068"/>
                    <a:pt x="765559" y="86988"/>
                  </a:cubicBezTo>
                  <a:lnTo>
                    <a:pt x="770958" y="91512"/>
                  </a:lnTo>
                  <a:close/>
                </a:path>
              </a:pathLst>
            </a:custGeom>
            <a:gradFill>
              <a:gsLst>
                <a:gs pos="27000">
                  <a:schemeClr val="accent6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228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  <p:sp>
          <p:nvSpPr>
            <p:cNvPr id="76" name="Freeform: Shape 75"/>
            <p:cNvSpPr>
              <a:spLocks noChangeArrowheads="1"/>
            </p:cNvSpPr>
            <p:nvPr/>
          </p:nvSpPr>
          <p:spPr bwMode="auto">
            <a:xfrm rot="15111056">
              <a:off x="10305560" y="2570389"/>
              <a:ext cx="1003286" cy="927184"/>
            </a:xfrm>
            <a:custGeom>
              <a:avLst/>
              <a:gdLst>
                <a:gd name="connsiteX0" fmla="*/ 968490 w 1003286"/>
                <a:gd name="connsiteY0" fmla="*/ 604601 h 927184"/>
                <a:gd name="connsiteX1" fmla="*/ 942741 w 1003286"/>
                <a:gd name="connsiteY1" fmla="*/ 660621 h 927184"/>
                <a:gd name="connsiteX2" fmla="*/ 929603 w 1003286"/>
                <a:gd name="connsiteY2" fmla="*/ 682578 h 927184"/>
                <a:gd name="connsiteX3" fmla="*/ 917613 w 1003286"/>
                <a:gd name="connsiteY3" fmla="*/ 702617 h 927184"/>
                <a:gd name="connsiteX4" fmla="*/ 501643 w 1003286"/>
                <a:gd name="connsiteY4" fmla="*/ 927184 h 927184"/>
                <a:gd name="connsiteX5" fmla="*/ 0 w 1003286"/>
                <a:gd name="connsiteY5" fmla="*/ 417836 h 927184"/>
                <a:gd name="connsiteX6" fmla="*/ 8976 w 1003286"/>
                <a:gd name="connsiteY6" fmla="*/ 321415 h 927184"/>
                <a:gd name="connsiteX7" fmla="*/ 16558 w 1003286"/>
                <a:gd name="connsiteY7" fmla="*/ 294884 h 927184"/>
                <a:gd name="connsiteX8" fmla="*/ 506653 w 1003286"/>
                <a:gd name="connsiteY8" fmla="*/ 455536 h 927184"/>
                <a:gd name="connsiteX9" fmla="*/ 664364 w 1003286"/>
                <a:gd name="connsiteY9" fmla="*/ 375694 h 927184"/>
                <a:gd name="connsiteX10" fmla="*/ 787516 w 1003286"/>
                <a:gd name="connsiteY10" fmla="*/ 0 h 927184"/>
                <a:gd name="connsiteX11" fmla="*/ 856358 w 1003286"/>
                <a:gd name="connsiteY11" fmla="*/ 57672 h 927184"/>
                <a:gd name="connsiteX12" fmla="*/ 1003286 w 1003286"/>
                <a:gd name="connsiteY12" fmla="*/ 417836 h 927184"/>
                <a:gd name="connsiteX13" fmla="*/ 968490 w 1003286"/>
                <a:gd name="connsiteY13" fmla="*/ 604601 h 92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286" h="927184">
                  <a:moveTo>
                    <a:pt x="968490" y="604601"/>
                  </a:moveTo>
                  <a:cubicBezTo>
                    <a:pt x="961005" y="623877"/>
                    <a:pt x="952394" y="642579"/>
                    <a:pt x="942741" y="660621"/>
                  </a:cubicBezTo>
                  <a:lnTo>
                    <a:pt x="929603" y="682578"/>
                  </a:lnTo>
                  <a:lnTo>
                    <a:pt x="917613" y="702617"/>
                  </a:lnTo>
                  <a:cubicBezTo>
                    <a:pt x="827464" y="838105"/>
                    <a:pt x="674799" y="927184"/>
                    <a:pt x="501643" y="927184"/>
                  </a:cubicBezTo>
                  <a:cubicBezTo>
                    <a:pt x="224594" y="927184"/>
                    <a:pt x="0" y="699141"/>
                    <a:pt x="0" y="417836"/>
                  </a:cubicBezTo>
                  <a:cubicBezTo>
                    <a:pt x="0" y="384871"/>
                    <a:pt x="3084" y="352637"/>
                    <a:pt x="8976" y="321415"/>
                  </a:cubicBezTo>
                  <a:lnTo>
                    <a:pt x="16558" y="294884"/>
                  </a:lnTo>
                  <a:lnTo>
                    <a:pt x="506653" y="455536"/>
                  </a:lnTo>
                  <a:cubicBezTo>
                    <a:pt x="572252" y="477039"/>
                    <a:pt x="642861" y="441293"/>
                    <a:pt x="664364" y="375694"/>
                  </a:cubicBezTo>
                  <a:lnTo>
                    <a:pt x="787516" y="0"/>
                  </a:lnTo>
                  <a:lnTo>
                    <a:pt x="856358" y="57672"/>
                  </a:lnTo>
                  <a:cubicBezTo>
                    <a:pt x="947138" y="149847"/>
                    <a:pt x="1003286" y="277183"/>
                    <a:pt x="1003286" y="417836"/>
                  </a:cubicBezTo>
                  <a:cubicBezTo>
                    <a:pt x="1003286" y="483767"/>
                    <a:pt x="990948" y="546773"/>
                    <a:pt x="968490" y="604601"/>
                  </a:cubicBezTo>
                  <a:close/>
                </a:path>
              </a:pathLst>
            </a:custGeom>
            <a:gradFill>
              <a:gsLst>
                <a:gs pos="27000">
                  <a:schemeClr val="accent6"/>
                </a:gs>
                <a:gs pos="100000">
                  <a:schemeClr val="accent3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</p:grpSp>
      <p:sp>
        <p:nvSpPr>
          <p:cNvPr id="77" name="Rectangle: Rounded Corners 76"/>
          <p:cNvSpPr/>
          <p:nvPr/>
        </p:nvSpPr>
        <p:spPr>
          <a:xfrm flipH="1">
            <a:off x="9182098" y="3022171"/>
            <a:ext cx="8997413" cy="6130815"/>
          </a:xfrm>
          <a:prstGeom prst="roundRect">
            <a:avLst>
              <a:gd name="adj" fmla="val 6513"/>
            </a:avLst>
          </a:prstGeom>
          <a:solidFill>
            <a:schemeClr val="bg1"/>
          </a:solidFill>
          <a:ln w="12700">
            <a:gradFill>
              <a:gsLst>
                <a:gs pos="35000">
                  <a:schemeClr val="bg1"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1000"/>
                  </a:schemeClr>
                </a:gs>
              </a:gsLst>
              <a:lin ang="5400000" scaled="1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 dirty="0"/>
          </a:p>
        </p:txBody>
      </p:sp>
      <p:sp>
        <p:nvSpPr>
          <p:cNvPr id="57" name="Rectangle: Rounded Corners 56"/>
          <p:cNvSpPr/>
          <p:nvPr/>
        </p:nvSpPr>
        <p:spPr>
          <a:xfrm flipH="1">
            <a:off x="1829038" y="3022171"/>
            <a:ext cx="7014866" cy="6130815"/>
          </a:xfrm>
          <a:prstGeom prst="roundRect">
            <a:avLst>
              <a:gd name="adj" fmla="val 7438"/>
            </a:avLst>
          </a:prstGeom>
          <a:gradFill>
            <a:gsLst>
              <a:gs pos="0">
                <a:srgbClr val="FFFFFF">
                  <a:alpha val="11000"/>
                </a:srgbClr>
              </a:gs>
              <a:gs pos="100000">
                <a:srgbClr val="FFFFFF">
                  <a:alpha val="21000"/>
                </a:srgbClr>
              </a:gs>
            </a:gsLst>
            <a:lin ang="2700000" scaled="0"/>
          </a:gradFill>
          <a:ln w="12700">
            <a:gradFill>
              <a:gsLst>
                <a:gs pos="35000">
                  <a:schemeClr val="bg1"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1000"/>
                  </a:schemeClr>
                </a:gs>
              </a:gsLst>
              <a:lin ang="5400000" scaled="1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041131" y="7394146"/>
            <a:ext cx="1950102" cy="2223495"/>
            <a:chOff x="694087" y="4846771"/>
            <a:chExt cx="1300068" cy="1482330"/>
          </a:xfrm>
        </p:grpSpPr>
        <p:sp>
          <p:nvSpPr>
            <p:cNvPr id="69" name="Freeform: Shape 68"/>
            <p:cNvSpPr>
              <a:spLocks noChangeArrowheads="1"/>
            </p:cNvSpPr>
            <p:nvPr/>
          </p:nvSpPr>
          <p:spPr bwMode="auto">
            <a:xfrm rot="15111056">
              <a:off x="580305" y="5159959"/>
              <a:ext cx="1282924" cy="1055360"/>
            </a:xfrm>
            <a:custGeom>
              <a:avLst/>
              <a:gdLst>
                <a:gd name="connsiteX0" fmla="*/ 1277804 w 1282924"/>
                <a:gd name="connsiteY0" fmla="*/ 733738 h 1055360"/>
                <a:gd name="connsiteX1" fmla="*/ 466146 w 1282924"/>
                <a:gd name="connsiteY1" fmla="*/ 467678 h 1055360"/>
                <a:gd name="connsiteX2" fmla="*/ 308435 w 1282924"/>
                <a:gd name="connsiteY2" fmla="*/ 547519 h 1055360"/>
                <a:gd name="connsiteX3" fmla="*/ 141966 w 1282924"/>
                <a:gd name="connsiteY3" fmla="*/ 1055360 h 1055360"/>
                <a:gd name="connsiteX4" fmla="*/ 109552 w 1282924"/>
                <a:gd name="connsiteY4" fmla="*/ 1015471 h 1055360"/>
                <a:gd name="connsiteX5" fmla="*/ 0 w 1282924"/>
                <a:gd name="connsiteY5" fmla="*/ 651315 h 1055360"/>
                <a:gd name="connsiteX6" fmla="*/ 575877 w 1282924"/>
                <a:gd name="connsiteY6" fmla="*/ 3363 h 1055360"/>
                <a:gd name="connsiteX7" fmla="*/ 589128 w 1282924"/>
                <a:gd name="connsiteY7" fmla="*/ 2684 h 1055360"/>
                <a:gd name="connsiteX8" fmla="*/ 641462 w 1282924"/>
                <a:gd name="connsiteY8" fmla="*/ 0 h 1055360"/>
                <a:gd name="connsiteX9" fmla="*/ 1282924 w 1282924"/>
                <a:gd name="connsiteY9" fmla="*/ 651315 h 1055360"/>
                <a:gd name="connsiteX10" fmla="*/ 1277804 w 1282924"/>
                <a:gd name="connsiteY10" fmla="*/ 733738 h 105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2924" h="1055360">
                  <a:moveTo>
                    <a:pt x="1277804" y="733738"/>
                  </a:moveTo>
                  <a:lnTo>
                    <a:pt x="466146" y="467678"/>
                  </a:lnTo>
                  <a:cubicBezTo>
                    <a:pt x="400548" y="446175"/>
                    <a:pt x="329938" y="481921"/>
                    <a:pt x="308435" y="547519"/>
                  </a:cubicBezTo>
                  <a:lnTo>
                    <a:pt x="141966" y="1055360"/>
                  </a:lnTo>
                  <a:lnTo>
                    <a:pt x="109552" y="1015471"/>
                  </a:lnTo>
                  <a:cubicBezTo>
                    <a:pt x="40386" y="911521"/>
                    <a:pt x="0" y="786207"/>
                    <a:pt x="0" y="651315"/>
                  </a:cubicBezTo>
                  <a:cubicBezTo>
                    <a:pt x="1" y="314086"/>
                    <a:pt x="252415" y="36716"/>
                    <a:pt x="575877" y="3363"/>
                  </a:cubicBezTo>
                  <a:lnTo>
                    <a:pt x="589128" y="2684"/>
                  </a:lnTo>
                  <a:lnTo>
                    <a:pt x="641462" y="0"/>
                  </a:lnTo>
                  <a:cubicBezTo>
                    <a:pt x="995731" y="0"/>
                    <a:pt x="1282924" y="291603"/>
                    <a:pt x="1282924" y="651315"/>
                  </a:cubicBezTo>
                  <a:lnTo>
                    <a:pt x="1277804" y="733738"/>
                  </a:lnTo>
                  <a:close/>
                </a:path>
              </a:pathLst>
            </a:custGeom>
            <a:gradFill>
              <a:gsLst>
                <a:gs pos="27000">
                  <a:schemeClr val="accent3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  <p:sp>
          <p:nvSpPr>
            <p:cNvPr id="70" name="Freeform: Shape 69"/>
            <p:cNvSpPr>
              <a:spLocks noChangeArrowheads="1"/>
            </p:cNvSpPr>
            <p:nvPr/>
          </p:nvSpPr>
          <p:spPr bwMode="auto">
            <a:xfrm rot="15111056">
              <a:off x="835830" y="5019392"/>
              <a:ext cx="1330946" cy="985704"/>
            </a:xfrm>
            <a:custGeom>
              <a:avLst/>
              <a:gdLst>
                <a:gd name="connsiteX0" fmla="*/ 1096463 w 1135838"/>
                <a:gd name="connsiteY0" fmla="*/ 428711 h 841205"/>
                <a:gd name="connsiteX1" fmla="*/ 1063537 w 1135838"/>
                <a:gd name="connsiteY1" fmla="*/ 500346 h 841205"/>
                <a:gd name="connsiteX2" fmla="*/ 1046738 w 1135838"/>
                <a:gd name="connsiteY2" fmla="*/ 528423 h 841205"/>
                <a:gd name="connsiteX3" fmla="*/ 1031406 w 1135838"/>
                <a:gd name="connsiteY3" fmla="*/ 554046 h 841205"/>
                <a:gd name="connsiteX4" fmla="*/ 499496 w 1135838"/>
                <a:gd name="connsiteY4" fmla="*/ 841205 h 841205"/>
                <a:gd name="connsiteX5" fmla="*/ 45914 w 1135838"/>
                <a:gd name="connsiteY5" fmla="*/ 650439 h 841205"/>
                <a:gd name="connsiteX6" fmla="*/ 0 w 1135838"/>
                <a:gd name="connsiteY6" fmla="*/ 593935 h 841205"/>
                <a:gd name="connsiteX7" fmla="*/ 166469 w 1135838"/>
                <a:gd name="connsiteY7" fmla="*/ 86094 h 841205"/>
                <a:gd name="connsiteX8" fmla="*/ 324180 w 1135838"/>
                <a:gd name="connsiteY8" fmla="*/ 6253 h 841205"/>
                <a:gd name="connsiteX9" fmla="*/ 1135838 w 1135838"/>
                <a:gd name="connsiteY9" fmla="*/ 272313 h 841205"/>
                <a:gd name="connsiteX10" fmla="*/ 1135804 w 1135838"/>
                <a:gd name="connsiteY10" fmla="*/ 272844 h 841205"/>
                <a:gd name="connsiteX11" fmla="*/ 1096463 w 1135838"/>
                <a:gd name="connsiteY11" fmla="*/ 428711 h 84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5838" h="841205">
                  <a:moveTo>
                    <a:pt x="1096463" y="428711"/>
                  </a:moveTo>
                  <a:cubicBezTo>
                    <a:pt x="1086891" y="453360"/>
                    <a:pt x="1075880" y="477274"/>
                    <a:pt x="1063537" y="500346"/>
                  </a:cubicBezTo>
                  <a:lnTo>
                    <a:pt x="1046738" y="528423"/>
                  </a:lnTo>
                  <a:lnTo>
                    <a:pt x="1031406" y="554046"/>
                  </a:lnTo>
                  <a:cubicBezTo>
                    <a:pt x="916131" y="727297"/>
                    <a:pt x="720914" y="841205"/>
                    <a:pt x="499496" y="841205"/>
                  </a:cubicBezTo>
                  <a:cubicBezTo>
                    <a:pt x="322361" y="841205"/>
                    <a:pt x="161996" y="768304"/>
                    <a:pt x="45914" y="650439"/>
                  </a:cubicBezTo>
                  <a:lnTo>
                    <a:pt x="0" y="593935"/>
                  </a:lnTo>
                  <a:lnTo>
                    <a:pt x="166469" y="86094"/>
                  </a:lnTo>
                  <a:cubicBezTo>
                    <a:pt x="187972" y="20496"/>
                    <a:pt x="258582" y="-15250"/>
                    <a:pt x="324180" y="6253"/>
                  </a:cubicBezTo>
                  <a:lnTo>
                    <a:pt x="1135838" y="272313"/>
                  </a:lnTo>
                  <a:lnTo>
                    <a:pt x="1135804" y="272844"/>
                  </a:lnTo>
                  <a:cubicBezTo>
                    <a:pt x="1129002" y="327173"/>
                    <a:pt x="1115609" y="379413"/>
                    <a:pt x="1096463" y="428711"/>
                  </a:cubicBezTo>
                  <a:close/>
                </a:path>
              </a:pathLst>
            </a:custGeom>
            <a:gradFill>
              <a:gsLst>
                <a:gs pos="27000">
                  <a:schemeClr val="accent3"/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5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039521" y="247098"/>
            <a:ext cx="10879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gradFill>
                  <a:gsLst>
                    <a:gs pos="11000">
                      <a:schemeClr val="accent3"/>
                    </a:gs>
                    <a:gs pos="80000">
                      <a:schemeClr val="accent5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Key Results with Visualizations</a:t>
            </a:r>
            <a:endParaRPr lang="en-US" sz="6600" b="1" u="sng" spc="-150" dirty="0">
              <a:gradFill>
                <a:gsLst>
                  <a:gs pos="11000">
                    <a:schemeClr val="accent3"/>
                  </a:gs>
                  <a:gs pos="80000">
                    <a:schemeClr val="accent5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9485" y="3210905"/>
          <a:ext cx="6459160" cy="34805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5330"/>
                <a:gridCol w="3061659"/>
                <a:gridCol w="2942171"/>
              </a:tblGrid>
              <a:tr h="12214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Model</a:t>
                      </a:r>
                      <a:endParaRPr lang="en-US" sz="3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143864" marT="71933" marB="719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Accuracy</a:t>
                      </a:r>
                      <a:endParaRPr lang="en-US" sz="3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214965" marR="214965" marT="107483" marB="10748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5484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 </a:t>
                      </a:r>
                      <a:endParaRPr lang="en-US" sz="2500" dirty="0"/>
                    </a:p>
                  </a:txBody>
                  <a:tcPr marL="137160" marR="214965" marT="107483" marB="107483" anchor="ctr"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95.86 %</a:t>
                      </a:r>
                      <a:endParaRPr lang="en-US" sz="25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364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sz="2500" dirty="0"/>
                    </a:p>
                  </a:txBody>
                  <a:tcPr marL="137160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94.28 %</a:t>
                      </a:r>
                      <a:endParaRPr lang="en-US" sz="25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9038" y="1854281"/>
            <a:ext cx="7605380" cy="602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2800" b="1" dirty="0">
                <a:solidFill>
                  <a:srgbClr val="3F4E63"/>
                </a:solidFill>
                <a:latin typeface="Comic Sans MS" panose="030F0902030302020204" pitchFamily="66" charset="0"/>
              </a:rPr>
              <a:t>Accuracy Score for Phishing Detection</a:t>
            </a:r>
            <a:endParaRPr lang="en-US" sz="2800" b="1" dirty="0">
              <a:solidFill>
                <a:srgbClr val="3F4E63"/>
              </a:solidFill>
              <a:latin typeface="Comic Sans MS" panose="030F09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329" y="3789014"/>
            <a:ext cx="8876654" cy="4603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>
            <a:off x="15197876" y="-352385"/>
            <a:ext cx="4443414" cy="4443414"/>
          </a:xfrm>
          <a:custGeom>
            <a:avLst/>
            <a:gdLst>
              <a:gd name="connsiteX0" fmla="*/ 1481138 w 2962276"/>
              <a:gd name="connsiteY0" fmla="*/ 0 h 2962276"/>
              <a:gd name="connsiteX1" fmla="*/ 2962276 w 2962276"/>
              <a:gd name="connsiteY1" fmla="*/ 1481138 h 2962276"/>
              <a:gd name="connsiteX2" fmla="*/ 1481138 w 2962276"/>
              <a:gd name="connsiteY2" fmla="*/ 2962276 h 2962276"/>
              <a:gd name="connsiteX3" fmla="*/ 904612 w 2962276"/>
              <a:gd name="connsiteY3" fmla="*/ 2845881 h 2962276"/>
              <a:gd name="connsiteX4" fmla="*/ 847725 w 2962276"/>
              <a:gd name="connsiteY4" fmla="*/ 2818477 h 2962276"/>
              <a:gd name="connsiteX5" fmla="*/ 847725 w 2962276"/>
              <a:gd name="connsiteY5" fmla="*/ 1927312 h 2962276"/>
              <a:gd name="connsiteX6" fmla="*/ 658726 w 2962276"/>
              <a:gd name="connsiteY6" fmla="*/ 1738313 h 2962276"/>
              <a:gd name="connsiteX7" fmla="*/ 23784 w 2962276"/>
              <a:gd name="connsiteY7" fmla="*/ 1738313 h 2962276"/>
              <a:gd name="connsiteX8" fmla="*/ 7647 w 2962276"/>
              <a:gd name="connsiteY8" fmla="*/ 1632576 h 2962276"/>
              <a:gd name="connsiteX9" fmla="*/ 0 w 2962276"/>
              <a:gd name="connsiteY9" fmla="*/ 1481138 h 2962276"/>
              <a:gd name="connsiteX10" fmla="*/ 1481138 w 2962276"/>
              <a:gd name="connsiteY10" fmla="*/ 0 h 296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276" h="2962276">
                <a:moveTo>
                  <a:pt x="1481138" y="0"/>
                </a:moveTo>
                <a:cubicBezTo>
                  <a:pt x="2299148" y="0"/>
                  <a:pt x="2962276" y="663128"/>
                  <a:pt x="2962276" y="1481138"/>
                </a:cubicBezTo>
                <a:cubicBezTo>
                  <a:pt x="2962276" y="2299148"/>
                  <a:pt x="2299148" y="2962276"/>
                  <a:pt x="1481138" y="2962276"/>
                </a:cubicBezTo>
                <a:cubicBezTo>
                  <a:pt x="1276636" y="2962276"/>
                  <a:pt x="1081813" y="2920831"/>
                  <a:pt x="904612" y="2845881"/>
                </a:cubicBezTo>
                <a:lnTo>
                  <a:pt x="847725" y="2818477"/>
                </a:lnTo>
                <a:lnTo>
                  <a:pt x="847725" y="1927312"/>
                </a:lnTo>
                <a:cubicBezTo>
                  <a:pt x="847725" y="1822931"/>
                  <a:pt x="763107" y="1738313"/>
                  <a:pt x="658726" y="1738313"/>
                </a:cubicBezTo>
                <a:lnTo>
                  <a:pt x="23784" y="1738313"/>
                </a:lnTo>
                <a:lnTo>
                  <a:pt x="7647" y="1632576"/>
                </a:lnTo>
                <a:cubicBezTo>
                  <a:pt x="2591" y="1582784"/>
                  <a:pt x="0" y="1532263"/>
                  <a:pt x="0" y="1481138"/>
                </a:cubicBezTo>
                <a:cubicBezTo>
                  <a:pt x="0" y="663128"/>
                  <a:pt x="663128" y="0"/>
                  <a:pt x="14811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>
        <p:nvSpPr>
          <p:cNvPr id="47" name="Freeform: Shape 46"/>
          <p:cNvSpPr/>
          <p:nvPr/>
        </p:nvSpPr>
        <p:spPr>
          <a:xfrm>
            <a:off x="-2390774" y="7074737"/>
            <a:ext cx="6991350" cy="6991350"/>
          </a:xfrm>
          <a:custGeom>
            <a:avLst/>
            <a:gdLst>
              <a:gd name="connsiteX0" fmla="*/ 2330450 w 4660900"/>
              <a:gd name="connsiteY0" fmla="*/ 0 h 4660900"/>
              <a:gd name="connsiteX1" fmla="*/ 2468562 w 4660900"/>
              <a:gd name="connsiteY1" fmla="*/ 6974 h 4660900"/>
              <a:gd name="connsiteX2" fmla="*/ 2468562 w 4660900"/>
              <a:gd name="connsiteY2" fmla="*/ 1654358 h 4660900"/>
              <a:gd name="connsiteX3" fmla="*/ 2712854 w 4660900"/>
              <a:gd name="connsiteY3" fmla="*/ 1898650 h 4660900"/>
              <a:gd name="connsiteX4" fmla="*/ 4619333 w 4660900"/>
              <a:gd name="connsiteY4" fmla="*/ 1898650 h 4660900"/>
              <a:gd name="connsiteX5" fmla="*/ 4648868 w 4660900"/>
              <a:gd name="connsiteY5" fmla="*/ 2092175 h 4660900"/>
              <a:gd name="connsiteX6" fmla="*/ 4660900 w 4660900"/>
              <a:gd name="connsiteY6" fmla="*/ 2330450 h 4660900"/>
              <a:gd name="connsiteX7" fmla="*/ 2330450 w 4660900"/>
              <a:gd name="connsiteY7" fmla="*/ 4660900 h 4660900"/>
              <a:gd name="connsiteX8" fmla="*/ 0 w 4660900"/>
              <a:gd name="connsiteY8" fmla="*/ 2330450 h 4660900"/>
              <a:gd name="connsiteX9" fmla="*/ 2330450 w 4660900"/>
              <a:gd name="connsiteY9" fmla="*/ 0 h 466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0900" h="4660900">
                <a:moveTo>
                  <a:pt x="2330450" y="0"/>
                </a:moveTo>
                <a:lnTo>
                  <a:pt x="2468562" y="6974"/>
                </a:lnTo>
                <a:lnTo>
                  <a:pt x="2468562" y="1654358"/>
                </a:lnTo>
                <a:cubicBezTo>
                  <a:pt x="2468562" y="1789277"/>
                  <a:pt x="2577935" y="1898650"/>
                  <a:pt x="2712854" y="1898650"/>
                </a:cubicBezTo>
                <a:lnTo>
                  <a:pt x="4619333" y="1898650"/>
                </a:lnTo>
                <a:lnTo>
                  <a:pt x="4648868" y="2092175"/>
                </a:lnTo>
                <a:cubicBezTo>
                  <a:pt x="4656824" y="2170518"/>
                  <a:pt x="4660900" y="2250008"/>
                  <a:pt x="4660900" y="2330450"/>
                </a:cubicBezTo>
                <a:cubicBezTo>
                  <a:pt x="4660900" y="3617522"/>
                  <a:pt x="3617522" y="4660900"/>
                  <a:pt x="2330450" y="4660900"/>
                </a:cubicBezTo>
                <a:cubicBezTo>
                  <a:pt x="1043378" y="4660900"/>
                  <a:pt x="0" y="3617522"/>
                  <a:pt x="0" y="2330450"/>
                </a:cubicBezTo>
                <a:cubicBezTo>
                  <a:pt x="0" y="1043378"/>
                  <a:pt x="1043378" y="0"/>
                  <a:pt x="2330450" y="0"/>
                </a:cubicBezTo>
                <a:close/>
              </a:path>
            </a:pathLst>
          </a:cu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 useBgFill="1">
        <p:nvSpPr>
          <p:cNvPr id="25" name="Rectangle: Rounded Corners 24"/>
          <p:cNvSpPr/>
          <p:nvPr/>
        </p:nvSpPr>
        <p:spPr>
          <a:xfrm>
            <a:off x="1312070" y="2701271"/>
            <a:ext cx="15131632" cy="3914285"/>
          </a:xfrm>
          <a:prstGeom prst="roundRect">
            <a:avLst>
              <a:gd name="adj" fmla="val 9353"/>
            </a:avLst>
          </a:pr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152400" dist="88900" dir="852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>
        <p:nvSpPr>
          <p:cNvPr id="27" name="Freeform: Shape 26"/>
          <p:cNvSpPr/>
          <p:nvPr/>
        </p:nvSpPr>
        <p:spPr>
          <a:xfrm>
            <a:off x="14998107" y="1995328"/>
            <a:ext cx="1733457" cy="2272515"/>
          </a:xfrm>
          <a:custGeom>
            <a:avLst/>
            <a:gdLst>
              <a:gd name="connsiteX0" fmla="*/ 0 w 823941"/>
              <a:gd name="connsiteY0" fmla="*/ 0 h 1080164"/>
              <a:gd name="connsiteX1" fmla="*/ 634942 w 823941"/>
              <a:gd name="connsiteY1" fmla="*/ 0 h 1080164"/>
              <a:gd name="connsiteX2" fmla="*/ 823941 w 823941"/>
              <a:gd name="connsiteY2" fmla="*/ 188999 h 1080164"/>
              <a:gd name="connsiteX3" fmla="*/ 823941 w 823941"/>
              <a:gd name="connsiteY3" fmla="*/ 1080164 h 1080164"/>
              <a:gd name="connsiteX4" fmla="*/ 751356 w 823941"/>
              <a:gd name="connsiteY4" fmla="*/ 1045198 h 1080164"/>
              <a:gd name="connsiteX5" fmla="*/ 6307 w 823941"/>
              <a:gd name="connsiteY5" fmla="*/ 41326 h 1080164"/>
              <a:gd name="connsiteX6" fmla="*/ 0 w 823941"/>
              <a:gd name="connsiteY6" fmla="*/ 0 h 108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941" h="1080164">
                <a:moveTo>
                  <a:pt x="0" y="0"/>
                </a:moveTo>
                <a:lnTo>
                  <a:pt x="634942" y="0"/>
                </a:lnTo>
                <a:cubicBezTo>
                  <a:pt x="739323" y="0"/>
                  <a:pt x="823941" y="84618"/>
                  <a:pt x="823941" y="188999"/>
                </a:cubicBezTo>
                <a:lnTo>
                  <a:pt x="823941" y="1080164"/>
                </a:lnTo>
                <a:lnTo>
                  <a:pt x="751356" y="1045198"/>
                </a:lnTo>
                <a:cubicBezTo>
                  <a:pt x="373595" y="839986"/>
                  <a:pt x="95093" y="475209"/>
                  <a:pt x="6307" y="4132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chemeClr val="accent3">
                  <a:lumMod val="60000"/>
                  <a:lumOff val="40000"/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 dirty="0"/>
          </a:p>
        </p:txBody>
      </p:sp>
      <p:sp>
        <p:nvSpPr>
          <p:cNvPr id="35" name="Rectangle 34"/>
          <p:cNvSpPr/>
          <p:nvPr/>
        </p:nvSpPr>
        <p:spPr>
          <a:xfrm>
            <a:off x="1312070" y="1724059"/>
            <a:ext cx="8686799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b="1" spc="-22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Plus Jakarta Sans" pitchFamily="2" charset="0"/>
              </a:rPr>
              <a:t>Analysis of Final </a:t>
            </a:r>
            <a:r>
              <a:rPr lang="en-US" sz="4400" b="1" spc="-225" dirty="0"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13500000" scaled="1"/>
                </a:gradFill>
                <a:latin typeface="+mj-lt"/>
                <a:cs typeface="Plus Jakarta Sans" pitchFamily="2" charset="0"/>
              </a:rPr>
              <a:t>Result</a:t>
            </a:r>
            <a:endParaRPr lang="en-US" sz="4400" b="1" spc="-225" dirty="0"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lin ang="13500000" scaled="1"/>
              </a:gradFill>
              <a:latin typeface="+mj-lt"/>
              <a:cs typeface="Plus Jakarta Sans" pitchFamily="2" charset="0"/>
            </a:endParaRPr>
          </a:p>
        </p:txBody>
      </p:sp>
      <p:sp>
        <p:nvSpPr>
          <p:cNvPr id="49" name="Freeform: Shape 48"/>
          <p:cNvSpPr/>
          <p:nvPr/>
        </p:nvSpPr>
        <p:spPr>
          <a:xfrm>
            <a:off x="1025160" y="6943494"/>
            <a:ext cx="3753809" cy="3301602"/>
          </a:xfrm>
          <a:custGeom>
            <a:avLst/>
            <a:gdLst>
              <a:gd name="connsiteX0" fmla="*/ 0 w 2150771"/>
              <a:gd name="connsiteY0" fmla="*/ 0 h 1891676"/>
              <a:gd name="connsiteX1" fmla="*/ 100163 w 2150771"/>
              <a:gd name="connsiteY1" fmla="*/ 5058 h 1891676"/>
              <a:gd name="connsiteX2" fmla="*/ 2144992 w 2150771"/>
              <a:gd name="connsiteY2" fmla="*/ 1853809 h 1891676"/>
              <a:gd name="connsiteX3" fmla="*/ 2150771 w 2150771"/>
              <a:gd name="connsiteY3" fmla="*/ 1891676 h 1891676"/>
              <a:gd name="connsiteX4" fmla="*/ 244292 w 2150771"/>
              <a:gd name="connsiteY4" fmla="*/ 1891676 h 1891676"/>
              <a:gd name="connsiteX5" fmla="*/ 0 w 2150771"/>
              <a:gd name="connsiteY5" fmla="*/ 1647384 h 1891676"/>
              <a:gd name="connsiteX6" fmla="*/ 0 w 2150771"/>
              <a:gd name="connsiteY6" fmla="*/ 0 h 189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0771" h="1891676">
                <a:moveTo>
                  <a:pt x="0" y="0"/>
                </a:moveTo>
                <a:lnTo>
                  <a:pt x="100163" y="5058"/>
                </a:lnTo>
                <a:cubicBezTo>
                  <a:pt x="1118621" y="108488"/>
                  <a:pt x="1943208" y="867716"/>
                  <a:pt x="2144992" y="1853809"/>
                </a:cubicBezTo>
                <a:lnTo>
                  <a:pt x="2150771" y="1891676"/>
                </a:lnTo>
                <a:lnTo>
                  <a:pt x="244292" y="1891676"/>
                </a:lnTo>
                <a:cubicBezTo>
                  <a:pt x="109373" y="1891676"/>
                  <a:pt x="0" y="1782303"/>
                  <a:pt x="0" y="164738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6">
                  <a:lumMod val="60000"/>
                  <a:lumOff val="40000"/>
                  <a:alpha val="70000"/>
                </a:schemeClr>
              </a:gs>
              <a:gs pos="0">
                <a:schemeClr val="accent4">
                  <a:lumMod val="60000"/>
                  <a:lumOff val="40000"/>
                  <a:alpha val="70000"/>
                </a:schemeClr>
              </a:gs>
            </a:gsLst>
            <a:lin ang="13500000" scaled="1"/>
          </a:gradFill>
          <a:ln>
            <a:noFill/>
          </a:ln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>
        <p:nvSpPr>
          <p:cNvPr id="52" name="TextBox 51"/>
          <p:cNvSpPr txBox="1"/>
          <p:nvPr/>
        </p:nvSpPr>
        <p:spPr>
          <a:xfrm>
            <a:off x="1680420" y="2701271"/>
            <a:ext cx="14298333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Evaluation of Accuracy Scores:</a:t>
            </a:r>
            <a:endParaRPr lang="en-US" sz="2200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200" b="1" dirty="0"/>
              <a:t>Support Vector Machine: </a:t>
            </a:r>
            <a:r>
              <a:rPr lang="en-US" sz="2200" dirty="0"/>
              <a:t>Highest accuracy of 97.96%, indicating it as the most effective model for Spam Detection .</a:t>
            </a:r>
            <a:endParaRPr lang="en-US" sz="2200" b="1" dirty="0"/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200" b="1" dirty="0"/>
              <a:t>Logistic Regression: </a:t>
            </a:r>
            <a:r>
              <a:rPr lang="en-US" sz="2200" dirty="0"/>
              <a:t>Performed accuracy of 95.54% at Spam Detection and 95.86 at Phishing Link Detection. </a:t>
            </a:r>
            <a:endParaRPr lang="en-US" sz="2200" dirty="0"/>
          </a:p>
          <a:p>
            <a:pPr marL="342900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200" b="1" dirty="0"/>
              <a:t>Decision Tree Classifier: </a:t>
            </a:r>
            <a:r>
              <a:rPr lang="en-US" sz="2200" dirty="0"/>
              <a:t>Also performed well with an accuracy of 95.54 % on Spam Detection and  94.28 on Phishing Link Detection.</a:t>
            </a:r>
            <a:endParaRPr 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2086228" y="18138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Chapter 4: Discussion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/>
        </p:nvSpPr>
        <p:spPr>
          <a:xfrm rot="5400000">
            <a:off x="15368245" y="2843396"/>
            <a:ext cx="4691064" cy="4632707"/>
          </a:xfrm>
          <a:custGeom>
            <a:avLst/>
            <a:gdLst>
              <a:gd name="connsiteX0" fmla="*/ 0 w 3127376"/>
              <a:gd name="connsiteY0" fmla="*/ 1563688 h 3088471"/>
              <a:gd name="connsiteX1" fmla="*/ 1563688 w 3127376"/>
              <a:gd name="connsiteY1" fmla="*/ 0 h 3088471"/>
              <a:gd name="connsiteX2" fmla="*/ 3127376 w 3127376"/>
              <a:gd name="connsiteY2" fmla="*/ 1563688 h 3088471"/>
              <a:gd name="connsiteX3" fmla="*/ 3004494 w 3127376"/>
              <a:gd name="connsiteY3" fmla="*/ 2172346 h 3088471"/>
              <a:gd name="connsiteX4" fmla="*/ 2944389 w 3127376"/>
              <a:gd name="connsiteY4" fmla="*/ 2297116 h 3088471"/>
              <a:gd name="connsiteX5" fmla="*/ 1496771 w 3127376"/>
              <a:gd name="connsiteY5" fmla="*/ 2297116 h 3088471"/>
              <a:gd name="connsiteX6" fmla="*/ 1220792 w 3127376"/>
              <a:gd name="connsiteY6" fmla="*/ 2573094 h 3088471"/>
              <a:gd name="connsiteX7" fmla="*/ 1220792 w 3127376"/>
              <a:gd name="connsiteY7" fmla="*/ 3088471 h 3088471"/>
              <a:gd name="connsiteX8" fmla="*/ 1098695 w 3127376"/>
              <a:gd name="connsiteY8" fmla="*/ 3057077 h 3088471"/>
              <a:gd name="connsiteX9" fmla="*/ 0 w 3127376"/>
              <a:gd name="connsiteY9" fmla="*/ 1563688 h 308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7376" h="3088471">
                <a:moveTo>
                  <a:pt x="0" y="1563688"/>
                </a:moveTo>
                <a:cubicBezTo>
                  <a:pt x="0" y="700087"/>
                  <a:pt x="700087" y="0"/>
                  <a:pt x="1563688" y="0"/>
                </a:cubicBezTo>
                <a:cubicBezTo>
                  <a:pt x="2427289" y="0"/>
                  <a:pt x="3127376" y="700087"/>
                  <a:pt x="3127376" y="1563688"/>
                </a:cubicBezTo>
                <a:cubicBezTo>
                  <a:pt x="3127376" y="1779588"/>
                  <a:pt x="3083620" y="1985269"/>
                  <a:pt x="3004494" y="2172346"/>
                </a:cubicBezTo>
                <a:lnTo>
                  <a:pt x="2944389" y="2297116"/>
                </a:lnTo>
                <a:lnTo>
                  <a:pt x="1496771" y="2297116"/>
                </a:lnTo>
                <a:cubicBezTo>
                  <a:pt x="1344352" y="2297116"/>
                  <a:pt x="1220792" y="2420676"/>
                  <a:pt x="1220792" y="2573094"/>
                </a:cubicBezTo>
                <a:lnTo>
                  <a:pt x="1220792" y="3088471"/>
                </a:lnTo>
                <a:lnTo>
                  <a:pt x="1098695" y="3057077"/>
                </a:lnTo>
                <a:cubicBezTo>
                  <a:pt x="462166" y="2859096"/>
                  <a:pt x="0" y="2265364"/>
                  <a:pt x="0" y="156368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 dirty="0"/>
          </a:p>
        </p:txBody>
      </p:sp>
      <p:sp>
        <p:nvSpPr>
          <p:cNvPr id="18" name="Freeform: Shape 17"/>
          <p:cNvSpPr/>
          <p:nvPr/>
        </p:nvSpPr>
        <p:spPr>
          <a:xfrm rot="5400000">
            <a:off x="6839052" y="8027219"/>
            <a:ext cx="4939904" cy="4939904"/>
          </a:xfrm>
          <a:custGeom>
            <a:avLst/>
            <a:gdLst>
              <a:gd name="connsiteX0" fmla="*/ 0 w 3293269"/>
              <a:gd name="connsiteY0" fmla="*/ 1646634 h 3293269"/>
              <a:gd name="connsiteX1" fmla="*/ 1646635 w 3293269"/>
              <a:gd name="connsiteY1" fmla="*/ 0 h 3293269"/>
              <a:gd name="connsiteX2" fmla="*/ 3293269 w 3293269"/>
              <a:gd name="connsiteY2" fmla="*/ 1646635 h 3293269"/>
              <a:gd name="connsiteX3" fmla="*/ 1646634 w 3293269"/>
              <a:gd name="connsiteY3" fmla="*/ 3293269 h 3293269"/>
              <a:gd name="connsiteX4" fmla="*/ 1478275 w 3293269"/>
              <a:gd name="connsiteY4" fmla="*/ 3284768 h 3293269"/>
              <a:gd name="connsiteX5" fmla="*/ 1315243 w 3293269"/>
              <a:gd name="connsiteY5" fmla="*/ 3259885 h 3293269"/>
              <a:gd name="connsiteX6" fmla="*/ 1315243 w 3293269"/>
              <a:gd name="connsiteY6" fmla="*/ 2397275 h 3293269"/>
              <a:gd name="connsiteX7" fmla="*/ 1039264 w 3293269"/>
              <a:gd name="connsiteY7" fmla="*/ 2121295 h 3293269"/>
              <a:gd name="connsiteX8" fmla="*/ 70173 w 3293269"/>
              <a:gd name="connsiteY8" fmla="*/ 2121295 h 3293269"/>
              <a:gd name="connsiteX9" fmla="*/ 33454 w 3293269"/>
              <a:gd name="connsiteY9" fmla="*/ 1978488 h 3293269"/>
              <a:gd name="connsiteX10" fmla="*/ 0 w 3293269"/>
              <a:gd name="connsiteY10" fmla="*/ 1646634 h 329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269" h="3293269">
                <a:moveTo>
                  <a:pt x="0" y="1646634"/>
                </a:moveTo>
                <a:cubicBezTo>
                  <a:pt x="0" y="737223"/>
                  <a:pt x="737224" y="0"/>
                  <a:pt x="1646635" y="0"/>
                </a:cubicBezTo>
                <a:cubicBezTo>
                  <a:pt x="2556046" y="0"/>
                  <a:pt x="3293269" y="737224"/>
                  <a:pt x="3293269" y="1646635"/>
                </a:cubicBezTo>
                <a:cubicBezTo>
                  <a:pt x="3293269" y="2556046"/>
                  <a:pt x="2556046" y="3293269"/>
                  <a:pt x="1646634" y="3293269"/>
                </a:cubicBezTo>
                <a:cubicBezTo>
                  <a:pt x="1589796" y="3293269"/>
                  <a:pt x="1533630" y="3290389"/>
                  <a:pt x="1478275" y="3284768"/>
                </a:cubicBezTo>
                <a:lnTo>
                  <a:pt x="1315243" y="3259885"/>
                </a:lnTo>
                <a:lnTo>
                  <a:pt x="1315243" y="2397275"/>
                </a:lnTo>
                <a:cubicBezTo>
                  <a:pt x="1315243" y="2244856"/>
                  <a:pt x="1191683" y="2121295"/>
                  <a:pt x="1039264" y="2121295"/>
                </a:cubicBezTo>
                <a:lnTo>
                  <a:pt x="70173" y="2121295"/>
                </a:lnTo>
                <a:lnTo>
                  <a:pt x="33454" y="1978488"/>
                </a:lnTo>
                <a:cubicBezTo>
                  <a:pt x="11519" y="1871297"/>
                  <a:pt x="0" y="1760311"/>
                  <a:pt x="0" y="164663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4" name="Rectangle 3"/>
          <p:cNvSpPr/>
          <p:nvPr/>
        </p:nvSpPr>
        <p:spPr>
          <a:xfrm>
            <a:off x="739225" y="284774"/>
            <a:ext cx="1680954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pc="-2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Comparison with </a:t>
            </a:r>
            <a:r>
              <a:rPr lang="en-US" sz="4800" b="1" spc="-225" dirty="0">
                <a:gradFill>
                  <a:gsLst>
                    <a:gs pos="0">
                      <a:schemeClr val="accent3"/>
                    </a:gs>
                    <a:gs pos="100000">
                      <a:schemeClr val="accent5"/>
                    </a:gs>
                  </a:gsLst>
                  <a:lin ang="13500000" scaled="1"/>
                </a:gradFill>
                <a:latin typeface="Arial" panose="020B0604020202090204" pitchFamily="34" charset="0"/>
                <a:cs typeface="Arial" panose="020B0604020202090204" pitchFamily="34" charset="0"/>
              </a:rPr>
              <a:t>Baselines</a:t>
            </a:r>
            <a:endParaRPr lang="en-US" sz="4800" b="1" spc="-225" dirty="0">
              <a:gradFill>
                <a:gsLst>
                  <a:gs pos="0">
                    <a:schemeClr val="accent3"/>
                  </a:gs>
                  <a:gs pos="100000">
                    <a:schemeClr val="accent5"/>
                  </a:gs>
                </a:gsLst>
                <a:lin ang="13500000" scaled="1"/>
              </a:gra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0" name="Freeform: Shape 19"/>
          <p:cNvSpPr/>
          <p:nvPr/>
        </p:nvSpPr>
        <p:spPr>
          <a:xfrm rot="5400000">
            <a:off x="6418475" y="6906626"/>
            <a:ext cx="2362194" cy="2160176"/>
          </a:xfrm>
          <a:custGeom>
            <a:avLst/>
            <a:gdLst>
              <a:gd name="connsiteX0" fmla="*/ 0 w 1245070"/>
              <a:gd name="connsiteY0" fmla="*/ 0 h 1138590"/>
              <a:gd name="connsiteX1" fmla="*/ 969091 w 1245070"/>
              <a:gd name="connsiteY1" fmla="*/ 0 h 1138590"/>
              <a:gd name="connsiteX2" fmla="*/ 1245070 w 1245070"/>
              <a:gd name="connsiteY2" fmla="*/ 275980 h 1138590"/>
              <a:gd name="connsiteX3" fmla="*/ 1245070 w 1245070"/>
              <a:gd name="connsiteY3" fmla="*/ 1138590 h 1138590"/>
              <a:gd name="connsiteX4" fmla="*/ 1244607 w 1245070"/>
              <a:gd name="connsiteY4" fmla="*/ 1138520 h 1138590"/>
              <a:gd name="connsiteX5" fmla="*/ 3856 w 1245070"/>
              <a:gd name="connsiteY5" fmla="*/ 14999 h 1138590"/>
              <a:gd name="connsiteX6" fmla="*/ 0 w 1245070"/>
              <a:gd name="connsiteY6" fmla="*/ 0 h 113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5070" h="1138590">
                <a:moveTo>
                  <a:pt x="0" y="0"/>
                </a:moveTo>
                <a:lnTo>
                  <a:pt x="969091" y="0"/>
                </a:lnTo>
                <a:cubicBezTo>
                  <a:pt x="1121510" y="0"/>
                  <a:pt x="1245070" y="123561"/>
                  <a:pt x="1245070" y="275980"/>
                </a:cubicBezTo>
                <a:lnTo>
                  <a:pt x="1245070" y="1138590"/>
                </a:lnTo>
                <a:lnTo>
                  <a:pt x="1244607" y="1138520"/>
                </a:lnTo>
                <a:cubicBezTo>
                  <a:pt x="655051" y="1017880"/>
                  <a:pt x="180265" y="582169"/>
                  <a:pt x="3856" y="1499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alpha val="70000"/>
                </a:schemeClr>
              </a:gs>
              <a:gs pos="100000">
                <a:schemeClr val="accent6">
                  <a:lumMod val="60000"/>
                  <a:lumOff val="40000"/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31" name="Oval 30"/>
          <p:cNvSpPr/>
          <p:nvPr/>
        </p:nvSpPr>
        <p:spPr>
          <a:xfrm>
            <a:off x="831737" y="1520960"/>
            <a:ext cx="979715" cy="979715"/>
          </a:xfrm>
          <a:prstGeom prst="ellips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2" name="Rectangle: Rounded Corners 56"/>
          <p:cNvSpPr/>
          <p:nvPr/>
        </p:nvSpPr>
        <p:spPr>
          <a:xfrm flipH="1">
            <a:off x="2102225" y="1252853"/>
            <a:ext cx="14413558" cy="1143541"/>
          </a:xfrm>
          <a:prstGeom prst="roundRect">
            <a:avLst>
              <a:gd name="adj" fmla="val 7438"/>
            </a:avLst>
          </a:prstGeom>
          <a:gradFill>
            <a:gsLst>
              <a:gs pos="0">
                <a:srgbClr val="FFFFFF">
                  <a:alpha val="11000"/>
                </a:srgbClr>
              </a:gs>
              <a:gs pos="100000">
                <a:srgbClr val="FFFFFF">
                  <a:alpha val="21000"/>
                </a:srgbClr>
              </a:gs>
            </a:gsLst>
            <a:lin ang="2700000" scaled="0"/>
          </a:gradFill>
          <a:ln w="12700">
            <a:gradFill>
              <a:gsLst>
                <a:gs pos="35000">
                  <a:schemeClr val="bg1"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1000"/>
                  </a:schemeClr>
                </a:gs>
              </a:gsLst>
              <a:lin ang="5400000" scaled="1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800" dirty="0">
                <a:solidFill>
                  <a:schemeClr val="tx1"/>
                </a:solidFill>
              </a:rPr>
              <a:t>Comparing Accuracy Scores</a:t>
            </a:r>
            <a:endParaRPr lang="en-ID" sz="2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76"/>
          <p:cNvSpPr/>
          <p:nvPr/>
        </p:nvSpPr>
        <p:spPr>
          <a:xfrm flipH="1">
            <a:off x="1661145" y="2918498"/>
            <a:ext cx="14965710" cy="7184033"/>
          </a:xfrm>
          <a:prstGeom prst="roundRect">
            <a:avLst>
              <a:gd name="adj" fmla="val 6513"/>
            </a:avLst>
          </a:prstGeom>
          <a:solidFill>
            <a:schemeClr val="bg1"/>
          </a:solidFill>
          <a:ln w="12700">
            <a:gradFill>
              <a:gsLst>
                <a:gs pos="35000">
                  <a:schemeClr val="bg1"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1000"/>
                  </a:schemeClr>
                </a:gs>
              </a:gsLst>
              <a:lin ang="5400000" scaled="1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87" y="3159224"/>
            <a:ext cx="13124717" cy="67025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1"/>
          <p:cNvSpPr/>
          <p:nvPr/>
        </p:nvSpPr>
        <p:spPr>
          <a:xfrm rot="2700000">
            <a:off x="14468267" y="2842390"/>
            <a:ext cx="4582310" cy="4582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17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: Rounded Corners 24"/>
          <p:cNvSpPr/>
          <p:nvPr/>
        </p:nvSpPr>
        <p:spPr>
          <a:xfrm>
            <a:off x="9647365" y="4370849"/>
            <a:ext cx="7074647" cy="2959849"/>
          </a:xfrm>
          <a:prstGeom prst="roundRect">
            <a:avLst>
              <a:gd name="adj" fmla="val 9353"/>
            </a:avLst>
          </a:pr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152400" dist="88900" dir="852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32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26" name="Freeform: Shape 1"/>
          <p:cNvSpPr/>
          <p:nvPr/>
        </p:nvSpPr>
        <p:spPr>
          <a:xfrm rot="2700000">
            <a:off x="-702149" y="2783245"/>
            <a:ext cx="4582310" cy="4582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17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: Rounded Corners 24"/>
          <p:cNvSpPr/>
          <p:nvPr/>
        </p:nvSpPr>
        <p:spPr>
          <a:xfrm>
            <a:off x="1573269" y="4370849"/>
            <a:ext cx="7074647" cy="2959849"/>
          </a:xfrm>
          <a:prstGeom prst="roundRect">
            <a:avLst>
              <a:gd name="adj" fmla="val 9353"/>
            </a:avLst>
          </a:pr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152400" dist="88900" dir="852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457200" indent="-457200">
              <a:buFont typeface="Arial" panose="020B0604020202090204" pitchFamily="34" charset="0"/>
              <a:buChar char="•"/>
            </a:pPr>
            <a:endParaRPr lang="en-US" sz="28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7111" y="495954"/>
            <a:ext cx="14398251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spc="-150" dirty="0">
                <a:solidFill>
                  <a:schemeClr val="accent4"/>
                </a:solidFill>
                <a:latin typeface="Sora" pitchFamily="2" charset="0"/>
                <a:cs typeface="Sora" pitchFamily="2" charset="0"/>
              </a:rPr>
              <a:t>Implications</a:t>
            </a:r>
            <a:r>
              <a:rPr lang="en-US" sz="6600" b="1" spc="-150" dirty="0">
                <a:solidFill>
                  <a:schemeClr val="accent5">
                    <a:lumMod val="75000"/>
                  </a:schemeClr>
                </a:solidFill>
                <a:latin typeface="Sora" pitchFamily="2" charset="0"/>
                <a:cs typeface="Sora" pitchFamily="2" charset="0"/>
              </a:rPr>
              <a:t> </a:t>
            </a:r>
            <a:r>
              <a:rPr lang="en-US" sz="66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and </a:t>
            </a:r>
            <a:r>
              <a:rPr lang="en-US" sz="6600" b="1" spc="-150" dirty="0">
                <a:solidFill>
                  <a:schemeClr val="accent5">
                    <a:lumMod val="75000"/>
                  </a:schemeClr>
                </a:solidFill>
                <a:latin typeface="Sora" pitchFamily="2" charset="0"/>
                <a:cs typeface="Sora" pitchFamily="2" charset="0"/>
              </a:rPr>
              <a:t>Limitations</a:t>
            </a:r>
            <a:endParaRPr lang="en-US" sz="6600" b="1" u="sng" spc="-150" dirty="0">
              <a:solidFill>
                <a:schemeClr val="accent5">
                  <a:lumMod val="75000"/>
                </a:schemeClr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65988" y="2863860"/>
            <a:ext cx="7072604" cy="1897917"/>
            <a:chOff x="1565988" y="2879358"/>
            <a:chExt cx="7072604" cy="1897917"/>
          </a:xfrm>
        </p:grpSpPr>
        <p:sp useBgFill="1">
          <p:nvSpPr>
            <p:cNvPr id="10" name="Freeform 9"/>
            <p:cNvSpPr/>
            <p:nvPr/>
          </p:nvSpPr>
          <p:spPr>
            <a:xfrm>
              <a:off x="1565988" y="2892490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565988" y="2879358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9050">
              <a:gradFill>
                <a:gsLst>
                  <a:gs pos="0">
                    <a:schemeClr val="bg1">
                      <a:alpha val="56000"/>
                    </a:schemeClr>
                  </a:gs>
                  <a:gs pos="53000">
                    <a:schemeClr val="bg1">
                      <a:alpha val="2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9"/>
          <p:cNvSpPr/>
          <p:nvPr/>
        </p:nvSpPr>
        <p:spPr bwMode="auto">
          <a:xfrm>
            <a:off x="3140029" y="3300238"/>
            <a:ext cx="54135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Implications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140030" y="3797034"/>
            <a:ext cx="464169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The potential positive effects or applications of the study's findings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073229" y="3207270"/>
            <a:ext cx="93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9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649408" y="2892489"/>
            <a:ext cx="7567531" cy="2484751"/>
            <a:chOff x="9649408" y="2892489"/>
            <a:chExt cx="7567531" cy="2484751"/>
          </a:xfrm>
        </p:grpSpPr>
        <p:sp useBgFill="1">
          <p:nvSpPr>
            <p:cNvPr id="13" name="Freeform 12"/>
            <p:cNvSpPr/>
            <p:nvPr/>
          </p:nvSpPr>
          <p:spPr>
            <a:xfrm>
              <a:off x="9649408" y="2892490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2700000">
              <a:off x="14680135" y="2840435"/>
              <a:ext cx="2012780" cy="3060829"/>
            </a:xfrm>
            <a:custGeom>
              <a:avLst/>
              <a:gdLst>
                <a:gd name="connsiteX0" fmla="*/ 131772 w 2012780"/>
                <a:gd name="connsiteY0" fmla="*/ 314315 h 3060829"/>
                <a:gd name="connsiteX1" fmla="*/ 280662 w 2012780"/>
                <a:gd name="connsiteY1" fmla="*/ 165426 h 3060829"/>
                <a:gd name="connsiteX2" fmla="*/ 1079410 w 2012780"/>
                <a:gd name="connsiteY2" fmla="*/ 165426 h 3060829"/>
                <a:gd name="connsiteX3" fmla="*/ 2012780 w 2012780"/>
                <a:gd name="connsiteY3" fmla="*/ 1098796 h 3060829"/>
                <a:gd name="connsiteX4" fmla="*/ 50748 w 2012780"/>
                <a:gd name="connsiteY4" fmla="*/ 3060829 h 3060829"/>
                <a:gd name="connsiteX5" fmla="*/ 15262 w 2012780"/>
                <a:gd name="connsiteY5" fmla="*/ 2941164 h 3060829"/>
                <a:gd name="connsiteX6" fmla="*/ 244179 w 2012780"/>
                <a:gd name="connsiteY6" fmla="*/ 2192862 h 3060829"/>
                <a:gd name="connsiteX7" fmla="*/ 523588 w 2012780"/>
                <a:gd name="connsiteY7" fmla="*/ 1913453 h 3060829"/>
                <a:gd name="connsiteX8" fmla="*/ 523589 w 2012780"/>
                <a:gd name="connsiteY8" fmla="*/ 735076 h 3060829"/>
                <a:gd name="connsiteX9" fmla="*/ 244180 w 2012780"/>
                <a:gd name="connsiteY9" fmla="*/ 455666 h 3060829"/>
                <a:gd name="connsiteX10" fmla="*/ 137351 w 2012780"/>
                <a:gd name="connsiteY10" fmla="*/ 324912 h 306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780" h="3060829">
                  <a:moveTo>
                    <a:pt x="131772" y="314315"/>
                  </a:moveTo>
                  <a:lnTo>
                    <a:pt x="280662" y="165426"/>
                  </a:lnTo>
                  <a:cubicBezTo>
                    <a:pt x="501230" y="-55142"/>
                    <a:pt x="858842" y="-55142"/>
                    <a:pt x="1079410" y="165426"/>
                  </a:cubicBezTo>
                  <a:lnTo>
                    <a:pt x="2012780" y="1098796"/>
                  </a:lnTo>
                  <a:lnTo>
                    <a:pt x="50748" y="3060829"/>
                  </a:lnTo>
                  <a:lnTo>
                    <a:pt x="15262" y="2941164"/>
                  </a:lnTo>
                  <a:cubicBezTo>
                    <a:pt x="-35609" y="2678601"/>
                    <a:pt x="40696" y="2396345"/>
                    <a:pt x="244179" y="2192862"/>
                  </a:cubicBezTo>
                  <a:lnTo>
                    <a:pt x="523588" y="1913453"/>
                  </a:lnTo>
                  <a:cubicBezTo>
                    <a:pt x="849160" y="1587881"/>
                    <a:pt x="849162" y="1060648"/>
                    <a:pt x="523589" y="735076"/>
                  </a:cubicBezTo>
                  <a:lnTo>
                    <a:pt x="244180" y="455666"/>
                  </a:lnTo>
                  <a:cubicBezTo>
                    <a:pt x="203483" y="414970"/>
                    <a:pt x="167874" y="371122"/>
                    <a:pt x="137351" y="3249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alpha val="45000"/>
                  </a:schemeClr>
                </a:gs>
                <a:gs pos="17000">
                  <a:schemeClr val="accent2">
                    <a:alpha val="4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9649408" y="2892489"/>
              <a:ext cx="7072604" cy="1884785"/>
            </a:xfrm>
            <a:custGeom>
              <a:avLst/>
              <a:gdLst>
                <a:gd name="connsiteX0" fmla="*/ 564800 w 7072604"/>
                <a:gd name="connsiteY0" fmla="*/ 0 h 1884785"/>
                <a:gd name="connsiteX1" fmla="*/ 6507804 w 7072604"/>
                <a:gd name="connsiteY1" fmla="*/ 0 h 1884785"/>
                <a:gd name="connsiteX2" fmla="*/ 7072604 w 7072604"/>
                <a:gd name="connsiteY2" fmla="*/ 564800 h 1884785"/>
                <a:gd name="connsiteX3" fmla="*/ 7072604 w 7072604"/>
                <a:gd name="connsiteY3" fmla="*/ 1884785 h 1884785"/>
                <a:gd name="connsiteX4" fmla="*/ 0 w 7072604"/>
                <a:gd name="connsiteY4" fmla="*/ 1884785 h 1884785"/>
                <a:gd name="connsiteX5" fmla="*/ 0 w 7072604"/>
                <a:gd name="connsiteY5" fmla="*/ 564800 h 1884785"/>
                <a:gd name="connsiteX6" fmla="*/ 564800 w 7072604"/>
                <a:gd name="connsiteY6" fmla="*/ 0 h 18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72604" h="1884785">
                  <a:moveTo>
                    <a:pt x="564800" y="0"/>
                  </a:moveTo>
                  <a:lnTo>
                    <a:pt x="6507804" y="0"/>
                  </a:lnTo>
                  <a:cubicBezTo>
                    <a:pt x="6819734" y="0"/>
                    <a:pt x="7072604" y="252870"/>
                    <a:pt x="7072604" y="564800"/>
                  </a:cubicBezTo>
                  <a:lnTo>
                    <a:pt x="7072604" y="1884785"/>
                  </a:lnTo>
                  <a:lnTo>
                    <a:pt x="0" y="1884785"/>
                  </a:lnTo>
                  <a:lnTo>
                    <a:pt x="0" y="564800"/>
                  </a:lnTo>
                  <a:cubicBezTo>
                    <a:pt x="0" y="252870"/>
                    <a:pt x="252870" y="0"/>
                    <a:pt x="56480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9050">
              <a:gradFill>
                <a:gsLst>
                  <a:gs pos="0">
                    <a:schemeClr val="bg1">
                      <a:alpha val="56000"/>
                    </a:schemeClr>
                  </a:gs>
                  <a:gs pos="53000">
                    <a:schemeClr val="bg1">
                      <a:alpha val="2000"/>
                    </a:schemeClr>
                  </a:gs>
                  <a:gs pos="100000">
                    <a:schemeClr val="bg1">
                      <a:alpha val="55000"/>
                    </a:schemeClr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9"/>
          <p:cNvSpPr/>
          <p:nvPr/>
        </p:nvSpPr>
        <p:spPr bwMode="auto">
          <a:xfrm>
            <a:off x="11371633" y="3264788"/>
            <a:ext cx="266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latin typeface="Sora" pitchFamily="2" charset="0"/>
                <a:cs typeface="Sora" pitchFamily="2" charset="0"/>
                <a:sym typeface="Source Sans Pro Bold" charset="0"/>
              </a:rPr>
              <a:t>Limitations</a:t>
            </a:r>
            <a:endParaRPr lang="en-US" sz="2400" b="1" dirty="0"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371633" y="3761584"/>
            <a:ext cx="45090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>
                <a:latin typeface="Sora" pitchFamily="2" charset="0"/>
                <a:cs typeface="Sora" pitchFamily="2" charset="0"/>
              </a:rPr>
              <a:t>The constraints or drawbacks that affect the study's outcomes or applicability.</a:t>
            </a:r>
            <a:endParaRPr lang="en-US" sz="18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360816" y="3171820"/>
            <a:ext cx="935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/>
            <a:r>
              <a:rPr lang="en-US" sz="9600" b="1" dirty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9600" b="1" dirty="0">
              <a:gradFill>
                <a:gsLst>
                  <a:gs pos="11000">
                    <a:schemeClr val="accent3"/>
                  </a:gs>
                  <a:gs pos="80000">
                    <a:schemeClr val="accent1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12716" y="4964313"/>
            <a:ext cx="634091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Points</a:t>
            </a:r>
            <a:endParaRPr lang="en-US" sz="2400" dirty="0">
              <a:solidFill>
                <a:srgbClr val="000000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25334" y="4951014"/>
            <a:ext cx="68654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Pointa</a:t>
            </a:r>
            <a:endParaRPr lang="en-US" sz="2400" dirty="0">
              <a:solidFill>
                <a:srgbClr val="000000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6" grpId="0" animBg="1"/>
          <p:bldP spid="4" grpId="0"/>
          <p:bldP spid="19" grpId="0"/>
          <p:bldP spid="20" grpId="0"/>
          <p:bldP spid="21" grpId="0"/>
          <p:bldP spid="16" grpId="0"/>
          <p:bldP spid="17" grpId="0"/>
          <p:bldP spid="1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26" grpId="0" animBg="1"/>
          <p:bldP spid="4" grpId="0"/>
          <p:bldP spid="19" grpId="0"/>
          <p:bldP spid="20" grpId="0"/>
          <p:bldP spid="21" grpId="0"/>
          <p:bldP spid="16" grpId="0"/>
          <p:bldP spid="17" grpId="0"/>
          <p:bldP spid="18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/>
          <p:nvPr/>
        </p:nvSpPr>
        <p:spPr bwMode="auto">
          <a:xfrm>
            <a:off x="6648041" y="-738757"/>
            <a:ext cx="11808497" cy="13503243"/>
          </a:xfrm>
          <a:custGeom>
            <a:avLst/>
            <a:gdLst>
              <a:gd name="connsiteX0" fmla="*/ 8996814 w 11808497"/>
              <a:gd name="connsiteY0" fmla="*/ 537148 h 13503243"/>
              <a:gd name="connsiteX1" fmla="*/ 9271376 w 11808497"/>
              <a:gd name="connsiteY1" fmla="*/ 637337 h 13503243"/>
              <a:gd name="connsiteX2" fmla="*/ 9288604 w 11808497"/>
              <a:gd name="connsiteY2" fmla="*/ 1211323 h 13503243"/>
              <a:gd name="connsiteX3" fmla="*/ 674885 w 11808497"/>
              <a:gd name="connsiteY3" fmla="*/ 9829740 h 13503243"/>
              <a:gd name="connsiteX4" fmla="*/ 114993 w 11808497"/>
              <a:gd name="connsiteY4" fmla="*/ 9829740 h 13503243"/>
              <a:gd name="connsiteX5" fmla="*/ 114993 w 11808497"/>
              <a:gd name="connsiteY5" fmla="*/ 9269542 h 13503243"/>
              <a:gd name="connsiteX6" fmla="*/ 8728712 w 11808497"/>
              <a:gd name="connsiteY6" fmla="*/ 652850 h 13503243"/>
              <a:gd name="connsiteX7" fmla="*/ 8996814 w 11808497"/>
              <a:gd name="connsiteY7" fmla="*/ 537148 h 13503243"/>
              <a:gd name="connsiteX8" fmla="*/ 11395747 w 11808497"/>
              <a:gd name="connsiteY8" fmla="*/ 1 h 13503243"/>
              <a:gd name="connsiteX9" fmla="*/ 11686999 w 11808497"/>
              <a:gd name="connsiteY9" fmla="*/ 120440 h 13503243"/>
              <a:gd name="connsiteX10" fmla="*/ 11686999 w 11808497"/>
              <a:gd name="connsiteY10" fmla="*/ 706479 h 13503243"/>
              <a:gd name="connsiteX11" fmla="*/ 7699079 w 11808497"/>
              <a:gd name="connsiteY11" fmla="*/ 4694991 h 13503243"/>
              <a:gd name="connsiteX12" fmla="*/ 7699079 w 11808497"/>
              <a:gd name="connsiteY12" fmla="*/ 5032826 h 13503243"/>
              <a:gd name="connsiteX13" fmla="*/ 8038587 w 11808497"/>
              <a:gd name="connsiteY13" fmla="*/ 5032826 h 13503243"/>
              <a:gd name="connsiteX14" fmla="*/ 9334575 w 11808497"/>
              <a:gd name="connsiteY14" fmla="*/ 3738369 h 13503243"/>
              <a:gd name="connsiteX15" fmla="*/ 9986015 w 11808497"/>
              <a:gd name="connsiteY15" fmla="*/ 3738369 h 13503243"/>
              <a:gd name="connsiteX16" fmla="*/ 9986015 w 11808497"/>
              <a:gd name="connsiteY16" fmla="*/ 4389906 h 13503243"/>
              <a:gd name="connsiteX17" fmla="*/ 1017506 w 11808497"/>
              <a:gd name="connsiteY17" fmla="*/ 13359750 h 13503243"/>
              <a:gd name="connsiteX18" fmla="*/ 319534 w 11808497"/>
              <a:gd name="connsiteY18" fmla="*/ 13359750 h 13503243"/>
              <a:gd name="connsiteX19" fmla="*/ 319534 w 11808497"/>
              <a:gd name="connsiteY19" fmla="*/ 12661674 h 13503243"/>
              <a:gd name="connsiteX20" fmla="*/ 6346221 w 11808497"/>
              <a:gd name="connsiteY20" fmla="*/ 6634091 h 13503243"/>
              <a:gd name="connsiteX21" fmla="*/ 6346221 w 11808497"/>
              <a:gd name="connsiteY21" fmla="*/ 6320388 h 13503243"/>
              <a:gd name="connsiteX22" fmla="*/ 6032564 w 11808497"/>
              <a:gd name="connsiteY22" fmla="*/ 6320388 h 13503243"/>
              <a:gd name="connsiteX23" fmla="*/ 4412579 w 11808497"/>
              <a:gd name="connsiteY23" fmla="*/ 7938889 h 13503243"/>
              <a:gd name="connsiteX24" fmla="*/ 3814564 w 11808497"/>
              <a:gd name="connsiteY24" fmla="*/ 7938889 h 13503243"/>
              <a:gd name="connsiteX25" fmla="*/ 3816287 w 11808497"/>
              <a:gd name="connsiteY25" fmla="*/ 7337338 h 13503243"/>
              <a:gd name="connsiteX26" fmla="*/ 11104493 w 11808497"/>
              <a:gd name="connsiteY26" fmla="*/ 118717 h 13503243"/>
              <a:gd name="connsiteX27" fmla="*/ 11395747 w 11808497"/>
              <a:gd name="connsiteY27" fmla="*/ 1 h 1350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08497" h="13503243">
                <a:moveTo>
                  <a:pt x="8996814" y="537148"/>
                </a:moveTo>
                <a:cubicBezTo>
                  <a:pt x="9094365" y="534347"/>
                  <a:pt x="9192992" y="567527"/>
                  <a:pt x="9271376" y="637337"/>
                </a:cubicBezTo>
                <a:cubicBezTo>
                  <a:pt x="9440205" y="787297"/>
                  <a:pt x="9448819" y="1051021"/>
                  <a:pt x="9288604" y="1211323"/>
                </a:cubicBezTo>
                <a:lnTo>
                  <a:pt x="674885" y="9829740"/>
                </a:lnTo>
                <a:cubicBezTo>
                  <a:pt x="519838" y="9984871"/>
                  <a:pt x="270040" y="9984871"/>
                  <a:pt x="114993" y="9829740"/>
                </a:cubicBezTo>
                <a:cubicBezTo>
                  <a:pt x="-38331" y="9674608"/>
                  <a:pt x="-38331" y="9424674"/>
                  <a:pt x="114993" y="9269542"/>
                </a:cubicBezTo>
                <a:lnTo>
                  <a:pt x="8728712" y="652850"/>
                </a:lnTo>
                <a:cubicBezTo>
                  <a:pt x="8802790" y="578731"/>
                  <a:pt x="8899264" y="539949"/>
                  <a:pt x="8996814" y="537148"/>
                </a:cubicBezTo>
                <a:close/>
                <a:moveTo>
                  <a:pt x="11395747" y="1"/>
                </a:moveTo>
                <a:cubicBezTo>
                  <a:pt x="11501305" y="216"/>
                  <a:pt x="11606861" y="40291"/>
                  <a:pt x="11686999" y="120440"/>
                </a:cubicBezTo>
                <a:cubicBezTo>
                  <a:pt x="11848997" y="282463"/>
                  <a:pt x="11848997" y="544456"/>
                  <a:pt x="11686999" y="706479"/>
                </a:cubicBezTo>
                <a:lnTo>
                  <a:pt x="7699079" y="4694991"/>
                </a:lnTo>
                <a:cubicBezTo>
                  <a:pt x="7606017" y="4788068"/>
                  <a:pt x="7606017" y="4939749"/>
                  <a:pt x="7699079" y="5032826"/>
                </a:cubicBezTo>
                <a:cubicBezTo>
                  <a:pt x="7792143" y="5127626"/>
                  <a:pt x="7945524" y="5127626"/>
                  <a:pt x="8038587" y="5032826"/>
                </a:cubicBezTo>
                <a:lnTo>
                  <a:pt x="9334575" y="3738369"/>
                </a:lnTo>
                <a:cubicBezTo>
                  <a:pt x="9513807" y="3557386"/>
                  <a:pt x="9805059" y="3557386"/>
                  <a:pt x="9986015" y="3738369"/>
                </a:cubicBezTo>
                <a:cubicBezTo>
                  <a:pt x="10165247" y="3917628"/>
                  <a:pt x="10165247" y="4210647"/>
                  <a:pt x="9986015" y="4389906"/>
                </a:cubicBezTo>
                <a:lnTo>
                  <a:pt x="1017506" y="13359750"/>
                </a:lnTo>
                <a:cubicBezTo>
                  <a:pt x="824487" y="13551074"/>
                  <a:pt x="512554" y="13551074"/>
                  <a:pt x="319534" y="13359750"/>
                </a:cubicBezTo>
                <a:cubicBezTo>
                  <a:pt x="128238" y="13166701"/>
                  <a:pt x="128238" y="12854722"/>
                  <a:pt x="319534" y="12661674"/>
                </a:cubicBezTo>
                <a:lnTo>
                  <a:pt x="6346221" y="6634091"/>
                </a:lnTo>
                <a:cubicBezTo>
                  <a:pt x="6432390" y="6547909"/>
                  <a:pt x="6432390" y="6406570"/>
                  <a:pt x="6346221" y="6320388"/>
                </a:cubicBezTo>
                <a:cubicBezTo>
                  <a:pt x="6260051" y="6232482"/>
                  <a:pt x="6118733" y="6232482"/>
                  <a:pt x="6032564" y="6320388"/>
                </a:cubicBezTo>
                <a:lnTo>
                  <a:pt x="4412579" y="7938889"/>
                </a:lnTo>
                <a:cubicBezTo>
                  <a:pt x="4248858" y="8104359"/>
                  <a:pt x="3980009" y="8104359"/>
                  <a:pt x="3814564" y="7938889"/>
                </a:cubicBezTo>
                <a:cubicBezTo>
                  <a:pt x="3649119" y="7773420"/>
                  <a:pt x="3649119" y="7502807"/>
                  <a:pt x="3816287" y="7337338"/>
                </a:cubicBezTo>
                <a:lnTo>
                  <a:pt x="11104493" y="118717"/>
                </a:lnTo>
                <a:cubicBezTo>
                  <a:pt x="11184631" y="39429"/>
                  <a:pt x="11290189" y="-215"/>
                  <a:pt x="11395747" y="1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016249" y="2499347"/>
            <a:ext cx="13831503" cy="2414403"/>
            <a:chOff x="1954255" y="1367972"/>
            <a:chExt cx="13831503" cy="2414403"/>
          </a:xfrm>
        </p:grpSpPr>
        <p:sp>
          <p:nvSpPr>
            <p:cNvPr id="3" name="Freeform 2"/>
            <p:cNvSpPr/>
            <p:nvPr/>
          </p:nvSpPr>
          <p:spPr bwMode="auto">
            <a:xfrm>
              <a:off x="1954255" y="1367972"/>
              <a:ext cx="13831503" cy="2410417"/>
            </a:xfrm>
            <a:custGeom>
              <a:avLst/>
              <a:gdLst>
                <a:gd name="T0" fmla="*/ 0 w 11152"/>
                <a:gd name="T1" fmla="*/ 0 h 2116"/>
                <a:gd name="T2" fmla="*/ 10231 w 11152"/>
                <a:gd name="T3" fmla="*/ 0 h 2116"/>
                <a:gd name="T4" fmla="*/ 11152 w 11152"/>
                <a:gd name="T5" fmla="*/ 1059 h 2116"/>
                <a:gd name="T6" fmla="*/ 10231 w 11152"/>
                <a:gd name="T7" fmla="*/ 2116 h 2116"/>
                <a:gd name="T8" fmla="*/ 0 w 11152"/>
                <a:gd name="T9" fmla="*/ 2116 h 2116"/>
                <a:gd name="T10" fmla="*/ 921 w 11152"/>
                <a:gd name="T11" fmla="*/ 1059 h 2116"/>
                <a:gd name="T12" fmla="*/ 0 w 11152"/>
                <a:gd name="T13" fmla="*/ 0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6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6"/>
                  </a:lnTo>
                  <a:lnTo>
                    <a:pt x="0" y="2116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ED"/>
            </a:solidFill>
            <a:ln w="20638" cap="flat">
              <a:noFill/>
              <a:prstDash val="solid"/>
              <a:miter lim="800000"/>
            </a:ln>
            <a:effectLst>
              <a:outerShdw blurRad="457200" dist="1003300" dir="8820000" sx="94000" sy="94000" algn="tr" rotWithShape="0">
                <a:srgbClr val="283250">
                  <a:alpha val="17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0316827" y="1367972"/>
              <a:ext cx="5468931" cy="2410417"/>
            </a:xfrm>
            <a:custGeom>
              <a:avLst/>
              <a:gdLst>
                <a:gd name="connsiteX0" fmla="*/ 4220232 w 5468931"/>
                <a:gd name="connsiteY0" fmla="*/ 0 h 2410417"/>
                <a:gd name="connsiteX1" fmla="*/ 4326641 w 5468931"/>
                <a:gd name="connsiteY1" fmla="*/ 0 h 2410417"/>
                <a:gd name="connsiteX2" fmla="*/ 4858930 w 5468931"/>
                <a:gd name="connsiteY2" fmla="*/ 562139 h 2410417"/>
                <a:gd name="connsiteX3" fmla="*/ 3968299 w 5468931"/>
                <a:gd name="connsiteY3" fmla="*/ 1452901 h 2410417"/>
                <a:gd name="connsiteX4" fmla="*/ 3968299 w 5468931"/>
                <a:gd name="connsiteY4" fmla="*/ 1790736 h 2410417"/>
                <a:gd name="connsiteX5" fmla="*/ 4307807 w 5468931"/>
                <a:gd name="connsiteY5" fmla="*/ 1790736 h 2410417"/>
                <a:gd name="connsiteX6" fmla="*/ 5188935 w 5468931"/>
                <a:gd name="connsiteY6" fmla="*/ 910650 h 2410417"/>
                <a:gd name="connsiteX7" fmla="*/ 5468931 w 5468931"/>
                <a:gd name="connsiteY7" fmla="*/ 1206348 h 2410417"/>
                <a:gd name="connsiteX8" fmla="*/ 4326641 w 5468931"/>
                <a:gd name="connsiteY8" fmla="*/ 2410417 h 2410417"/>
                <a:gd name="connsiteX9" fmla="*/ 1786579 w 5468931"/>
                <a:gd name="connsiteY9" fmla="*/ 2410417 h 2410417"/>
                <a:gd name="connsiteX10" fmla="*/ 2409585 w 5468931"/>
                <a:gd name="connsiteY10" fmla="*/ 0 h 2410417"/>
                <a:gd name="connsiteX11" fmla="*/ 3528164 w 5468931"/>
                <a:gd name="connsiteY11" fmla="*/ 0 h 2410417"/>
                <a:gd name="connsiteX12" fmla="*/ 1119061 w 5468931"/>
                <a:gd name="connsiteY12" fmla="*/ 2410417 h 2410417"/>
                <a:gd name="connsiteX13" fmla="*/ 0 w 5468931"/>
                <a:gd name="connsiteY13" fmla="*/ 2410417 h 241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468931" h="2410417">
                  <a:moveTo>
                    <a:pt x="4220232" y="0"/>
                  </a:moveTo>
                  <a:lnTo>
                    <a:pt x="4326641" y="0"/>
                  </a:lnTo>
                  <a:lnTo>
                    <a:pt x="4858930" y="562139"/>
                  </a:lnTo>
                  <a:lnTo>
                    <a:pt x="3968299" y="1452901"/>
                  </a:lnTo>
                  <a:cubicBezTo>
                    <a:pt x="3875237" y="1545978"/>
                    <a:pt x="3875237" y="1697659"/>
                    <a:pt x="3968299" y="1790736"/>
                  </a:cubicBezTo>
                  <a:cubicBezTo>
                    <a:pt x="4061363" y="1885536"/>
                    <a:pt x="4214744" y="1885536"/>
                    <a:pt x="4307807" y="1790736"/>
                  </a:cubicBezTo>
                  <a:lnTo>
                    <a:pt x="5188935" y="910650"/>
                  </a:lnTo>
                  <a:lnTo>
                    <a:pt x="5468931" y="1206348"/>
                  </a:lnTo>
                  <a:lnTo>
                    <a:pt x="4326641" y="2410417"/>
                  </a:lnTo>
                  <a:lnTo>
                    <a:pt x="1786579" y="2410417"/>
                  </a:lnTo>
                  <a:close/>
                  <a:moveTo>
                    <a:pt x="2409585" y="0"/>
                  </a:moveTo>
                  <a:lnTo>
                    <a:pt x="3528164" y="0"/>
                  </a:lnTo>
                  <a:lnTo>
                    <a:pt x="1119061" y="2410417"/>
                  </a:lnTo>
                  <a:lnTo>
                    <a:pt x="0" y="2410417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23000"/>
                  </a:schemeClr>
                </a:gs>
                <a:gs pos="100000">
                  <a:schemeClr val="accent1">
                    <a:lumMod val="75000"/>
                    <a:alpha val="23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7620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1954255" y="1371958"/>
              <a:ext cx="13831503" cy="2410417"/>
            </a:xfrm>
            <a:custGeom>
              <a:avLst/>
              <a:gdLst>
                <a:gd name="T0" fmla="*/ 0 w 11152"/>
                <a:gd name="T1" fmla="*/ 0 h 2116"/>
                <a:gd name="T2" fmla="*/ 10231 w 11152"/>
                <a:gd name="T3" fmla="*/ 0 h 2116"/>
                <a:gd name="T4" fmla="*/ 11152 w 11152"/>
                <a:gd name="T5" fmla="*/ 1059 h 2116"/>
                <a:gd name="T6" fmla="*/ 10231 w 11152"/>
                <a:gd name="T7" fmla="*/ 2116 h 2116"/>
                <a:gd name="T8" fmla="*/ 0 w 11152"/>
                <a:gd name="T9" fmla="*/ 2116 h 2116"/>
                <a:gd name="T10" fmla="*/ 921 w 11152"/>
                <a:gd name="T11" fmla="*/ 1059 h 2116"/>
                <a:gd name="T12" fmla="*/ 0 w 11152"/>
                <a:gd name="T13" fmla="*/ 0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6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6"/>
                  </a:lnTo>
                  <a:lnTo>
                    <a:pt x="0" y="2116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20638" cap="flat">
              <a:gradFill>
                <a:gsLst>
                  <a:gs pos="0">
                    <a:schemeClr val="bg1">
                      <a:alpha val="70000"/>
                    </a:schemeClr>
                  </a:gs>
                  <a:gs pos="53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65919" y="5068894"/>
            <a:ext cx="13829820" cy="2410417"/>
            <a:chOff x="2503925" y="3937519"/>
            <a:chExt cx="13829820" cy="2410417"/>
          </a:xfrm>
        </p:grpSpPr>
        <p:sp>
          <p:nvSpPr>
            <p:cNvPr id="2" name="Freeform 1"/>
            <p:cNvSpPr/>
            <p:nvPr/>
          </p:nvSpPr>
          <p:spPr bwMode="auto">
            <a:xfrm>
              <a:off x="2503925" y="3937519"/>
              <a:ext cx="13829820" cy="2410417"/>
            </a:xfrm>
            <a:custGeom>
              <a:avLst/>
              <a:gdLst>
                <a:gd name="T0" fmla="*/ 11151 w 11151"/>
                <a:gd name="T1" fmla="*/ 0 h 2117"/>
                <a:gd name="T2" fmla="*/ 921 w 11151"/>
                <a:gd name="T3" fmla="*/ 0 h 2117"/>
                <a:gd name="T4" fmla="*/ 0 w 11151"/>
                <a:gd name="T5" fmla="*/ 1059 h 2117"/>
                <a:gd name="T6" fmla="*/ 921 w 11151"/>
                <a:gd name="T7" fmla="*/ 2117 h 2117"/>
                <a:gd name="T8" fmla="*/ 11151 w 11151"/>
                <a:gd name="T9" fmla="*/ 2117 h 2117"/>
                <a:gd name="T10" fmla="*/ 10231 w 11151"/>
                <a:gd name="T11" fmla="*/ 1059 h 2117"/>
                <a:gd name="T12" fmla="*/ 11151 w 11151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1" h="2117">
                  <a:moveTo>
                    <a:pt x="11151" y="0"/>
                  </a:moveTo>
                  <a:lnTo>
                    <a:pt x="921" y="0"/>
                  </a:lnTo>
                  <a:lnTo>
                    <a:pt x="0" y="1059"/>
                  </a:lnTo>
                  <a:lnTo>
                    <a:pt x="921" y="2117"/>
                  </a:lnTo>
                  <a:lnTo>
                    <a:pt x="11151" y="2117"/>
                  </a:lnTo>
                  <a:lnTo>
                    <a:pt x="10231" y="1059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rgbClr val="D9D9ED"/>
            </a:solidFill>
            <a:ln w="20638" cap="flat">
              <a:noFill/>
              <a:prstDash val="solid"/>
              <a:miter lim="800000"/>
            </a:ln>
            <a:effectLst>
              <a:outerShdw blurRad="457200" dist="1003300" dir="8820000" sx="94000" sy="94000" algn="tr" rotWithShape="0">
                <a:srgbClr val="283250">
                  <a:alpha val="17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7752152" y="3937519"/>
              <a:ext cx="7402376" cy="2410417"/>
            </a:xfrm>
            <a:custGeom>
              <a:avLst/>
              <a:gdLst>
                <a:gd name="connsiteX0" fmla="*/ 4194615 w 7402376"/>
                <a:gd name="connsiteY0" fmla="*/ 0 h 2410417"/>
                <a:gd name="connsiteX1" fmla="*/ 7402376 w 7402376"/>
                <a:gd name="connsiteY1" fmla="*/ 0 h 2410417"/>
                <a:gd name="connsiteX2" fmla="*/ 4992318 w 7402376"/>
                <a:gd name="connsiteY2" fmla="*/ 2410417 h 2410417"/>
                <a:gd name="connsiteX3" fmla="*/ 3596374 w 7402376"/>
                <a:gd name="connsiteY3" fmla="*/ 2410417 h 2410417"/>
                <a:gd name="connsiteX4" fmla="*/ 5180116 w 7402376"/>
                <a:gd name="connsiteY4" fmla="*/ 826440 h 2410417"/>
                <a:gd name="connsiteX5" fmla="*/ 5180116 w 7402376"/>
                <a:gd name="connsiteY5" fmla="*/ 512737 h 2410417"/>
                <a:gd name="connsiteX6" fmla="*/ 4866459 w 7402376"/>
                <a:gd name="connsiteY6" fmla="*/ 512737 h 2410417"/>
                <a:gd name="connsiteX7" fmla="*/ 3246474 w 7402376"/>
                <a:gd name="connsiteY7" fmla="*/ 2131238 h 2410417"/>
                <a:gd name="connsiteX8" fmla="*/ 2648459 w 7402376"/>
                <a:gd name="connsiteY8" fmla="*/ 2131238 h 2410417"/>
                <a:gd name="connsiteX9" fmla="*/ 2650182 w 7402376"/>
                <a:gd name="connsiteY9" fmla="*/ 1529687 h 2410417"/>
                <a:gd name="connsiteX10" fmla="*/ 2409585 w 7402376"/>
                <a:gd name="connsiteY10" fmla="*/ 0 h 2410417"/>
                <a:gd name="connsiteX11" fmla="*/ 3528677 w 7402376"/>
                <a:gd name="connsiteY11" fmla="*/ 0 h 2410417"/>
                <a:gd name="connsiteX12" fmla="*/ 1119574 w 7402376"/>
                <a:gd name="connsiteY12" fmla="*/ 2410417 h 2410417"/>
                <a:gd name="connsiteX13" fmla="*/ 0 w 7402376"/>
                <a:gd name="connsiteY13" fmla="*/ 2410417 h 241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376" h="2410417">
                  <a:moveTo>
                    <a:pt x="4194615" y="0"/>
                  </a:moveTo>
                  <a:lnTo>
                    <a:pt x="7402376" y="0"/>
                  </a:lnTo>
                  <a:lnTo>
                    <a:pt x="4992318" y="2410417"/>
                  </a:lnTo>
                  <a:lnTo>
                    <a:pt x="3596374" y="2410417"/>
                  </a:lnTo>
                  <a:lnTo>
                    <a:pt x="5180116" y="826440"/>
                  </a:lnTo>
                  <a:cubicBezTo>
                    <a:pt x="5266285" y="740258"/>
                    <a:pt x="5266285" y="598919"/>
                    <a:pt x="5180116" y="512737"/>
                  </a:cubicBezTo>
                  <a:cubicBezTo>
                    <a:pt x="5093946" y="424832"/>
                    <a:pt x="4952628" y="424832"/>
                    <a:pt x="4866459" y="512737"/>
                  </a:cubicBezTo>
                  <a:lnTo>
                    <a:pt x="3246474" y="2131238"/>
                  </a:lnTo>
                  <a:cubicBezTo>
                    <a:pt x="3082753" y="2296708"/>
                    <a:pt x="2813904" y="2296708"/>
                    <a:pt x="2648459" y="2131238"/>
                  </a:cubicBezTo>
                  <a:cubicBezTo>
                    <a:pt x="2483014" y="1965769"/>
                    <a:pt x="2483014" y="1695156"/>
                    <a:pt x="2650182" y="1529687"/>
                  </a:cubicBezTo>
                  <a:close/>
                  <a:moveTo>
                    <a:pt x="2409585" y="0"/>
                  </a:moveTo>
                  <a:lnTo>
                    <a:pt x="3528677" y="0"/>
                  </a:lnTo>
                  <a:lnTo>
                    <a:pt x="1119574" y="2410417"/>
                  </a:lnTo>
                  <a:lnTo>
                    <a:pt x="0" y="2410417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23000"/>
                  </a:schemeClr>
                </a:gs>
                <a:gs pos="100000">
                  <a:schemeClr val="accent1">
                    <a:lumMod val="75000"/>
                    <a:alpha val="23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2503925" y="3937519"/>
              <a:ext cx="13829820" cy="2410417"/>
            </a:xfrm>
            <a:custGeom>
              <a:avLst/>
              <a:gdLst>
                <a:gd name="T0" fmla="*/ 11151 w 11151"/>
                <a:gd name="T1" fmla="*/ 0 h 2117"/>
                <a:gd name="T2" fmla="*/ 921 w 11151"/>
                <a:gd name="T3" fmla="*/ 0 h 2117"/>
                <a:gd name="T4" fmla="*/ 0 w 11151"/>
                <a:gd name="T5" fmla="*/ 1059 h 2117"/>
                <a:gd name="T6" fmla="*/ 921 w 11151"/>
                <a:gd name="T7" fmla="*/ 2117 h 2117"/>
                <a:gd name="T8" fmla="*/ 11151 w 11151"/>
                <a:gd name="T9" fmla="*/ 2117 h 2117"/>
                <a:gd name="T10" fmla="*/ 10231 w 11151"/>
                <a:gd name="T11" fmla="*/ 1059 h 2117"/>
                <a:gd name="T12" fmla="*/ 11151 w 11151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1" h="2117">
                  <a:moveTo>
                    <a:pt x="11151" y="0"/>
                  </a:moveTo>
                  <a:lnTo>
                    <a:pt x="921" y="0"/>
                  </a:lnTo>
                  <a:lnTo>
                    <a:pt x="0" y="1059"/>
                  </a:lnTo>
                  <a:lnTo>
                    <a:pt x="921" y="2117"/>
                  </a:lnTo>
                  <a:lnTo>
                    <a:pt x="11151" y="2117"/>
                  </a:lnTo>
                  <a:lnTo>
                    <a:pt x="10231" y="1059"/>
                  </a:lnTo>
                  <a:lnTo>
                    <a:pt x="11151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20638" cap="flat">
              <a:gradFill>
                <a:gsLst>
                  <a:gs pos="0">
                    <a:schemeClr val="bg1">
                      <a:alpha val="70000"/>
                    </a:schemeClr>
                  </a:gs>
                  <a:gs pos="53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16249" y="7638441"/>
            <a:ext cx="13831503" cy="2411962"/>
            <a:chOff x="1954255" y="6507066"/>
            <a:chExt cx="13831503" cy="2411962"/>
          </a:xfrm>
        </p:grpSpPr>
        <p:sp>
          <p:nvSpPr>
            <p:cNvPr id="33" name="Freeform 32"/>
            <p:cNvSpPr/>
            <p:nvPr/>
          </p:nvSpPr>
          <p:spPr bwMode="auto">
            <a:xfrm>
              <a:off x="1954255" y="6507066"/>
              <a:ext cx="13831503" cy="2411962"/>
            </a:xfrm>
            <a:custGeom>
              <a:avLst/>
              <a:gdLst>
                <a:gd name="T0" fmla="*/ 0 w 11152"/>
                <a:gd name="T1" fmla="*/ 0 h 2117"/>
                <a:gd name="T2" fmla="*/ 10231 w 11152"/>
                <a:gd name="T3" fmla="*/ 0 h 2117"/>
                <a:gd name="T4" fmla="*/ 11152 w 11152"/>
                <a:gd name="T5" fmla="*/ 1059 h 2117"/>
                <a:gd name="T6" fmla="*/ 10231 w 11152"/>
                <a:gd name="T7" fmla="*/ 2117 h 2117"/>
                <a:gd name="T8" fmla="*/ 0 w 11152"/>
                <a:gd name="T9" fmla="*/ 2117 h 2117"/>
                <a:gd name="T10" fmla="*/ 921 w 11152"/>
                <a:gd name="T11" fmla="*/ 1059 h 2117"/>
                <a:gd name="T12" fmla="*/ 0 w 11152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7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7"/>
                  </a:lnTo>
                  <a:lnTo>
                    <a:pt x="0" y="2117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20638" cap="flat">
              <a:gradFill>
                <a:gsLst>
                  <a:gs pos="0">
                    <a:schemeClr val="bg1">
                      <a:alpha val="70000"/>
                    </a:schemeClr>
                  </a:gs>
                  <a:gs pos="53000">
                    <a:schemeClr val="bg1">
                      <a:alpha val="0"/>
                    </a:schemeClr>
                  </a:gs>
                  <a:gs pos="100000">
                    <a:schemeClr val="bg1">
                      <a:alpha val="6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3"/>
            <p:cNvSpPr/>
            <p:nvPr/>
          </p:nvSpPr>
          <p:spPr bwMode="auto">
            <a:xfrm>
              <a:off x="1954255" y="6507066"/>
              <a:ext cx="13831503" cy="2411962"/>
            </a:xfrm>
            <a:custGeom>
              <a:avLst/>
              <a:gdLst>
                <a:gd name="T0" fmla="*/ 0 w 11152"/>
                <a:gd name="T1" fmla="*/ 0 h 2117"/>
                <a:gd name="T2" fmla="*/ 10231 w 11152"/>
                <a:gd name="T3" fmla="*/ 0 h 2117"/>
                <a:gd name="T4" fmla="*/ 11152 w 11152"/>
                <a:gd name="T5" fmla="*/ 1059 h 2117"/>
                <a:gd name="T6" fmla="*/ 10231 w 11152"/>
                <a:gd name="T7" fmla="*/ 2117 h 2117"/>
                <a:gd name="T8" fmla="*/ 0 w 11152"/>
                <a:gd name="T9" fmla="*/ 2117 h 2117"/>
                <a:gd name="T10" fmla="*/ 921 w 11152"/>
                <a:gd name="T11" fmla="*/ 1059 h 2117"/>
                <a:gd name="T12" fmla="*/ 0 w 11152"/>
                <a:gd name="T13" fmla="*/ 0 h 2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2" h="2117">
                  <a:moveTo>
                    <a:pt x="0" y="0"/>
                  </a:moveTo>
                  <a:lnTo>
                    <a:pt x="10231" y="0"/>
                  </a:lnTo>
                  <a:lnTo>
                    <a:pt x="11152" y="1059"/>
                  </a:lnTo>
                  <a:lnTo>
                    <a:pt x="10231" y="2117"/>
                  </a:lnTo>
                  <a:lnTo>
                    <a:pt x="0" y="2117"/>
                  </a:lnTo>
                  <a:lnTo>
                    <a:pt x="921" y="10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ED"/>
            </a:solidFill>
            <a:ln w="20638" cap="flat">
              <a:noFill/>
              <a:prstDash val="solid"/>
              <a:miter lim="800000"/>
            </a:ln>
            <a:effectLst>
              <a:outerShdw blurRad="457200" dist="1003300" dir="8820000" sx="94000" sy="94000" algn="tr" rotWithShape="0">
                <a:srgbClr val="283250">
                  <a:alpha val="17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6586047" y="6507066"/>
              <a:ext cx="5999317" cy="2411962"/>
            </a:xfrm>
            <a:custGeom>
              <a:avLst/>
              <a:gdLst>
                <a:gd name="connsiteX0" fmla="*/ 4603373 w 5999317"/>
                <a:gd name="connsiteY0" fmla="*/ 0 h 2411962"/>
                <a:gd name="connsiteX1" fmla="*/ 5999317 w 5999317"/>
                <a:gd name="connsiteY1" fmla="*/ 0 h 2411962"/>
                <a:gd name="connsiteX2" fmla="*/ 3587713 w 5999317"/>
                <a:gd name="connsiteY2" fmla="*/ 2411962 h 2411962"/>
                <a:gd name="connsiteX3" fmla="*/ 2191770 w 5999317"/>
                <a:gd name="connsiteY3" fmla="*/ 2411962 h 2411962"/>
                <a:gd name="connsiteX4" fmla="*/ 1007030 w 5999317"/>
                <a:gd name="connsiteY4" fmla="*/ 0 h 2411962"/>
                <a:gd name="connsiteX5" fmla="*/ 2126636 w 5999317"/>
                <a:gd name="connsiteY5" fmla="*/ 0 h 2411962"/>
                <a:gd name="connsiteX6" fmla="*/ 674886 w 5999317"/>
                <a:gd name="connsiteY6" fmla="*/ 1452542 h 2411962"/>
                <a:gd name="connsiteX7" fmla="*/ 114993 w 5999317"/>
                <a:gd name="connsiteY7" fmla="*/ 1452542 h 2411962"/>
                <a:gd name="connsiteX8" fmla="*/ 114993 w 5999317"/>
                <a:gd name="connsiteY8" fmla="*/ 892344 h 241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99317" h="2411962">
                  <a:moveTo>
                    <a:pt x="4603373" y="0"/>
                  </a:moveTo>
                  <a:lnTo>
                    <a:pt x="5999317" y="0"/>
                  </a:lnTo>
                  <a:lnTo>
                    <a:pt x="3587713" y="2411962"/>
                  </a:lnTo>
                  <a:lnTo>
                    <a:pt x="2191770" y="2411962"/>
                  </a:lnTo>
                  <a:close/>
                  <a:moveTo>
                    <a:pt x="1007030" y="0"/>
                  </a:moveTo>
                  <a:lnTo>
                    <a:pt x="2126636" y="0"/>
                  </a:lnTo>
                  <a:lnTo>
                    <a:pt x="674886" y="1452542"/>
                  </a:lnTo>
                  <a:cubicBezTo>
                    <a:pt x="519839" y="1607673"/>
                    <a:pt x="270040" y="1607673"/>
                    <a:pt x="114993" y="1452542"/>
                  </a:cubicBezTo>
                  <a:cubicBezTo>
                    <a:pt x="-38331" y="1297410"/>
                    <a:pt x="-38331" y="1047476"/>
                    <a:pt x="114993" y="892344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75000"/>
                    <a:alpha val="23000"/>
                  </a:schemeClr>
                </a:gs>
                <a:gs pos="100000">
                  <a:schemeClr val="accent1">
                    <a:lumMod val="75000"/>
                    <a:alpha val="23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6350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Oval 6"/>
          <p:cNvSpPr/>
          <p:nvPr/>
        </p:nvSpPr>
        <p:spPr>
          <a:xfrm>
            <a:off x="13002822" y="5491843"/>
            <a:ext cx="1564520" cy="1564520"/>
          </a:xfrm>
          <a:prstGeom prst="ellipse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6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92505" y="2922296"/>
            <a:ext cx="1564520" cy="1564520"/>
          </a:xfrm>
          <a:prstGeom prst="ellipse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6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4742" y="2975690"/>
            <a:ext cx="8001568" cy="138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2400" b="1" dirty="0">
                <a:latin typeface="Arial" panose="020B0604020202090204" pitchFamily="34" charset="0"/>
                <a:cs typeface="Arial" panose="020B0604020202090204" pitchFamily="34" charset="0"/>
              </a:rPr>
              <a:t>Contextual Understanding: </a:t>
            </a:r>
            <a:r>
              <a:rPr lang="en-US" sz="2400" dirty="0">
                <a:latin typeface="Arial" panose="020B0604020202090204" pitchFamily="34" charset="0"/>
                <a:cs typeface="Arial" panose="020B0604020202090204" pitchFamily="34" charset="0"/>
              </a:rPr>
              <a:t>Incorporate advanced NLP techniques to better understand and analyze context, improving detection of sophisticated threats.</a:t>
            </a:r>
            <a:endParaRPr lang="en-US" sz="2400" dirty="0">
              <a:solidFill>
                <a:srgbClr val="28325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75472" y="8048062"/>
            <a:ext cx="1564520" cy="1564520"/>
          </a:xfrm>
          <a:prstGeom prst="ellipse">
            <a:avLst/>
          </a:prstGeom>
          <a:gradFill flip="none" rotWithShape="1">
            <a:gsLst>
              <a:gs pos="11000">
                <a:schemeClr val="accent4"/>
              </a:gs>
              <a:gs pos="80000">
                <a:schemeClr val="accent1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6000" b="1" dirty="0">
              <a:solidFill>
                <a:schemeClr val="bg1"/>
              </a:soli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20658" y="5509643"/>
            <a:ext cx="8998887" cy="155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b="1" dirty="0"/>
              <a:t>Adaptive Learning: </a:t>
            </a:r>
            <a:r>
              <a:rPr lang="en-US" dirty="0"/>
              <a:t>Implement adaptive learning mechanisms to allow the model to continuously update and refine its detection capabilities based on new threat patterns.</a:t>
            </a:r>
            <a:endParaRPr lang="en-US" sz="2400" dirty="0">
              <a:solidFill>
                <a:srgbClr val="28325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46915" y="8167809"/>
            <a:ext cx="8301560" cy="155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b="1" dirty="0"/>
              <a:t>Multi-Language Support: </a:t>
            </a:r>
            <a:r>
              <a:rPr lang="en-US" dirty="0"/>
              <a:t>Expand the model to support multiple languages, increasing its effectiveness for a global user base.</a:t>
            </a:r>
            <a:endParaRPr lang="en-US" sz="2400" dirty="0">
              <a:solidFill>
                <a:srgbClr val="28325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7274" y="208213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Chapter 5: Future enhancements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16249" y="1601724"/>
            <a:ext cx="3005202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Sora" pitchFamily="2" charset="0"/>
                <a:cs typeface="Sora" pitchFamily="2" charset="0"/>
              </a:rPr>
              <a:t>Key </a:t>
            </a:r>
            <a:r>
              <a:rPr lang="en-US" sz="4000" b="1" spc="-150" dirty="0">
                <a:gradFill>
                  <a:gsLst>
                    <a:gs pos="11000">
                      <a:schemeClr val="accent3"/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Findings</a:t>
            </a:r>
            <a:endParaRPr lang="en-US" sz="4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7" grpId="0" animBg="1"/>
          <p:bldP spid="8" grpId="0" animBg="1"/>
          <p:bldP spid="10" grpId="0"/>
          <p:bldP spid="11" grpId="0" animBg="1"/>
          <p:bldP spid="17" grpId="0"/>
          <p:bldP spid="18" grpId="0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7" grpId="0" animBg="1"/>
          <p:bldP spid="8" grpId="0" animBg="1"/>
          <p:bldP spid="10" grpId="0"/>
          <p:bldP spid="11" grpId="0" animBg="1"/>
          <p:bldP spid="17" grpId="0"/>
          <p:bldP spid="18" grpId="0"/>
          <p:bldP spid="1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rgbClr val="D9D9ED"/>
            </a:gs>
            <a:gs pos="80000">
              <a:srgbClr val="BEC3E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"/>
          <p:cNvSpPr/>
          <p:nvPr/>
        </p:nvSpPr>
        <p:spPr>
          <a:xfrm>
            <a:off x="13323940" y="-3050936"/>
            <a:ext cx="7997825" cy="7997823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30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"/>
          <p:cNvSpPr/>
          <p:nvPr/>
        </p:nvSpPr>
        <p:spPr>
          <a:xfrm>
            <a:off x="-2454166" y="5400133"/>
            <a:ext cx="6722661" cy="6722659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5"/>
              </a:gs>
              <a:gs pos="30000">
                <a:schemeClr val="accent3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49559" y="1310106"/>
            <a:ext cx="15588882" cy="7666788"/>
            <a:chOff x="1349559" y="1310106"/>
            <a:chExt cx="15588882" cy="7666788"/>
          </a:xfrm>
        </p:grpSpPr>
        <p:sp useBgFill="1">
          <p:nvSpPr>
            <p:cNvPr id="4" name="Rectangle: Rounded Corners 89"/>
            <p:cNvSpPr/>
            <p:nvPr/>
          </p:nvSpPr>
          <p:spPr>
            <a:xfrm>
              <a:off x="1349559" y="1310109"/>
              <a:ext cx="15588882" cy="7666785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49560" y="5400134"/>
              <a:ext cx="2918935" cy="3576760"/>
            </a:xfrm>
            <a:custGeom>
              <a:avLst/>
              <a:gdLst>
                <a:gd name="connsiteX0" fmla="*/ 1696310 w 2918935"/>
                <a:gd name="connsiteY0" fmla="*/ 0 h 3576760"/>
                <a:gd name="connsiteX1" fmla="*/ 2560704 w 2918935"/>
                <a:gd name="connsiteY1" fmla="*/ 358231 h 3576760"/>
                <a:gd name="connsiteX2" fmla="*/ 2560702 w 2918935"/>
                <a:gd name="connsiteY2" fmla="*/ 2087017 h 3576760"/>
                <a:gd name="connsiteX3" fmla="*/ 2150783 w 2918935"/>
                <a:gd name="connsiteY3" fmla="*/ 2496936 h 3576760"/>
                <a:gd name="connsiteX4" fmla="*/ 1792551 w 2918935"/>
                <a:gd name="connsiteY4" fmla="*/ 3361329 h 3576760"/>
                <a:gd name="connsiteX5" fmla="*/ 1813214 w 2918935"/>
                <a:gd name="connsiteY5" fmla="*/ 3576760 h 3576760"/>
                <a:gd name="connsiteX6" fmla="*/ 374368 w 2918935"/>
                <a:gd name="connsiteY6" fmla="*/ 3576760 h 3576760"/>
                <a:gd name="connsiteX7" fmla="*/ 0 w 2918935"/>
                <a:gd name="connsiteY7" fmla="*/ 3202391 h 3576760"/>
                <a:gd name="connsiteX8" fmla="*/ 0 w 2918935"/>
                <a:gd name="connsiteY8" fmla="*/ 1042963 h 3576760"/>
                <a:gd name="connsiteX9" fmla="*/ 17537 w 2918935"/>
                <a:gd name="connsiteY9" fmla="*/ 1036825 h 3576760"/>
                <a:gd name="connsiteX10" fmla="*/ 421997 w 2918935"/>
                <a:gd name="connsiteY10" fmla="*/ 768150 h 3576760"/>
                <a:gd name="connsiteX11" fmla="*/ 831916 w 2918935"/>
                <a:gd name="connsiteY11" fmla="*/ 358231 h 3576760"/>
                <a:gd name="connsiteX12" fmla="*/ 1696310 w 2918935"/>
                <a:gd name="connsiteY12" fmla="*/ 0 h 357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18935" h="3576760">
                  <a:moveTo>
                    <a:pt x="1696310" y="0"/>
                  </a:moveTo>
                  <a:cubicBezTo>
                    <a:pt x="2009096" y="0"/>
                    <a:pt x="2321882" y="119410"/>
                    <a:pt x="2560704" y="358231"/>
                  </a:cubicBezTo>
                  <a:cubicBezTo>
                    <a:pt x="3038347" y="835877"/>
                    <a:pt x="3038345" y="1609374"/>
                    <a:pt x="2560702" y="2087017"/>
                  </a:cubicBezTo>
                  <a:lnTo>
                    <a:pt x="2150783" y="2496936"/>
                  </a:lnTo>
                  <a:cubicBezTo>
                    <a:pt x="1911961" y="2735758"/>
                    <a:pt x="1792551" y="3048544"/>
                    <a:pt x="1792551" y="3361329"/>
                  </a:cubicBezTo>
                  <a:lnTo>
                    <a:pt x="1813214" y="3576760"/>
                  </a:lnTo>
                  <a:lnTo>
                    <a:pt x="374368" y="3576760"/>
                  </a:lnTo>
                  <a:cubicBezTo>
                    <a:pt x="167610" y="3576760"/>
                    <a:pt x="0" y="3409149"/>
                    <a:pt x="0" y="3202391"/>
                  </a:cubicBezTo>
                  <a:lnTo>
                    <a:pt x="0" y="1042963"/>
                  </a:lnTo>
                  <a:lnTo>
                    <a:pt x="17537" y="1036825"/>
                  </a:lnTo>
                  <a:cubicBezTo>
                    <a:pt x="164684" y="977120"/>
                    <a:pt x="302586" y="887561"/>
                    <a:pt x="421997" y="768150"/>
                  </a:cubicBezTo>
                  <a:lnTo>
                    <a:pt x="831916" y="358231"/>
                  </a:lnTo>
                  <a:cubicBezTo>
                    <a:pt x="1070738" y="119410"/>
                    <a:pt x="1383524" y="0"/>
                    <a:pt x="16963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alpha val="56000"/>
                  </a:schemeClr>
                </a:gs>
                <a:gs pos="30000">
                  <a:schemeClr val="accent3">
                    <a:alpha val="56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3323941" y="1310106"/>
              <a:ext cx="3614499" cy="3636782"/>
            </a:xfrm>
            <a:custGeom>
              <a:avLst/>
              <a:gdLst>
                <a:gd name="connsiteX0" fmla="*/ 1292778 w 3614499"/>
                <a:gd name="connsiteY0" fmla="*/ 0 h 3636782"/>
                <a:gd name="connsiteX1" fmla="*/ 3240131 w 3614499"/>
                <a:gd name="connsiteY1" fmla="*/ 0 h 3636782"/>
                <a:gd name="connsiteX2" fmla="*/ 3614499 w 3614499"/>
                <a:gd name="connsiteY2" fmla="*/ 374369 h 3636782"/>
                <a:gd name="connsiteX3" fmla="*/ 3614499 w 3614499"/>
                <a:gd name="connsiteY3" fmla="*/ 2349449 h 3636782"/>
                <a:gd name="connsiteX4" fmla="*/ 3584923 w 3614499"/>
                <a:gd name="connsiteY4" fmla="*/ 2356675 h 3636782"/>
                <a:gd name="connsiteX5" fmla="*/ 2970560 w 3614499"/>
                <a:gd name="connsiteY5" fmla="*/ 2722926 h 3636782"/>
                <a:gd name="connsiteX6" fmla="*/ 2482887 w 3614499"/>
                <a:gd name="connsiteY6" fmla="*/ 3210599 h 3636782"/>
                <a:gd name="connsiteX7" fmla="*/ 426185 w 3614499"/>
                <a:gd name="connsiteY7" fmla="*/ 3210599 h 3636782"/>
                <a:gd name="connsiteX8" fmla="*/ 426183 w 3614499"/>
                <a:gd name="connsiteY8" fmla="*/ 1153894 h 3636782"/>
                <a:gd name="connsiteX9" fmla="*/ 913856 w 3614499"/>
                <a:gd name="connsiteY9" fmla="*/ 666221 h 3636782"/>
                <a:gd name="connsiteX10" fmla="*/ 1280107 w 3614499"/>
                <a:gd name="connsiteY10" fmla="*/ 51860 h 363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614499" h="3636782">
                  <a:moveTo>
                    <a:pt x="1292778" y="0"/>
                  </a:moveTo>
                  <a:lnTo>
                    <a:pt x="3240131" y="0"/>
                  </a:lnTo>
                  <a:cubicBezTo>
                    <a:pt x="3446889" y="0"/>
                    <a:pt x="3614499" y="167611"/>
                    <a:pt x="3614499" y="374369"/>
                  </a:cubicBezTo>
                  <a:lnTo>
                    <a:pt x="3614499" y="2349449"/>
                  </a:lnTo>
                  <a:lnTo>
                    <a:pt x="3584923" y="2356675"/>
                  </a:lnTo>
                  <a:cubicBezTo>
                    <a:pt x="3360084" y="2423266"/>
                    <a:pt x="3148136" y="2545350"/>
                    <a:pt x="2970560" y="2722926"/>
                  </a:cubicBezTo>
                  <a:lnTo>
                    <a:pt x="2482887" y="3210599"/>
                  </a:lnTo>
                  <a:cubicBezTo>
                    <a:pt x="1914643" y="3778843"/>
                    <a:pt x="994429" y="3778843"/>
                    <a:pt x="426185" y="3210599"/>
                  </a:cubicBezTo>
                  <a:cubicBezTo>
                    <a:pt x="-142059" y="2642355"/>
                    <a:pt x="-142061" y="1722140"/>
                    <a:pt x="426183" y="1153894"/>
                  </a:cubicBezTo>
                  <a:lnTo>
                    <a:pt x="913856" y="666221"/>
                  </a:lnTo>
                  <a:cubicBezTo>
                    <a:pt x="1091432" y="488646"/>
                    <a:pt x="1213516" y="276698"/>
                    <a:pt x="1280107" y="5186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alpha val="56000"/>
                  </a:schemeClr>
                </a:gs>
                <a:gs pos="30000">
                  <a:schemeClr val="accent3">
                    <a:alpha val="56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: Rounded Corners 36"/>
            <p:cNvSpPr/>
            <p:nvPr/>
          </p:nvSpPr>
          <p:spPr>
            <a:xfrm>
              <a:off x="1349559" y="1310106"/>
              <a:ext cx="15588882" cy="7666788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28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32297" y="1548407"/>
            <a:ext cx="13584462" cy="8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6000" dirty="0">
                <a:solidFill>
                  <a:schemeClr val="tx1"/>
                </a:solidFill>
                <a:latin typeface="Sora" pitchFamily="2" charset="0"/>
                <a:cs typeface="Sora" pitchFamily="2" charset="0"/>
              </a:rPr>
              <a:t>Members Name </a:t>
            </a:r>
            <a:r>
              <a:rPr lang="en-US" sz="6000" dirty="0">
                <a:gradFill>
                  <a:gsLst>
                    <a:gs pos="11000">
                      <a:schemeClr val="accent3"/>
                    </a:gs>
                    <a:gs pos="100000">
                      <a:schemeClr val="accent1"/>
                    </a:gs>
                  </a:gsLst>
                  <a:lin ang="13500000" scaled="1"/>
                </a:gradFill>
                <a:latin typeface="Sora" pitchFamily="2" charset="0"/>
                <a:cs typeface="Sora" pitchFamily="2" charset="0"/>
              </a:rPr>
              <a:t>and their Responsibilities</a:t>
            </a:r>
            <a:endParaRPr lang="en-US" sz="6000" dirty="0">
              <a:gradFill>
                <a:gsLst>
                  <a:gs pos="11000">
                    <a:schemeClr val="accent3"/>
                  </a:gs>
                  <a:gs pos="100000">
                    <a:schemeClr val="accent1"/>
                  </a:gs>
                </a:gsLst>
                <a:lin ang="13500000" scaled="1"/>
              </a:gradFill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Rectangle: Rounded Corners 56"/>
          <p:cNvSpPr/>
          <p:nvPr/>
        </p:nvSpPr>
        <p:spPr>
          <a:xfrm flipH="1">
            <a:off x="2052061" y="3440624"/>
            <a:ext cx="14413558" cy="4215539"/>
          </a:xfrm>
          <a:prstGeom prst="roundRect">
            <a:avLst>
              <a:gd name="adj" fmla="val 7438"/>
            </a:avLst>
          </a:prstGeom>
          <a:gradFill>
            <a:gsLst>
              <a:gs pos="0">
                <a:srgbClr val="FFFFFF">
                  <a:alpha val="11000"/>
                </a:srgbClr>
              </a:gs>
              <a:gs pos="100000">
                <a:srgbClr val="FFFFFF">
                  <a:alpha val="21000"/>
                </a:srgbClr>
              </a:gs>
            </a:gsLst>
            <a:lin ang="2700000" scaled="0"/>
          </a:gradFill>
          <a:ln w="12700">
            <a:gradFill>
              <a:gsLst>
                <a:gs pos="35000">
                  <a:schemeClr val="bg1">
                    <a:alpha val="70000"/>
                  </a:schemeClr>
                </a:gs>
                <a:gs pos="100000">
                  <a:schemeClr val="accent1">
                    <a:lumMod val="30000"/>
                    <a:lumOff val="70000"/>
                    <a:alpha val="1000"/>
                  </a:schemeClr>
                </a:gs>
              </a:gsLst>
              <a:lin ang="5400000" scaled="1"/>
            </a:gra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77899" y="3884146"/>
          <a:ext cx="13138860" cy="332971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2112"/>
                <a:gridCol w="2922912"/>
                <a:gridCol w="9683836"/>
              </a:tblGrid>
              <a:tr h="51794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Name </a:t>
                      </a:r>
                      <a:endParaRPr 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143864" marT="71933" marB="7193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Responsibilities</a:t>
                      </a:r>
                      <a:endParaRPr 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214965" marR="214965" marT="107483" marB="107483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9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137160" marR="214965" marT="107483" marB="107483" anchor="ctr">
                    <a:lnT w="12700" cap="flat" cmpd="sng" algn="ctr">
                      <a:solidFill>
                        <a:srgbClr val="FFFFFF">
                          <a:lumMod val="8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137160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137160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85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137160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200" dirty="0"/>
                    </a:p>
                  </a:txBody>
                  <a:tcPr marL="214965" marR="214965" marT="107483" marB="107483"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6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6" grpId="0" animBg="1"/>
          <p:bldP spid="7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>
            <a:off x="15197876" y="-538365"/>
            <a:ext cx="4443414" cy="4443414"/>
          </a:xfrm>
          <a:custGeom>
            <a:avLst/>
            <a:gdLst>
              <a:gd name="connsiteX0" fmla="*/ 1481138 w 2962276"/>
              <a:gd name="connsiteY0" fmla="*/ 0 h 2962276"/>
              <a:gd name="connsiteX1" fmla="*/ 2962276 w 2962276"/>
              <a:gd name="connsiteY1" fmla="*/ 1481138 h 2962276"/>
              <a:gd name="connsiteX2" fmla="*/ 1481138 w 2962276"/>
              <a:gd name="connsiteY2" fmla="*/ 2962276 h 2962276"/>
              <a:gd name="connsiteX3" fmla="*/ 904612 w 2962276"/>
              <a:gd name="connsiteY3" fmla="*/ 2845881 h 2962276"/>
              <a:gd name="connsiteX4" fmla="*/ 847725 w 2962276"/>
              <a:gd name="connsiteY4" fmla="*/ 2818477 h 2962276"/>
              <a:gd name="connsiteX5" fmla="*/ 847725 w 2962276"/>
              <a:gd name="connsiteY5" fmla="*/ 1927312 h 2962276"/>
              <a:gd name="connsiteX6" fmla="*/ 658726 w 2962276"/>
              <a:gd name="connsiteY6" fmla="*/ 1738313 h 2962276"/>
              <a:gd name="connsiteX7" fmla="*/ 23784 w 2962276"/>
              <a:gd name="connsiteY7" fmla="*/ 1738313 h 2962276"/>
              <a:gd name="connsiteX8" fmla="*/ 7647 w 2962276"/>
              <a:gd name="connsiteY8" fmla="*/ 1632576 h 2962276"/>
              <a:gd name="connsiteX9" fmla="*/ 0 w 2962276"/>
              <a:gd name="connsiteY9" fmla="*/ 1481138 h 2962276"/>
              <a:gd name="connsiteX10" fmla="*/ 1481138 w 2962276"/>
              <a:gd name="connsiteY10" fmla="*/ 0 h 296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276" h="2962276">
                <a:moveTo>
                  <a:pt x="1481138" y="0"/>
                </a:moveTo>
                <a:cubicBezTo>
                  <a:pt x="2299148" y="0"/>
                  <a:pt x="2962276" y="663128"/>
                  <a:pt x="2962276" y="1481138"/>
                </a:cubicBezTo>
                <a:cubicBezTo>
                  <a:pt x="2962276" y="2299148"/>
                  <a:pt x="2299148" y="2962276"/>
                  <a:pt x="1481138" y="2962276"/>
                </a:cubicBezTo>
                <a:cubicBezTo>
                  <a:pt x="1276636" y="2962276"/>
                  <a:pt x="1081813" y="2920831"/>
                  <a:pt x="904612" y="2845881"/>
                </a:cubicBezTo>
                <a:lnTo>
                  <a:pt x="847725" y="2818477"/>
                </a:lnTo>
                <a:lnTo>
                  <a:pt x="847725" y="1927312"/>
                </a:lnTo>
                <a:cubicBezTo>
                  <a:pt x="847725" y="1822931"/>
                  <a:pt x="763107" y="1738313"/>
                  <a:pt x="658726" y="1738313"/>
                </a:cubicBezTo>
                <a:lnTo>
                  <a:pt x="23784" y="1738313"/>
                </a:lnTo>
                <a:lnTo>
                  <a:pt x="7647" y="1632576"/>
                </a:lnTo>
                <a:cubicBezTo>
                  <a:pt x="2591" y="1582784"/>
                  <a:pt x="0" y="1532263"/>
                  <a:pt x="0" y="1481138"/>
                </a:cubicBezTo>
                <a:cubicBezTo>
                  <a:pt x="0" y="663128"/>
                  <a:pt x="663128" y="0"/>
                  <a:pt x="14811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>
        <p:nvSpPr>
          <p:cNvPr id="47" name="Freeform: Shape 46"/>
          <p:cNvSpPr/>
          <p:nvPr/>
        </p:nvSpPr>
        <p:spPr>
          <a:xfrm>
            <a:off x="-2337505" y="2726113"/>
            <a:ext cx="7578114" cy="7520167"/>
          </a:xfrm>
          <a:custGeom>
            <a:avLst/>
            <a:gdLst>
              <a:gd name="connsiteX0" fmla="*/ 2330450 w 4660900"/>
              <a:gd name="connsiteY0" fmla="*/ 0 h 4660900"/>
              <a:gd name="connsiteX1" fmla="*/ 2468562 w 4660900"/>
              <a:gd name="connsiteY1" fmla="*/ 6974 h 4660900"/>
              <a:gd name="connsiteX2" fmla="*/ 2468562 w 4660900"/>
              <a:gd name="connsiteY2" fmla="*/ 1654358 h 4660900"/>
              <a:gd name="connsiteX3" fmla="*/ 2712854 w 4660900"/>
              <a:gd name="connsiteY3" fmla="*/ 1898650 h 4660900"/>
              <a:gd name="connsiteX4" fmla="*/ 4619333 w 4660900"/>
              <a:gd name="connsiteY4" fmla="*/ 1898650 h 4660900"/>
              <a:gd name="connsiteX5" fmla="*/ 4648868 w 4660900"/>
              <a:gd name="connsiteY5" fmla="*/ 2092175 h 4660900"/>
              <a:gd name="connsiteX6" fmla="*/ 4660900 w 4660900"/>
              <a:gd name="connsiteY6" fmla="*/ 2330450 h 4660900"/>
              <a:gd name="connsiteX7" fmla="*/ 2330450 w 4660900"/>
              <a:gd name="connsiteY7" fmla="*/ 4660900 h 4660900"/>
              <a:gd name="connsiteX8" fmla="*/ 0 w 4660900"/>
              <a:gd name="connsiteY8" fmla="*/ 2330450 h 4660900"/>
              <a:gd name="connsiteX9" fmla="*/ 2330450 w 4660900"/>
              <a:gd name="connsiteY9" fmla="*/ 0 h 466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0900" h="4660900">
                <a:moveTo>
                  <a:pt x="2330450" y="0"/>
                </a:moveTo>
                <a:lnTo>
                  <a:pt x="2468562" y="6974"/>
                </a:lnTo>
                <a:lnTo>
                  <a:pt x="2468562" y="1654358"/>
                </a:lnTo>
                <a:cubicBezTo>
                  <a:pt x="2468562" y="1789277"/>
                  <a:pt x="2577935" y="1898650"/>
                  <a:pt x="2712854" y="1898650"/>
                </a:cubicBezTo>
                <a:lnTo>
                  <a:pt x="4619333" y="1898650"/>
                </a:lnTo>
                <a:lnTo>
                  <a:pt x="4648868" y="2092175"/>
                </a:lnTo>
                <a:cubicBezTo>
                  <a:pt x="4656824" y="2170518"/>
                  <a:pt x="4660900" y="2250008"/>
                  <a:pt x="4660900" y="2330450"/>
                </a:cubicBezTo>
                <a:cubicBezTo>
                  <a:pt x="4660900" y="3617522"/>
                  <a:pt x="3617522" y="4660900"/>
                  <a:pt x="2330450" y="4660900"/>
                </a:cubicBezTo>
                <a:cubicBezTo>
                  <a:pt x="1043378" y="4660900"/>
                  <a:pt x="0" y="3617522"/>
                  <a:pt x="0" y="2330450"/>
                </a:cubicBezTo>
                <a:cubicBezTo>
                  <a:pt x="0" y="1043378"/>
                  <a:pt x="1043378" y="0"/>
                  <a:pt x="2330450" y="0"/>
                </a:cubicBezTo>
                <a:close/>
              </a:path>
            </a:pathLst>
          </a:cu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5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 useBgFill="1">
        <p:nvSpPr>
          <p:cNvPr id="25" name="Rectangle: Rounded Corners 24"/>
          <p:cNvSpPr/>
          <p:nvPr/>
        </p:nvSpPr>
        <p:spPr>
          <a:xfrm>
            <a:off x="1451552" y="2515291"/>
            <a:ext cx="15131632" cy="3265577"/>
          </a:xfrm>
          <a:prstGeom prst="roundRect">
            <a:avLst>
              <a:gd name="adj" fmla="val 9353"/>
            </a:avLst>
          </a:prstGeom>
          <a:solidFill>
            <a:schemeClr val="bg1">
              <a:lumMod val="95000"/>
            </a:schemeClr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</a:ln>
          <a:effectLst>
            <a:outerShdw blurRad="152400" dist="88900" dir="8520000" algn="ctr" rotWithShape="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/>
          </a:p>
        </p:txBody>
      </p:sp>
      <p:sp>
        <p:nvSpPr>
          <p:cNvPr id="27" name="Freeform: Shape 26"/>
          <p:cNvSpPr/>
          <p:nvPr/>
        </p:nvSpPr>
        <p:spPr>
          <a:xfrm>
            <a:off x="14998107" y="1809348"/>
            <a:ext cx="1733457" cy="2272515"/>
          </a:xfrm>
          <a:custGeom>
            <a:avLst/>
            <a:gdLst>
              <a:gd name="connsiteX0" fmla="*/ 0 w 823941"/>
              <a:gd name="connsiteY0" fmla="*/ 0 h 1080164"/>
              <a:gd name="connsiteX1" fmla="*/ 634942 w 823941"/>
              <a:gd name="connsiteY1" fmla="*/ 0 h 1080164"/>
              <a:gd name="connsiteX2" fmla="*/ 823941 w 823941"/>
              <a:gd name="connsiteY2" fmla="*/ 188999 h 1080164"/>
              <a:gd name="connsiteX3" fmla="*/ 823941 w 823941"/>
              <a:gd name="connsiteY3" fmla="*/ 1080164 h 1080164"/>
              <a:gd name="connsiteX4" fmla="*/ 751356 w 823941"/>
              <a:gd name="connsiteY4" fmla="*/ 1045198 h 1080164"/>
              <a:gd name="connsiteX5" fmla="*/ 6307 w 823941"/>
              <a:gd name="connsiteY5" fmla="*/ 41326 h 1080164"/>
              <a:gd name="connsiteX6" fmla="*/ 0 w 823941"/>
              <a:gd name="connsiteY6" fmla="*/ 0 h 108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3941" h="1080164">
                <a:moveTo>
                  <a:pt x="0" y="0"/>
                </a:moveTo>
                <a:lnTo>
                  <a:pt x="634942" y="0"/>
                </a:lnTo>
                <a:cubicBezTo>
                  <a:pt x="739323" y="0"/>
                  <a:pt x="823941" y="84618"/>
                  <a:pt x="823941" y="188999"/>
                </a:cubicBezTo>
                <a:lnTo>
                  <a:pt x="823941" y="1080164"/>
                </a:lnTo>
                <a:lnTo>
                  <a:pt x="751356" y="1045198"/>
                </a:lnTo>
                <a:cubicBezTo>
                  <a:pt x="373595" y="839986"/>
                  <a:pt x="95093" y="475209"/>
                  <a:pt x="6307" y="41326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0000"/>
                  <a:lumOff val="40000"/>
                  <a:alpha val="70000"/>
                </a:schemeClr>
              </a:gs>
              <a:gs pos="100000">
                <a:schemeClr val="accent3">
                  <a:lumMod val="60000"/>
                  <a:lumOff val="40000"/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  <a:effectLst>
            <a:softEdge rad="241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4050" dirty="0"/>
          </a:p>
        </p:txBody>
      </p:sp>
      <p:sp>
        <p:nvSpPr>
          <p:cNvPr id="52" name="TextBox 51"/>
          <p:cNvSpPr txBox="1"/>
          <p:nvPr/>
        </p:nvSpPr>
        <p:spPr>
          <a:xfrm>
            <a:off x="1868201" y="2848184"/>
            <a:ext cx="14298333" cy="2466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NewRomanPSMT" panose="02020503050405090304"/>
              </a:rPr>
              <a:t>In conclusion, this project has successfully developed a machine learning model that significantly enhances the detection of spam and phishing threats, offering high accuracy. Its potential for seamless integration into existing systems makes it a valuable tool for improving cybersecurity. Looking ahead, future enhancements such as contextual understanding, adaptive learning, and multi-language support will further refine the model, ensuring it remains effective against evolving threats and serves a broader audience.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802770" y="531187"/>
            <a:ext cx="13640478" cy="925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 spc="-150" dirty="0">
                <a:gradFill flip="none" rotWithShape="1">
                  <a:gsLst>
                    <a:gs pos="11000">
                      <a:schemeClr val="accent4"/>
                    </a:gs>
                    <a:gs pos="80000">
                      <a:schemeClr val="accent1"/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</a:rPr>
              <a:t>Conclusion</a:t>
            </a:r>
            <a:endParaRPr lang="en-US" sz="6600" b="1" u="sng" spc="-150" dirty="0">
              <a:gradFill flip="none" rotWithShape="1">
                <a:gsLst>
                  <a:gs pos="11000">
                    <a:schemeClr val="accent4"/>
                  </a:gs>
                  <a:gs pos="80000">
                    <a:schemeClr val="accent1"/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Freeform: Shape 477"/>
          <p:cNvSpPr/>
          <p:nvPr/>
        </p:nvSpPr>
        <p:spPr>
          <a:xfrm>
            <a:off x="1" y="1203698"/>
            <a:ext cx="14465405" cy="9083306"/>
          </a:xfrm>
          <a:custGeom>
            <a:avLst/>
            <a:gdLst>
              <a:gd name="connsiteX0" fmla="*/ 1006900 w 9643603"/>
              <a:gd name="connsiteY0" fmla="*/ 1045 h 6055537"/>
              <a:gd name="connsiteX1" fmla="*/ 1737849 w 9643603"/>
              <a:gd name="connsiteY1" fmla="*/ 145571 h 6055537"/>
              <a:gd name="connsiteX2" fmla="*/ 4389243 w 9643603"/>
              <a:gd name="connsiteY2" fmla="*/ 1053582 h 6055537"/>
              <a:gd name="connsiteX3" fmla="*/ 7064850 w 9643603"/>
              <a:gd name="connsiteY3" fmla="*/ 1513642 h 6055537"/>
              <a:gd name="connsiteX4" fmla="*/ 9486214 w 9643603"/>
              <a:gd name="connsiteY4" fmla="*/ 1114116 h 6055537"/>
              <a:gd name="connsiteX5" fmla="*/ 9643603 w 9643603"/>
              <a:gd name="connsiteY5" fmla="*/ 1356253 h 6055537"/>
              <a:gd name="connsiteX6" fmla="*/ 9098796 w 9643603"/>
              <a:gd name="connsiteY6" fmla="*/ 2118983 h 6055537"/>
              <a:gd name="connsiteX7" fmla="*/ 8154464 w 9643603"/>
              <a:gd name="connsiteY7" fmla="*/ 4213463 h 6055537"/>
              <a:gd name="connsiteX8" fmla="*/ 6427031 w 9643603"/>
              <a:gd name="connsiteY8" fmla="*/ 5957803 h 6055537"/>
              <a:gd name="connsiteX9" fmla="*/ 6341672 w 9643603"/>
              <a:gd name="connsiteY9" fmla="*/ 6055537 h 6055537"/>
              <a:gd name="connsiteX10" fmla="*/ 0 w 9643603"/>
              <a:gd name="connsiteY10" fmla="*/ 6055537 h 6055537"/>
              <a:gd name="connsiteX11" fmla="*/ 0 w 9643603"/>
              <a:gd name="connsiteY11" fmla="*/ 161817 h 6055537"/>
              <a:gd name="connsiteX12" fmla="*/ 3583 w 9643603"/>
              <a:gd name="connsiteY12" fmla="*/ 160527 h 6055537"/>
              <a:gd name="connsiteX13" fmla="*/ 1006900 w 9643603"/>
              <a:gd name="connsiteY13" fmla="*/ 1045 h 6055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43603" h="6055537">
                <a:moveTo>
                  <a:pt x="1006900" y="1045"/>
                </a:moveTo>
                <a:cubicBezTo>
                  <a:pt x="1240713" y="7855"/>
                  <a:pt x="1489659" y="48716"/>
                  <a:pt x="1737849" y="145571"/>
                </a:cubicBezTo>
                <a:cubicBezTo>
                  <a:pt x="2730609" y="532989"/>
                  <a:pt x="3093813" y="1259398"/>
                  <a:pt x="4389243" y="1053582"/>
                </a:cubicBezTo>
                <a:cubicBezTo>
                  <a:pt x="5684673" y="847766"/>
                  <a:pt x="6193159" y="738805"/>
                  <a:pt x="7064850" y="1513642"/>
                </a:cubicBezTo>
                <a:cubicBezTo>
                  <a:pt x="7936541" y="2288478"/>
                  <a:pt x="8457135" y="1356253"/>
                  <a:pt x="9486214" y="1114116"/>
                </a:cubicBezTo>
                <a:lnTo>
                  <a:pt x="9643603" y="1356253"/>
                </a:lnTo>
                <a:cubicBezTo>
                  <a:pt x="9643603" y="1356253"/>
                  <a:pt x="9401467" y="1816312"/>
                  <a:pt x="9098796" y="2118983"/>
                </a:cubicBezTo>
                <a:cubicBezTo>
                  <a:pt x="8796126" y="2421653"/>
                  <a:pt x="8336066" y="2796965"/>
                  <a:pt x="8154464" y="4213463"/>
                </a:cubicBezTo>
                <a:cubicBezTo>
                  <a:pt x="8006913" y="5364368"/>
                  <a:pt x="7180007" y="5140581"/>
                  <a:pt x="6427031" y="5957803"/>
                </a:cubicBezTo>
                <a:lnTo>
                  <a:pt x="6341672" y="6055537"/>
                </a:lnTo>
                <a:lnTo>
                  <a:pt x="0" y="6055537"/>
                </a:lnTo>
                <a:lnTo>
                  <a:pt x="0" y="161817"/>
                </a:lnTo>
                <a:lnTo>
                  <a:pt x="3583" y="160527"/>
                </a:lnTo>
                <a:cubicBezTo>
                  <a:pt x="234901" y="81490"/>
                  <a:pt x="597727" y="-10872"/>
                  <a:pt x="1006900" y="1045"/>
                </a:cubicBezTo>
                <a:close/>
              </a:path>
            </a:pathLst>
          </a:custGeom>
          <a:gradFill>
            <a:gsLst>
              <a:gs pos="100000">
                <a:schemeClr val="accent3"/>
              </a:gs>
              <a:gs pos="60000">
                <a:schemeClr val="accent2"/>
              </a:gs>
              <a:gs pos="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50"/>
          </a:p>
        </p:txBody>
      </p:sp>
      <p:grpSp>
        <p:nvGrpSpPr>
          <p:cNvPr id="324" name="Group 323"/>
          <p:cNvGrpSpPr/>
          <p:nvPr/>
        </p:nvGrpSpPr>
        <p:grpSpPr>
          <a:xfrm rot="2957412">
            <a:off x="13944467" y="801367"/>
            <a:ext cx="1611333" cy="3609386"/>
            <a:chOff x="5262562" y="1562100"/>
            <a:chExt cx="1666874" cy="3733799"/>
          </a:xfrm>
        </p:grpSpPr>
        <p:grpSp>
          <p:nvGrpSpPr>
            <p:cNvPr id="325" name="Graphic 251"/>
            <p:cNvGrpSpPr/>
            <p:nvPr/>
          </p:nvGrpSpPr>
          <p:grpSpPr>
            <a:xfrm>
              <a:off x="5940531" y="4670107"/>
              <a:ext cx="344274" cy="454342"/>
              <a:chOff x="5940531" y="4670107"/>
              <a:chExt cx="344274" cy="454342"/>
            </a:xfrm>
          </p:grpSpPr>
          <p:grpSp>
            <p:nvGrpSpPr>
              <p:cNvPr id="456" name="Graphic 251"/>
              <p:cNvGrpSpPr/>
              <p:nvPr/>
            </p:nvGrpSpPr>
            <p:grpSpPr>
              <a:xfrm>
                <a:off x="5940531" y="4670107"/>
                <a:ext cx="344274" cy="454342"/>
                <a:chOff x="5940531" y="4670107"/>
                <a:chExt cx="344274" cy="454342"/>
              </a:xfrm>
            </p:grpSpPr>
            <p:sp>
              <p:nvSpPr>
                <p:cNvPr id="476" name="Freeform: Shape 475"/>
                <p:cNvSpPr/>
                <p:nvPr/>
              </p:nvSpPr>
              <p:spPr>
                <a:xfrm>
                  <a:off x="5945293" y="4674869"/>
                  <a:ext cx="333953" cy="444841"/>
                </a:xfrm>
                <a:custGeom>
                  <a:avLst/>
                  <a:gdLst>
                    <a:gd name="connsiteX0" fmla="*/ 227858 w 333953"/>
                    <a:gd name="connsiteY0" fmla="*/ 0 h 444841"/>
                    <a:gd name="connsiteX1" fmla="*/ 106891 w 333953"/>
                    <a:gd name="connsiteY1" fmla="*/ 0 h 444841"/>
                    <a:gd name="connsiteX2" fmla="*/ 211 w 333953"/>
                    <a:gd name="connsiteY2" fmla="*/ 418148 h 444841"/>
                    <a:gd name="connsiteX3" fmla="*/ 166898 w 333953"/>
                    <a:gd name="connsiteY3" fmla="*/ 444818 h 444841"/>
                    <a:gd name="connsiteX4" fmla="*/ 333586 w 333953"/>
                    <a:gd name="connsiteY4" fmla="*/ 418148 h 444841"/>
                    <a:gd name="connsiteX5" fmla="*/ 227858 w 333953"/>
                    <a:gd name="connsiteY5" fmla="*/ 0 h 444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3953" h="444841">
                      <a:moveTo>
                        <a:pt x="227858" y="0"/>
                      </a:moveTo>
                      <a:lnTo>
                        <a:pt x="106891" y="0"/>
                      </a:lnTo>
                      <a:cubicBezTo>
                        <a:pt x="106891" y="0"/>
                        <a:pt x="-5504" y="166688"/>
                        <a:pt x="211" y="418148"/>
                      </a:cubicBezTo>
                      <a:cubicBezTo>
                        <a:pt x="211" y="418148"/>
                        <a:pt x="67838" y="445770"/>
                        <a:pt x="166898" y="444818"/>
                      </a:cubicBezTo>
                      <a:cubicBezTo>
                        <a:pt x="265958" y="445770"/>
                        <a:pt x="333586" y="418148"/>
                        <a:pt x="333586" y="418148"/>
                      </a:cubicBezTo>
                      <a:cubicBezTo>
                        <a:pt x="341206" y="166688"/>
                        <a:pt x="227858" y="0"/>
                        <a:pt x="227858" y="0"/>
                      </a:cubicBezTo>
                      <a:close/>
                    </a:path>
                  </a:pathLst>
                </a:custGeom>
                <a:solidFill>
                  <a:srgbClr val="8082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477" name="Freeform: Shape 476"/>
                <p:cNvSpPr/>
                <p:nvPr/>
              </p:nvSpPr>
              <p:spPr>
                <a:xfrm>
                  <a:off x="5940531" y="4670107"/>
                  <a:ext cx="344274" cy="454342"/>
                </a:xfrm>
                <a:custGeom>
                  <a:avLst/>
                  <a:gdLst>
                    <a:gd name="connsiteX0" fmla="*/ 178328 w 344274"/>
                    <a:gd name="connsiteY0" fmla="*/ 454343 h 454342"/>
                    <a:gd name="connsiteX1" fmla="*/ 178328 w 344274"/>
                    <a:gd name="connsiteY1" fmla="*/ 454343 h 454342"/>
                    <a:gd name="connsiteX2" fmla="*/ 171661 w 344274"/>
                    <a:gd name="connsiteY2" fmla="*/ 454343 h 454342"/>
                    <a:gd name="connsiteX3" fmla="*/ 165946 w 344274"/>
                    <a:gd name="connsiteY3" fmla="*/ 454343 h 454342"/>
                    <a:gd name="connsiteX4" fmla="*/ 3068 w 344274"/>
                    <a:gd name="connsiteY4" fmla="*/ 426720 h 454342"/>
                    <a:gd name="connsiteX5" fmla="*/ 211 w 344274"/>
                    <a:gd name="connsiteY5" fmla="*/ 422910 h 454342"/>
                    <a:gd name="connsiteX6" fmla="*/ 107843 w 344274"/>
                    <a:gd name="connsiteY6" fmla="*/ 1905 h 454342"/>
                    <a:gd name="connsiteX7" fmla="*/ 111653 w 344274"/>
                    <a:gd name="connsiteY7" fmla="*/ 0 h 454342"/>
                    <a:gd name="connsiteX8" fmla="*/ 232621 w 344274"/>
                    <a:gd name="connsiteY8" fmla="*/ 0 h 454342"/>
                    <a:gd name="connsiteX9" fmla="*/ 236431 w 344274"/>
                    <a:gd name="connsiteY9" fmla="*/ 1905 h 454342"/>
                    <a:gd name="connsiteX10" fmla="*/ 344063 w 344274"/>
                    <a:gd name="connsiteY10" fmla="*/ 422910 h 454342"/>
                    <a:gd name="connsiteX11" fmla="*/ 341206 w 344274"/>
                    <a:gd name="connsiteY11" fmla="*/ 426720 h 454342"/>
                    <a:gd name="connsiteX12" fmla="*/ 178328 w 344274"/>
                    <a:gd name="connsiteY12" fmla="*/ 454343 h 454342"/>
                    <a:gd name="connsiteX13" fmla="*/ 172613 w 344274"/>
                    <a:gd name="connsiteY13" fmla="*/ 444818 h 454342"/>
                    <a:gd name="connsiteX14" fmla="*/ 179281 w 344274"/>
                    <a:gd name="connsiteY14" fmla="*/ 444818 h 454342"/>
                    <a:gd name="connsiteX15" fmla="*/ 335491 w 344274"/>
                    <a:gd name="connsiteY15" fmla="*/ 419100 h 454342"/>
                    <a:gd name="connsiteX16" fmla="*/ 230716 w 344274"/>
                    <a:gd name="connsiteY16" fmla="*/ 8573 h 454342"/>
                    <a:gd name="connsiteX17" fmla="*/ 114511 w 344274"/>
                    <a:gd name="connsiteY17" fmla="*/ 8573 h 454342"/>
                    <a:gd name="connsiteX18" fmla="*/ 9736 w 344274"/>
                    <a:gd name="connsiteY18" fmla="*/ 419100 h 454342"/>
                    <a:gd name="connsiteX19" fmla="*/ 165946 w 344274"/>
                    <a:gd name="connsiteY19" fmla="*/ 444818 h 454342"/>
                    <a:gd name="connsiteX20" fmla="*/ 172613 w 344274"/>
                    <a:gd name="connsiteY20" fmla="*/ 444818 h 45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4274" h="454342">
                      <a:moveTo>
                        <a:pt x="178328" y="454343"/>
                      </a:moveTo>
                      <a:cubicBezTo>
                        <a:pt x="178328" y="454343"/>
                        <a:pt x="178328" y="454343"/>
                        <a:pt x="178328" y="454343"/>
                      </a:cubicBezTo>
                      <a:lnTo>
                        <a:pt x="171661" y="454343"/>
                      </a:lnTo>
                      <a:lnTo>
                        <a:pt x="165946" y="454343"/>
                      </a:lnTo>
                      <a:cubicBezTo>
                        <a:pt x="70696" y="454343"/>
                        <a:pt x="4021" y="427673"/>
                        <a:pt x="3068" y="426720"/>
                      </a:cubicBezTo>
                      <a:cubicBezTo>
                        <a:pt x="1163" y="425768"/>
                        <a:pt x="211" y="424815"/>
                        <a:pt x="211" y="422910"/>
                      </a:cubicBezTo>
                      <a:cubicBezTo>
                        <a:pt x="-5504" y="172403"/>
                        <a:pt x="106891" y="3810"/>
                        <a:pt x="107843" y="1905"/>
                      </a:cubicBezTo>
                      <a:cubicBezTo>
                        <a:pt x="108796" y="953"/>
                        <a:pt x="109748" y="0"/>
                        <a:pt x="111653" y="0"/>
                      </a:cubicBezTo>
                      <a:lnTo>
                        <a:pt x="232621" y="0"/>
                      </a:lnTo>
                      <a:cubicBezTo>
                        <a:pt x="234526" y="0"/>
                        <a:pt x="235478" y="953"/>
                        <a:pt x="236431" y="1905"/>
                      </a:cubicBezTo>
                      <a:cubicBezTo>
                        <a:pt x="237383" y="3810"/>
                        <a:pt x="349778" y="172403"/>
                        <a:pt x="344063" y="422910"/>
                      </a:cubicBezTo>
                      <a:cubicBezTo>
                        <a:pt x="344063" y="424815"/>
                        <a:pt x="343111" y="426720"/>
                        <a:pt x="341206" y="426720"/>
                      </a:cubicBezTo>
                      <a:cubicBezTo>
                        <a:pt x="340253" y="427673"/>
                        <a:pt x="274531" y="454343"/>
                        <a:pt x="178328" y="454343"/>
                      </a:cubicBezTo>
                      <a:close/>
                      <a:moveTo>
                        <a:pt x="172613" y="444818"/>
                      </a:moveTo>
                      <a:lnTo>
                        <a:pt x="179281" y="444818"/>
                      </a:lnTo>
                      <a:cubicBezTo>
                        <a:pt x="262148" y="444818"/>
                        <a:pt x="322156" y="423863"/>
                        <a:pt x="335491" y="419100"/>
                      </a:cubicBezTo>
                      <a:cubicBezTo>
                        <a:pt x="340253" y="188595"/>
                        <a:pt x="243098" y="28575"/>
                        <a:pt x="230716" y="8573"/>
                      </a:cubicBezTo>
                      <a:lnTo>
                        <a:pt x="114511" y="8573"/>
                      </a:lnTo>
                      <a:cubicBezTo>
                        <a:pt x="102128" y="28575"/>
                        <a:pt x="4973" y="187643"/>
                        <a:pt x="9736" y="419100"/>
                      </a:cubicBezTo>
                      <a:cubicBezTo>
                        <a:pt x="23071" y="423863"/>
                        <a:pt x="83078" y="444818"/>
                        <a:pt x="165946" y="444818"/>
                      </a:cubicBezTo>
                      <a:lnTo>
                        <a:pt x="172613" y="444818"/>
                      </a:lnTo>
                      <a:close/>
                    </a:path>
                  </a:pathLst>
                </a:custGeom>
                <a:solidFill>
                  <a:srgbClr val="4F525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  <p:grpSp>
            <p:nvGrpSpPr>
              <p:cNvPr id="457" name="Graphic 251"/>
              <p:cNvGrpSpPr/>
              <p:nvPr/>
            </p:nvGrpSpPr>
            <p:grpSpPr>
              <a:xfrm>
                <a:off x="5941694" y="4675822"/>
                <a:ext cx="342900" cy="414337"/>
                <a:chOff x="5941694" y="4675822"/>
                <a:chExt cx="342900" cy="414337"/>
              </a:xfrm>
            </p:grpSpPr>
            <p:sp>
              <p:nvSpPr>
                <p:cNvPr id="460" name="Freeform: Shape 459"/>
                <p:cNvSpPr/>
                <p:nvPr/>
              </p:nvSpPr>
              <p:spPr>
                <a:xfrm>
                  <a:off x="5995034" y="4675822"/>
                  <a:ext cx="234314" cy="126732"/>
                </a:xfrm>
                <a:custGeom>
                  <a:avLst/>
                  <a:gdLst>
                    <a:gd name="connsiteX0" fmla="*/ 234315 w 234314"/>
                    <a:gd name="connsiteY0" fmla="*/ 115253 h 126732"/>
                    <a:gd name="connsiteX1" fmla="*/ 178117 w 234314"/>
                    <a:gd name="connsiteY1" fmla="*/ 0 h 126732"/>
                    <a:gd name="connsiteX2" fmla="*/ 57150 w 234314"/>
                    <a:gd name="connsiteY2" fmla="*/ 0 h 126732"/>
                    <a:gd name="connsiteX3" fmla="*/ 0 w 234314"/>
                    <a:gd name="connsiteY3" fmla="*/ 118110 h 126732"/>
                    <a:gd name="connsiteX4" fmla="*/ 234315 w 234314"/>
                    <a:gd name="connsiteY4" fmla="*/ 115253 h 126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314" h="126732">
                      <a:moveTo>
                        <a:pt x="234315" y="115253"/>
                      </a:moveTo>
                      <a:cubicBezTo>
                        <a:pt x="206692" y="41910"/>
                        <a:pt x="178117" y="0"/>
                        <a:pt x="178117" y="0"/>
                      </a:cubicBezTo>
                      <a:lnTo>
                        <a:pt x="57150" y="0"/>
                      </a:lnTo>
                      <a:cubicBezTo>
                        <a:pt x="57150" y="0"/>
                        <a:pt x="27623" y="42863"/>
                        <a:pt x="0" y="118110"/>
                      </a:cubicBezTo>
                      <a:cubicBezTo>
                        <a:pt x="51435" y="126683"/>
                        <a:pt x="132398" y="133350"/>
                        <a:pt x="234315" y="115253"/>
                      </a:cubicBezTo>
                      <a:close/>
                    </a:path>
                  </a:pathLst>
                </a:custGeom>
                <a:solidFill>
                  <a:srgbClr val="B3B5B8">
                    <a:alpha val="9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grpSp>
              <p:nvGrpSpPr>
                <p:cNvPr id="461" name="Graphic 251"/>
                <p:cNvGrpSpPr/>
                <p:nvPr/>
              </p:nvGrpSpPr>
              <p:grpSpPr>
                <a:xfrm>
                  <a:off x="5941694" y="5036819"/>
                  <a:ext cx="342900" cy="53340"/>
                  <a:chOff x="5941694" y="5036819"/>
                  <a:chExt cx="342900" cy="53340"/>
                </a:xfrm>
              </p:grpSpPr>
              <p:sp>
                <p:nvSpPr>
                  <p:cNvPr id="474" name="Freeform: Shape 473"/>
                  <p:cNvSpPr/>
                  <p:nvPr/>
                </p:nvSpPr>
                <p:spPr>
                  <a:xfrm>
                    <a:off x="5946457" y="5043487"/>
                    <a:ext cx="334327" cy="42862"/>
                  </a:xfrm>
                  <a:custGeom>
                    <a:avLst/>
                    <a:gdLst>
                      <a:gd name="connsiteX0" fmla="*/ 0 w 334327"/>
                      <a:gd name="connsiteY0" fmla="*/ 953 h 42862"/>
                      <a:gd name="connsiteX1" fmla="*/ 0 w 334327"/>
                      <a:gd name="connsiteY1" fmla="*/ 21907 h 42862"/>
                      <a:gd name="connsiteX2" fmla="*/ 154305 w 334327"/>
                      <a:gd name="connsiteY2" fmla="*/ 42863 h 42862"/>
                      <a:gd name="connsiteX3" fmla="*/ 334328 w 334327"/>
                      <a:gd name="connsiteY3" fmla="*/ 20003 h 42862"/>
                      <a:gd name="connsiteX4" fmla="*/ 333375 w 334327"/>
                      <a:gd name="connsiteY4" fmla="*/ 0 h 42862"/>
                      <a:gd name="connsiteX5" fmla="*/ 0 w 334327"/>
                      <a:gd name="connsiteY5" fmla="*/ 953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4327" h="42862">
                        <a:moveTo>
                          <a:pt x="0" y="953"/>
                        </a:moveTo>
                        <a:cubicBezTo>
                          <a:pt x="0" y="7620"/>
                          <a:pt x="0" y="14288"/>
                          <a:pt x="0" y="21907"/>
                        </a:cubicBezTo>
                        <a:cubicBezTo>
                          <a:pt x="27622" y="30480"/>
                          <a:pt x="80963" y="42863"/>
                          <a:pt x="154305" y="42863"/>
                        </a:cubicBezTo>
                        <a:cubicBezTo>
                          <a:pt x="204788" y="42863"/>
                          <a:pt x="265747" y="37147"/>
                          <a:pt x="334328" y="20003"/>
                        </a:cubicBezTo>
                        <a:cubicBezTo>
                          <a:pt x="334328" y="13335"/>
                          <a:pt x="334328" y="6668"/>
                          <a:pt x="333375" y="0"/>
                        </a:cubicBezTo>
                        <a:cubicBezTo>
                          <a:pt x="160972" y="42863"/>
                          <a:pt x="40005" y="13335"/>
                          <a:pt x="0" y="953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75" name="Freeform: Shape 474"/>
                  <p:cNvSpPr/>
                  <p:nvPr/>
                </p:nvSpPr>
                <p:spPr>
                  <a:xfrm>
                    <a:off x="5941694" y="5036819"/>
                    <a:ext cx="342900" cy="53340"/>
                  </a:xfrm>
                  <a:custGeom>
                    <a:avLst/>
                    <a:gdLst>
                      <a:gd name="connsiteX0" fmla="*/ 158115 w 342900"/>
                      <a:gd name="connsiteY0" fmla="*/ 53340 h 53340"/>
                      <a:gd name="connsiteX1" fmla="*/ 2857 w 342900"/>
                      <a:gd name="connsiteY1" fmla="*/ 32385 h 53340"/>
                      <a:gd name="connsiteX2" fmla="*/ 0 w 342900"/>
                      <a:gd name="connsiteY2" fmla="*/ 27623 h 53340"/>
                      <a:gd name="connsiteX3" fmla="*/ 0 w 342900"/>
                      <a:gd name="connsiteY3" fmla="*/ 6668 h 53340"/>
                      <a:gd name="connsiteX4" fmla="*/ 1905 w 342900"/>
                      <a:gd name="connsiteY4" fmla="*/ 2858 h 53340"/>
                      <a:gd name="connsiteX5" fmla="*/ 5715 w 342900"/>
                      <a:gd name="connsiteY5" fmla="*/ 1905 h 53340"/>
                      <a:gd name="connsiteX6" fmla="*/ 159067 w 342900"/>
                      <a:gd name="connsiteY6" fmla="*/ 22860 h 53340"/>
                      <a:gd name="connsiteX7" fmla="*/ 336232 w 342900"/>
                      <a:gd name="connsiteY7" fmla="*/ 0 h 53340"/>
                      <a:gd name="connsiteX8" fmla="*/ 340042 w 342900"/>
                      <a:gd name="connsiteY8" fmla="*/ 953 h 53340"/>
                      <a:gd name="connsiteX9" fmla="*/ 341947 w 342900"/>
                      <a:gd name="connsiteY9" fmla="*/ 4763 h 53340"/>
                      <a:gd name="connsiteX10" fmla="*/ 342900 w 342900"/>
                      <a:gd name="connsiteY10" fmla="*/ 24765 h 53340"/>
                      <a:gd name="connsiteX11" fmla="*/ 339090 w 342900"/>
                      <a:gd name="connsiteY11" fmla="*/ 29528 h 53340"/>
                      <a:gd name="connsiteX12" fmla="*/ 158115 w 342900"/>
                      <a:gd name="connsiteY12" fmla="*/ 53340 h 53340"/>
                      <a:gd name="connsiteX13" fmla="*/ 8572 w 342900"/>
                      <a:gd name="connsiteY13" fmla="*/ 24765 h 53340"/>
                      <a:gd name="connsiteX14" fmla="*/ 158115 w 342900"/>
                      <a:gd name="connsiteY14" fmla="*/ 44768 h 53340"/>
                      <a:gd name="connsiteX15" fmla="*/ 333375 w 342900"/>
                      <a:gd name="connsiteY15" fmla="*/ 22860 h 53340"/>
                      <a:gd name="connsiteX16" fmla="*/ 333375 w 342900"/>
                      <a:gd name="connsiteY16" fmla="*/ 12383 h 53340"/>
                      <a:gd name="connsiteX17" fmla="*/ 159067 w 342900"/>
                      <a:gd name="connsiteY17" fmla="*/ 34290 h 53340"/>
                      <a:gd name="connsiteX18" fmla="*/ 8572 w 342900"/>
                      <a:gd name="connsiteY18" fmla="*/ 14288 h 53340"/>
                      <a:gd name="connsiteX19" fmla="*/ 8572 w 342900"/>
                      <a:gd name="connsiteY19" fmla="*/ 24765 h 53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42900" h="53340">
                        <a:moveTo>
                          <a:pt x="158115" y="53340"/>
                        </a:moveTo>
                        <a:cubicBezTo>
                          <a:pt x="81915" y="53340"/>
                          <a:pt x="27622" y="40005"/>
                          <a:pt x="2857" y="32385"/>
                        </a:cubicBezTo>
                        <a:cubicBezTo>
                          <a:pt x="952" y="31433"/>
                          <a:pt x="0" y="29528"/>
                          <a:pt x="0" y="27623"/>
                        </a:cubicBezTo>
                        <a:cubicBezTo>
                          <a:pt x="0" y="20955"/>
                          <a:pt x="0" y="13335"/>
                          <a:pt x="0" y="6668"/>
                        </a:cubicBezTo>
                        <a:cubicBezTo>
                          <a:pt x="0" y="4763"/>
                          <a:pt x="952" y="3810"/>
                          <a:pt x="1905" y="2858"/>
                        </a:cubicBezTo>
                        <a:cubicBezTo>
                          <a:pt x="2857" y="1905"/>
                          <a:pt x="4763" y="1905"/>
                          <a:pt x="5715" y="1905"/>
                        </a:cubicBezTo>
                        <a:cubicBezTo>
                          <a:pt x="30480" y="9525"/>
                          <a:pt x="83820" y="22860"/>
                          <a:pt x="159067" y="22860"/>
                        </a:cubicBezTo>
                        <a:cubicBezTo>
                          <a:pt x="216217" y="22860"/>
                          <a:pt x="276225" y="15240"/>
                          <a:pt x="336232" y="0"/>
                        </a:cubicBezTo>
                        <a:cubicBezTo>
                          <a:pt x="337185" y="0"/>
                          <a:pt x="339090" y="0"/>
                          <a:pt x="340042" y="953"/>
                        </a:cubicBezTo>
                        <a:cubicBezTo>
                          <a:pt x="340995" y="1905"/>
                          <a:pt x="341947" y="2858"/>
                          <a:pt x="341947" y="4763"/>
                        </a:cubicBezTo>
                        <a:cubicBezTo>
                          <a:pt x="341947" y="11430"/>
                          <a:pt x="341947" y="18098"/>
                          <a:pt x="342900" y="24765"/>
                        </a:cubicBezTo>
                        <a:cubicBezTo>
                          <a:pt x="342900" y="26670"/>
                          <a:pt x="340995" y="28575"/>
                          <a:pt x="339090" y="29528"/>
                        </a:cubicBezTo>
                        <a:cubicBezTo>
                          <a:pt x="277178" y="45720"/>
                          <a:pt x="216217" y="53340"/>
                          <a:pt x="158115" y="53340"/>
                        </a:cubicBezTo>
                        <a:close/>
                        <a:moveTo>
                          <a:pt x="8572" y="24765"/>
                        </a:moveTo>
                        <a:cubicBezTo>
                          <a:pt x="35242" y="32385"/>
                          <a:pt x="86677" y="44768"/>
                          <a:pt x="158115" y="44768"/>
                        </a:cubicBezTo>
                        <a:cubicBezTo>
                          <a:pt x="214313" y="44768"/>
                          <a:pt x="273367" y="37148"/>
                          <a:pt x="333375" y="22860"/>
                        </a:cubicBezTo>
                        <a:cubicBezTo>
                          <a:pt x="333375" y="19050"/>
                          <a:pt x="333375" y="15240"/>
                          <a:pt x="333375" y="12383"/>
                        </a:cubicBezTo>
                        <a:cubicBezTo>
                          <a:pt x="274320" y="26670"/>
                          <a:pt x="216217" y="34290"/>
                          <a:pt x="159067" y="34290"/>
                        </a:cubicBezTo>
                        <a:cubicBezTo>
                          <a:pt x="87630" y="34290"/>
                          <a:pt x="35242" y="22860"/>
                          <a:pt x="8572" y="14288"/>
                        </a:cubicBezTo>
                        <a:cubicBezTo>
                          <a:pt x="8572" y="17145"/>
                          <a:pt x="8572" y="20955"/>
                          <a:pt x="8572" y="24765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62" name="Graphic 251"/>
                <p:cNvGrpSpPr/>
                <p:nvPr/>
              </p:nvGrpSpPr>
              <p:grpSpPr>
                <a:xfrm>
                  <a:off x="5944298" y="4974907"/>
                  <a:ext cx="337438" cy="49530"/>
                  <a:chOff x="5944298" y="4974907"/>
                  <a:chExt cx="337438" cy="49530"/>
                </a:xfrm>
              </p:grpSpPr>
              <p:sp>
                <p:nvSpPr>
                  <p:cNvPr id="472" name="Freeform: Shape 471"/>
                  <p:cNvSpPr/>
                  <p:nvPr/>
                </p:nvSpPr>
                <p:spPr>
                  <a:xfrm>
                    <a:off x="5949314" y="4978717"/>
                    <a:ext cx="328612" cy="41909"/>
                  </a:xfrm>
                  <a:custGeom>
                    <a:avLst/>
                    <a:gdLst>
                      <a:gd name="connsiteX0" fmla="*/ 1905 w 328612"/>
                      <a:gd name="connsiteY0" fmla="*/ 1905 h 41909"/>
                      <a:gd name="connsiteX1" fmla="*/ 0 w 328612"/>
                      <a:gd name="connsiteY1" fmla="*/ 21907 h 41909"/>
                      <a:gd name="connsiteX2" fmla="*/ 151448 w 328612"/>
                      <a:gd name="connsiteY2" fmla="*/ 41910 h 41909"/>
                      <a:gd name="connsiteX3" fmla="*/ 328613 w 328612"/>
                      <a:gd name="connsiteY3" fmla="*/ 20002 h 41909"/>
                      <a:gd name="connsiteX4" fmla="*/ 326708 w 328612"/>
                      <a:gd name="connsiteY4" fmla="*/ 0 h 41909"/>
                      <a:gd name="connsiteX5" fmla="*/ 1905 w 328612"/>
                      <a:gd name="connsiteY5" fmla="*/ 1905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8612" h="41909">
                        <a:moveTo>
                          <a:pt x="1905" y="1905"/>
                        </a:moveTo>
                        <a:cubicBezTo>
                          <a:pt x="952" y="8572"/>
                          <a:pt x="0" y="15240"/>
                          <a:pt x="0" y="21907"/>
                        </a:cubicBezTo>
                        <a:cubicBezTo>
                          <a:pt x="28575" y="30480"/>
                          <a:pt x="80010" y="41910"/>
                          <a:pt x="151448" y="41910"/>
                        </a:cubicBezTo>
                        <a:cubicBezTo>
                          <a:pt x="200977" y="41910"/>
                          <a:pt x="260985" y="36195"/>
                          <a:pt x="328613" y="20002"/>
                        </a:cubicBezTo>
                        <a:cubicBezTo>
                          <a:pt x="327660" y="13335"/>
                          <a:pt x="327660" y="6667"/>
                          <a:pt x="326708" y="0"/>
                        </a:cubicBezTo>
                        <a:cubicBezTo>
                          <a:pt x="161925" y="39052"/>
                          <a:pt x="45720" y="14288"/>
                          <a:pt x="1905" y="1905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73" name="Freeform: Shape 472"/>
                  <p:cNvSpPr/>
                  <p:nvPr/>
                </p:nvSpPr>
                <p:spPr>
                  <a:xfrm>
                    <a:off x="5944298" y="4974907"/>
                    <a:ext cx="337438" cy="49530"/>
                  </a:xfrm>
                  <a:custGeom>
                    <a:avLst/>
                    <a:gdLst>
                      <a:gd name="connsiteX0" fmla="*/ 155511 w 337438"/>
                      <a:gd name="connsiteY0" fmla="*/ 49530 h 49530"/>
                      <a:gd name="connsiteX1" fmla="*/ 3111 w 337438"/>
                      <a:gd name="connsiteY1" fmla="*/ 29528 h 49530"/>
                      <a:gd name="connsiteX2" fmla="*/ 253 w 337438"/>
                      <a:gd name="connsiteY2" fmla="*/ 24765 h 49530"/>
                      <a:gd name="connsiteX3" fmla="*/ 2158 w 337438"/>
                      <a:gd name="connsiteY3" fmla="*/ 4763 h 49530"/>
                      <a:gd name="connsiteX4" fmla="*/ 4063 w 337438"/>
                      <a:gd name="connsiteY4" fmla="*/ 1905 h 49530"/>
                      <a:gd name="connsiteX5" fmla="*/ 7873 w 337438"/>
                      <a:gd name="connsiteY5" fmla="*/ 953 h 49530"/>
                      <a:gd name="connsiteX6" fmla="*/ 157416 w 337438"/>
                      <a:gd name="connsiteY6" fmla="*/ 20955 h 49530"/>
                      <a:gd name="connsiteX7" fmla="*/ 329818 w 337438"/>
                      <a:gd name="connsiteY7" fmla="*/ 0 h 49530"/>
                      <a:gd name="connsiteX8" fmla="*/ 333628 w 337438"/>
                      <a:gd name="connsiteY8" fmla="*/ 953 h 49530"/>
                      <a:gd name="connsiteX9" fmla="*/ 335533 w 337438"/>
                      <a:gd name="connsiteY9" fmla="*/ 3810 h 49530"/>
                      <a:gd name="connsiteX10" fmla="*/ 337438 w 337438"/>
                      <a:gd name="connsiteY10" fmla="*/ 23813 h 49530"/>
                      <a:gd name="connsiteX11" fmla="*/ 333628 w 337438"/>
                      <a:gd name="connsiteY11" fmla="*/ 28575 h 49530"/>
                      <a:gd name="connsiteX12" fmla="*/ 155511 w 337438"/>
                      <a:gd name="connsiteY12" fmla="*/ 49530 h 49530"/>
                      <a:gd name="connsiteX13" fmla="*/ 9778 w 337438"/>
                      <a:gd name="connsiteY13" fmla="*/ 21908 h 49530"/>
                      <a:gd name="connsiteX14" fmla="*/ 155511 w 337438"/>
                      <a:gd name="connsiteY14" fmla="*/ 40005 h 49530"/>
                      <a:gd name="connsiteX15" fmla="*/ 326961 w 337438"/>
                      <a:gd name="connsiteY15" fmla="*/ 19050 h 49530"/>
                      <a:gd name="connsiteX16" fmla="*/ 326008 w 337438"/>
                      <a:gd name="connsiteY16" fmla="*/ 8573 h 49530"/>
                      <a:gd name="connsiteX17" fmla="*/ 156463 w 337438"/>
                      <a:gd name="connsiteY17" fmla="*/ 28575 h 49530"/>
                      <a:gd name="connsiteX18" fmla="*/ 9778 w 337438"/>
                      <a:gd name="connsiteY18" fmla="*/ 10478 h 49530"/>
                      <a:gd name="connsiteX19" fmla="*/ 9778 w 337438"/>
                      <a:gd name="connsiteY19" fmla="*/ 21908 h 49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37438" h="49530">
                        <a:moveTo>
                          <a:pt x="155511" y="49530"/>
                        </a:moveTo>
                        <a:cubicBezTo>
                          <a:pt x="85978" y="49530"/>
                          <a:pt x="33591" y="39053"/>
                          <a:pt x="3111" y="29528"/>
                        </a:cubicBezTo>
                        <a:cubicBezTo>
                          <a:pt x="1206" y="28575"/>
                          <a:pt x="-699" y="26670"/>
                          <a:pt x="253" y="24765"/>
                        </a:cubicBezTo>
                        <a:cubicBezTo>
                          <a:pt x="1206" y="18098"/>
                          <a:pt x="1206" y="11430"/>
                          <a:pt x="2158" y="4763"/>
                        </a:cubicBezTo>
                        <a:cubicBezTo>
                          <a:pt x="2158" y="3810"/>
                          <a:pt x="3111" y="1905"/>
                          <a:pt x="4063" y="1905"/>
                        </a:cubicBezTo>
                        <a:cubicBezTo>
                          <a:pt x="5016" y="953"/>
                          <a:pt x="6921" y="953"/>
                          <a:pt x="7873" y="953"/>
                        </a:cubicBezTo>
                        <a:cubicBezTo>
                          <a:pt x="32638" y="8573"/>
                          <a:pt x="84073" y="20955"/>
                          <a:pt x="157416" y="20955"/>
                        </a:cubicBezTo>
                        <a:cubicBezTo>
                          <a:pt x="213613" y="20955"/>
                          <a:pt x="270763" y="13335"/>
                          <a:pt x="329818" y="0"/>
                        </a:cubicBezTo>
                        <a:cubicBezTo>
                          <a:pt x="330771" y="0"/>
                          <a:pt x="332676" y="0"/>
                          <a:pt x="333628" y="953"/>
                        </a:cubicBezTo>
                        <a:cubicBezTo>
                          <a:pt x="334581" y="1905"/>
                          <a:pt x="335533" y="2858"/>
                          <a:pt x="335533" y="3810"/>
                        </a:cubicBezTo>
                        <a:cubicBezTo>
                          <a:pt x="336486" y="10478"/>
                          <a:pt x="337438" y="17145"/>
                          <a:pt x="337438" y="23813"/>
                        </a:cubicBezTo>
                        <a:cubicBezTo>
                          <a:pt x="337438" y="25718"/>
                          <a:pt x="336486" y="28575"/>
                          <a:pt x="333628" y="28575"/>
                        </a:cubicBezTo>
                        <a:cubicBezTo>
                          <a:pt x="272668" y="42863"/>
                          <a:pt x="212661" y="49530"/>
                          <a:pt x="155511" y="49530"/>
                        </a:cubicBezTo>
                        <a:close/>
                        <a:moveTo>
                          <a:pt x="9778" y="21908"/>
                        </a:moveTo>
                        <a:cubicBezTo>
                          <a:pt x="40258" y="30480"/>
                          <a:pt x="89788" y="40005"/>
                          <a:pt x="155511" y="40005"/>
                        </a:cubicBezTo>
                        <a:cubicBezTo>
                          <a:pt x="210756" y="40005"/>
                          <a:pt x="268858" y="33338"/>
                          <a:pt x="326961" y="19050"/>
                        </a:cubicBezTo>
                        <a:cubicBezTo>
                          <a:pt x="326961" y="15240"/>
                          <a:pt x="326008" y="12383"/>
                          <a:pt x="326008" y="8573"/>
                        </a:cubicBezTo>
                        <a:cubicBezTo>
                          <a:pt x="268858" y="21908"/>
                          <a:pt x="211708" y="28575"/>
                          <a:pt x="156463" y="28575"/>
                        </a:cubicBezTo>
                        <a:cubicBezTo>
                          <a:pt x="87883" y="28575"/>
                          <a:pt x="36448" y="18098"/>
                          <a:pt x="9778" y="10478"/>
                        </a:cubicBezTo>
                        <a:cubicBezTo>
                          <a:pt x="9778" y="15240"/>
                          <a:pt x="9778" y="18098"/>
                          <a:pt x="9778" y="21908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63" name="Graphic 251"/>
                <p:cNvGrpSpPr/>
                <p:nvPr/>
              </p:nvGrpSpPr>
              <p:grpSpPr>
                <a:xfrm>
                  <a:off x="5965507" y="4847019"/>
                  <a:ext cx="293369" cy="45973"/>
                  <a:chOff x="5965507" y="4847019"/>
                  <a:chExt cx="293369" cy="45973"/>
                </a:xfrm>
              </p:grpSpPr>
              <p:sp>
                <p:nvSpPr>
                  <p:cNvPr id="470" name="Freeform: Shape 469"/>
                  <p:cNvSpPr/>
                  <p:nvPr/>
                </p:nvSpPr>
                <p:spPr>
                  <a:xfrm>
                    <a:off x="5971222" y="4852987"/>
                    <a:ext cx="283844" cy="36194"/>
                  </a:xfrm>
                  <a:custGeom>
                    <a:avLst/>
                    <a:gdLst>
                      <a:gd name="connsiteX0" fmla="*/ 283845 w 283844"/>
                      <a:gd name="connsiteY0" fmla="*/ 19050 h 36194"/>
                      <a:gd name="connsiteX1" fmla="*/ 279082 w 283844"/>
                      <a:gd name="connsiteY1" fmla="*/ 0 h 36194"/>
                      <a:gd name="connsiteX2" fmla="*/ 4763 w 283844"/>
                      <a:gd name="connsiteY2" fmla="*/ 2857 h 36194"/>
                      <a:gd name="connsiteX3" fmla="*/ 0 w 283844"/>
                      <a:gd name="connsiteY3" fmla="*/ 21907 h 36194"/>
                      <a:gd name="connsiteX4" fmla="*/ 129540 w 283844"/>
                      <a:gd name="connsiteY4" fmla="*/ 36195 h 36194"/>
                      <a:gd name="connsiteX5" fmla="*/ 283845 w 283844"/>
                      <a:gd name="connsiteY5" fmla="*/ 19050 h 36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844" h="36194">
                        <a:moveTo>
                          <a:pt x="283845" y="19050"/>
                        </a:moveTo>
                        <a:cubicBezTo>
                          <a:pt x="281940" y="12382"/>
                          <a:pt x="280035" y="5715"/>
                          <a:pt x="279082" y="0"/>
                        </a:cubicBezTo>
                        <a:cubicBezTo>
                          <a:pt x="152400" y="26670"/>
                          <a:pt x="57150" y="14288"/>
                          <a:pt x="4763" y="2857"/>
                        </a:cubicBezTo>
                        <a:cubicBezTo>
                          <a:pt x="2857" y="9525"/>
                          <a:pt x="952" y="15240"/>
                          <a:pt x="0" y="21907"/>
                        </a:cubicBezTo>
                        <a:cubicBezTo>
                          <a:pt x="30480" y="28575"/>
                          <a:pt x="74295" y="36195"/>
                          <a:pt x="129540" y="36195"/>
                        </a:cubicBezTo>
                        <a:cubicBezTo>
                          <a:pt x="173355" y="35243"/>
                          <a:pt x="224790" y="31432"/>
                          <a:pt x="283845" y="19050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71" name="Freeform: Shape 470"/>
                  <p:cNvSpPr/>
                  <p:nvPr/>
                </p:nvSpPr>
                <p:spPr>
                  <a:xfrm>
                    <a:off x="5965507" y="4847019"/>
                    <a:ext cx="293369" cy="45973"/>
                  </a:xfrm>
                  <a:custGeom>
                    <a:avLst/>
                    <a:gdLst>
                      <a:gd name="connsiteX0" fmla="*/ 134302 w 293369"/>
                      <a:gd name="connsiteY0" fmla="*/ 45974 h 45973"/>
                      <a:gd name="connsiteX1" fmla="*/ 3810 w 293369"/>
                      <a:gd name="connsiteY1" fmla="*/ 31686 h 45973"/>
                      <a:gd name="connsiteX2" fmla="*/ 952 w 293369"/>
                      <a:gd name="connsiteY2" fmla="*/ 29781 h 45973"/>
                      <a:gd name="connsiteX3" fmla="*/ 0 w 293369"/>
                      <a:gd name="connsiteY3" fmla="*/ 25971 h 45973"/>
                      <a:gd name="connsiteX4" fmla="*/ 4763 w 293369"/>
                      <a:gd name="connsiteY4" fmla="*/ 5968 h 45973"/>
                      <a:gd name="connsiteX5" fmla="*/ 10477 w 293369"/>
                      <a:gd name="connsiteY5" fmla="*/ 3111 h 45973"/>
                      <a:gd name="connsiteX6" fmla="*/ 135255 w 293369"/>
                      <a:gd name="connsiteY6" fmla="*/ 16446 h 45973"/>
                      <a:gd name="connsiteX7" fmla="*/ 282892 w 293369"/>
                      <a:gd name="connsiteY7" fmla="*/ 253 h 45973"/>
                      <a:gd name="connsiteX8" fmla="*/ 288607 w 293369"/>
                      <a:gd name="connsiteY8" fmla="*/ 3111 h 45973"/>
                      <a:gd name="connsiteX9" fmla="*/ 293370 w 293369"/>
                      <a:gd name="connsiteY9" fmla="*/ 22161 h 45973"/>
                      <a:gd name="connsiteX10" fmla="*/ 292417 w 293369"/>
                      <a:gd name="connsiteY10" fmla="*/ 25971 h 45973"/>
                      <a:gd name="connsiteX11" fmla="*/ 289560 w 293369"/>
                      <a:gd name="connsiteY11" fmla="*/ 27876 h 45973"/>
                      <a:gd name="connsiteX12" fmla="*/ 134302 w 293369"/>
                      <a:gd name="connsiteY12" fmla="*/ 45974 h 45973"/>
                      <a:gd name="connsiteX13" fmla="*/ 10477 w 293369"/>
                      <a:gd name="connsiteY13" fmla="*/ 24066 h 45973"/>
                      <a:gd name="connsiteX14" fmla="*/ 283845 w 293369"/>
                      <a:gd name="connsiteY14" fmla="*/ 21208 h 45973"/>
                      <a:gd name="connsiteX15" fmla="*/ 280988 w 293369"/>
                      <a:gd name="connsiteY15" fmla="*/ 10731 h 45973"/>
                      <a:gd name="connsiteX16" fmla="*/ 136207 w 293369"/>
                      <a:gd name="connsiteY16" fmla="*/ 25971 h 45973"/>
                      <a:gd name="connsiteX17" fmla="*/ 13335 w 293369"/>
                      <a:gd name="connsiteY17" fmla="*/ 13588 h 45973"/>
                      <a:gd name="connsiteX18" fmla="*/ 10477 w 293369"/>
                      <a:gd name="connsiteY18" fmla="*/ 24066 h 45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93369" h="45973">
                        <a:moveTo>
                          <a:pt x="134302" y="45974"/>
                        </a:moveTo>
                        <a:cubicBezTo>
                          <a:pt x="87630" y="45974"/>
                          <a:pt x="43815" y="41211"/>
                          <a:pt x="3810" y="31686"/>
                        </a:cubicBezTo>
                        <a:cubicBezTo>
                          <a:pt x="2857" y="31686"/>
                          <a:pt x="1905" y="30733"/>
                          <a:pt x="952" y="29781"/>
                        </a:cubicBezTo>
                        <a:cubicBezTo>
                          <a:pt x="0" y="28828"/>
                          <a:pt x="0" y="27876"/>
                          <a:pt x="0" y="25971"/>
                        </a:cubicBezTo>
                        <a:cubicBezTo>
                          <a:pt x="1905" y="19303"/>
                          <a:pt x="3810" y="12636"/>
                          <a:pt x="4763" y="5968"/>
                        </a:cubicBezTo>
                        <a:cubicBezTo>
                          <a:pt x="5715" y="3111"/>
                          <a:pt x="7620" y="2158"/>
                          <a:pt x="10477" y="3111"/>
                        </a:cubicBezTo>
                        <a:cubicBezTo>
                          <a:pt x="37147" y="8826"/>
                          <a:pt x="80010" y="16446"/>
                          <a:pt x="135255" y="16446"/>
                        </a:cubicBezTo>
                        <a:cubicBezTo>
                          <a:pt x="182880" y="16446"/>
                          <a:pt x="232410" y="10731"/>
                          <a:pt x="282892" y="253"/>
                        </a:cubicBezTo>
                        <a:cubicBezTo>
                          <a:pt x="284797" y="-699"/>
                          <a:pt x="287655" y="1206"/>
                          <a:pt x="288607" y="3111"/>
                        </a:cubicBezTo>
                        <a:cubicBezTo>
                          <a:pt x="290513" y="9778"/>
                          <a:pt x="292417" y="15493"/>
                          <a:pt x="293370" y="22161"/>
                        </a:cubicBezTo>
                        <a:cubicBezTo>
                          <a:pt x="293370" y="23113"/>
                          <a:pt x="293370" y="25018"/>
                          <a:pt x="292417" y="25971"/>
                        </a:cubicBezTo>
                        <a:cubicBezTo>
                          <a:pt x="291465" y="26924"/>
                          <a:pt x="290513" y="27876"/>
                          <a:pt x="289560" y="27876"/>
                        </a:cubicBezTo>
                        <a:cubicBezTo>
                          <a:pt x="237172" y="40258"/>
                          <a:pt x="184785" y="45974"/>
                          <a:pt x="134302" y="45974"/>
                        </a:cubicBezTo>
                        <a:close/>
                        <a:moveTo>
                          <a:pt x="10477" y="24066"/>
                        </a:moveTo>
                        <a:cubicBezTo>
                          <a:pt x="90488" y="42163"/>
                          <a:pt x="184785" y="41211"/>
                          <a:pt x="283845" y="21208"/>
                        </a:cubicBezTo>
                        <a:cubicBezTo>
                          <a:pt x="282892" y="17399"/>
                          <a:pt x="281940" y="14541"/>
                          <a:pt x="280988" y="10731"/>
                        </a:cubicBezTo>
                        <a:cubicBezTo>
                          <a:pt x="231457" y="21208"/>
                          <a:pt x="182880" y="25971"/>
                          <a:pt x="136207" y="25971"/>
                        </a:cubicBezTo>
                        <a:cubicBezTo>
                          <a:pt x="82867" y="25971"/>
                          <a:pt x="40957" y="19303"/>
                          <a:pt x="13335" y="13588"/>
                        </a:cubicBezTo>
                        <a:cubicBezTo>
                          <a:pt x="12382" y="17399"/>
                          <a:pt x="11430" y="20256"/>
                          <a:pt x="10477" y="24066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64" name="Graphic 251"/>
                <p:cNvGrpSpPr/>
                <p:nvPr/>
              </p:nvGrpSpPr>
              <p:grpSpPr>
                <a:xfrm>
                  <a:off x="5952172" y="4911090"/>
                  <a:ext cx="320992" cy="47625"/>
                  <a:chOff x="5952172" y="4911090"/>
                  <a:chExt cx="320992" cy="47625"/>
                </a:xfrm>
              </p:grpSpPr>
              <p:sp>
                <p:nvSpPr>
                  <p:cNvPr id="468" name="Freeform: Shape 467"/>
                  <p:cNvSpPr/>
                  <p:nvPr/>
                </p:nvSpPr>
                <p:spPr>
                  <a:xfrm>
                    <a:off x="5956934" y="4914900"/>
                    <a:ext cx="311467" cy="39052"/>
                  </a:xfrm>
                  <a:custGeom>
                    <a:avLst/>
                    <a:gdLst>
                      <a:gd name="connsiteX0" fmla="*/ 3810 w 311467"/>
                      <a:gd name="connsiteY0" fmla="*/ 1905 h 39052"/>
                      <a:gd name="connsiteX1" fmla="*/ 0 w 311467"/>
                      <a:gd name="connsiteY1" fmla="*/ 21907 h 39052"/>
                      <a:gd name="connsiteX2" fmla="*/ 142875 w 311467"/>
                      <a:gd name="connsiteY2" fmla="*/ 39053 h 39052"/>
                      <a:gd name="connsiteX3" fmla="*/ 311467 w 311467"/>
                      <a:gd name="connsiteY3" fmla="*/ 19050 h 39052"/>
                      <a:gd name="connsiteX4" fmla="*/ 307657 w 311467"/>
                      <a:gd name="connsiteY4" fmla="*/ 0 h 39052"/>
                      <a:gd name="connsiteX5" fmla="*/ 3810 w 311467"/>
                      <a:gd name="connsiteY5" fmla="*/ 1905 h 39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1467" h="39052">
                        <a:moveTo>
                          <a:pt x="3810" y="1905"/>
                        </a:moveTo>
                        <a:cubicBezTo>
                          <a:pt x="2857" y="8572"/>
                          <a:pt x="952" y="15240"/>
                          <a:pt x="0" y="21907"/>
                        </a:cubicBezTo>
                        <a:cubicBezTo>
                          <a:pt x="29527" y="29528"/>
                          <a:pt x="78105" y="39053"/>
                          <a:pt x="142875" y="39053"/>
                        </a:cubicBezTo>
                        <a:cubicBezTo>
                          <a:pt x="190500" y="39053"/>
                          <a:pt x="247650" y="34290"/>
                          <a:pt x="311467" y="19050"/>
                        </a:cubicBezTo>
                        <a:cubicBezTo>
                          <a:pt x="310515" y="12382"/>
                          <a:pt x="309563" y="5715"/>
                          <a:pt x="307657" y="0"/>
                        </a:cubicBezTo>
                        <a:cubicBezTo>
                          <a:pt x="160020" y="34290"/>
                          <a:pt x="52388" y="15240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69" name="Freeform: Shape 468"/>
                  <p:cNvSpPr/>
                  <p:nvPr/>
                </p:nvSpPr>
                <p:spPr>
                  <a:xfrm>
                    <a:off x="5952172" y="4911090"/>
                    <a:ext cx="320992" cy="47625"/>
                  </a:xfrm>
                  <a:custGeom>
                    <a:avLst/>
                    <a:gdLst>
                      <a:gd name="connsiteX0" fmla="*/ 147638 w 320992"/>
                      <a:gd name="connsiteY0" fmla="*/ 47625 h 47625"/>
                      <a:gd name="connsiteX1" fmla="*/ 3810 w 320992"/>
                      <a:gd name="connsiteY1" fmla="*/ 30480 h 47625"/>
                      <a:gd name="connsiteX2" fmla="*/ 0 w 320992"/>
                      <a:gd name="connsiteY2" fmla="*/ 25717 h 47625"/>
                      <a:gd name="connsiteX3" fmla="*/ 3810 w 320992"/>
                      <a:gd name="connsiteY3" fmla="*/ 5715 h 47625"/>
                      <a:gd name="connsiteX4" fmla="*/ 5715 w 320992"/>
                      <a:gd name="connsiteY4" fmla="*/ 2857 h 47625"/>
                      <a:gd name="connsiteX5" fmla="*/ 9525 w 320992"/>
                      <a:gd name="connsiteY5" fmla="*/ 1905 h 47625"/>
                      <a:gd name="connsiteX6" fmla="*/ 148590 w 320992"/>
                      <a:gd name="connsiteY6" fmla="*/ 19050 h 47625"/>
                      <a:gd name="connsiteX7" fmla="*/ 311467 w 320992"/>
                      <a:gd name="connsiteY7" fmla="*/ 0 h 47625"/>
                      <a:gd name="connsiteX8" fmla="*/ 315278 w 320992"/>
                      <a:gd name="connsiteY8" fmla="*/ 953 h 47625"/>
                      <a:gd name="connsiteX9" fmla="*/ 317182 w 320992"/>
                      <a:gd name="connsiteY9" fmla="*/ 3810 h 47625"/>
                      <a:gd name="connsiteX10" fmla="*/ 320992 w 320992"/>
                      <a:gd name="connsiteY10" fmla="*/ 23813 h 47625"/>
                      <a:gd name="connsiteX11" fmla="*/ 317182 w 320992"/>
                      <a:gd name="connsiteY11" fmla="*/ 29528 h 47625"/>
                      <a:gd name="connsiteX12" fmla="*/ 147638 w 320992"/>
                      <a:gd name="connsiteY12" fmla="*/ 47625 h 47625"/>
                      <a:gd name="connsiteX13" fmla="*/ 10477 w 320992"/>
                      <a:gd name="connsiteY13" fmla="*/ 22860 h 47625"/>
                      <a:gd name="connsiteX14" fmla="*/ 147638 w 320992"/>
                      <a:gd name="connsiteY14" fmla="*/ 39053 h 47625"/>
                      <a:gd name="connsiteX15" fmla="*/ 310515 w 320992"/>
                      <a:gd name="connsiteY15" fmla="*/ 20003 h 47625"/>
                      <a:gd name="connsiteX16" fmla="*/ 308610 w 320992"/>
                      <a:gd name="connsiteY16" fmla="*/ 9525 h 47625"/>
                      <a:gd name="connsiteX17" fmla="*/ 148590 w 320992"/>
                      <a:gd name="connsiteY17" fmla="*/ 27622 h 47625"/>
                      <a:gd name="connsiteX18" fmla="*/ 11430 w 320992"/>
                      <a:gd name="connsiteY18" fmla="*/ 11430 h 47625"/>
                      <a:gd name="connsiteX19" fmla="*/ 10477 w 320992"/>
                      <a:gd name="connsiteY19" fmla="*/ 2286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20992" h="47625">
                        <a:moveTo>
                          <a:pt x="147638" y="47625"/>
                        </a:moveTo>
                        <a:cubicBezTo>
                          <a:pt x="82867" y="47625"/>
                          <a:pt x="33338" y="38100"/>
                          <a:pt x="3810" y="30480"/>
                        </a:cubicBezTo>
                        <a:cubicBezTo>
                          <a:pt x="1905" y="29528"/>
                          <a:pt x="0" y="27622"/>
                          <a:pt x="0" y="25717"/>
                        </a:cubicBezTo>
                        <a:cubicBezTo>
                          <a:pt x="952" y="19050"/>
                          <a:pt x="1905" y="12382"/>
                          <a:pt x="3810" y="5715"/>
                        </a:cubicBezTo>
                        <a:cubicBezTo>
                          <a:pt x="3810" y="4763"/>
                          <a:pt x="4763" y="3810"/>
                          <a:pt x="5715" y="2857"/>
                        </a:cubicBezTo>
                        <a:cubicBezTo>
                          <a:pt x="6667" y="1905"/>
                          <a:pt x="8573" y="1905"/>
                          <a:pt x="9525" y="1905"/>
                        </a:cubicBezTo>
                        <a:cubicBezTo>
                          <a:pt x="38100" y="9525"/>
                          <a:pt x="85725" y="19050"/>
                          <a:pt x="148590" y="19050"/>
                        </a:cubicBezTo>
                        <a:cubicBezTo>
                          <a:pt x="200977" y="19050"/>
                          <a:pt x="256223" y="12382"/>
                          <a:pt x="311467" y="0"/>
                        </a:cubicBezTo>
                        <a:cubicBezTo>
                          <a:pt x="312420" y="0"/>
                          <a:pt x="314325" y="0"/>
                          <a:pt x="315278" y="953"/>
                        </a:cubicBezTo>
                        <a:cubicBezTo>
                          <a:pt x="316230" y="1905"/>
                          <a:pt x="317182" y="2857"/>
                          <a:pt x="317182" y="3810"/>
                        </a:cubicBezTo>
                        <a:cubicBezTo>
                          <a:pt x="318135" y="10478"/>
                          <a:pt x="320040" y="17145"/>
                          <a:pt x="320992" y="23813"/>
                        </a:cubicBezTo>
                        <a:cubicBezTo>
                          <a:pt x="320992" y="26670"/>
                          <a:pt x="320040" y="28575"/>
                          <a:pt x="317182" y="29528"/>
                        </a:cubicBezTo>
                        <a:cubicBezTo>
                          <a:pt x="259080" y="40957"/>
                          <a:pt x="201930" y="47625"/>
                          <a:pt x="147638" y="47625"/>
                        </a:cubicBezTo>
                        <a:close/>
                        <a:moveTo>
                          <a:pt x="10477" y="22860"/>
                        </a:moveTo>
                        <a:cubicBezTo>
                          <a:pt x="40005" y="30480"/>
                          <a:pt x="86677" y="39053"/>
                          <a:pt x="147638" y="39053"/>
                        </a:cubicBezTo>
                        <a:cubicBezTo>
                          <a:pt x="200025" y="39053"/>
                          <a:pt x="255270" y="32385"/>
                          <a:pt x="310515" y="20003"/>
                        </a:cubicBezTo>
                        <a:cubicBezTo>
                          <a:pt x="309563" y="16192"/>
                          <a:pt x="309563" y="13335"/>
                          <a:pt x="308610" y="9525"/>
                        </a:cubicBezTo>
                        <a:cubicBezTo>
                          <a:pt x="254317" y="21907"/>
                          <a:pt x="200977" y="27622"/>
                          <a:pt x="148590" y="27622"/>
                        </a:cubicBezTo>
                        <a:cubicBezTo>
                          <a:pt x="87630" y="27622"/>
                          <a:pt x="40957" y="19050"/>
                          <a:pt x="11430" y="11430"/>
                        </a:cubicBezTo>
                        <a:cubicBezTo>
                          <a:pt x="11430" y="15240"/>
                          <a:pt x="10477" y="19050"/>
                          <a:pt x="10477" y="22860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65" name="Graphic 251"/>
                <p:cNvGrpSpPr/>
                <p:nvPr/>
              </p:nvGrpSpPr>
              <p:grpSpPr>
                <a:xfrm>
                  <a:off x="5983842" y="4786312"/>
                  <a:ext cx="255984" cy="40957"/>
                  <a:chOff x="5983842" y="4786312"/>
                  <a:chExt cx="255984" cy="40957"/>
                </a:xfrm>
              </p:grpSpPr>
              <p:sp>
                <p:nvSpPr>
                  <p:cNvPr id="466" name="Freeform: Shape 465"/>
                  <p:cNvSpPr/>
                  <p:nvPr/>
                </p:nvSpPr>
                <p:spPr>
                  <a:xfrm>
                    <a:off x="5988366" y="4791075"/>
                    <a:ext cx="247650" cy="32384"/>
                  </a:xfrm>
                  <a:custGeom>
                    <a:avLst/>
                    <a:gdLst>
                      <a:gd name="connsiteX0" fmla="*/ 247650 w 247650"/>
                      <a:gd name="connsiteY0" fmla="*/ 19050 h 32384"/>
                      <a:gd name="connsiteX1" fmla="*/ 240983 w 247650"/>
                      <a:gd name="connsiteY1" fmla="*/ 0 h 32384"/>
                      <a:gd name="connsiteX2" fmla="*/ 6668 w 247650"/>
                      <a:gd name="connsiteY2" fmla="*/ 2857 h 32384"/>
                      <a:gd name="connsiteX3" fmla="*/ 0 w 247650"/>
                      <a:gd name="connsiteY3" fmla="*/ 21907 h 32384"/>
                      <a:gd name="connsiteX4" fmla="*/ 111443 w 247650"/>
                      <a:gd name="connsiteY4" fmla="*/ 32385 h 32384"/>
                      <a:gd name="connsiteX5" fmla="*/ 247650 w 247650"/>
                      <a:gd name="connsiteY5" fmla="*/ 1905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650" h="32384">
                        <a:moveTo>
                          <a:pt x="247650" y="19050"/>
                        </a:moveTo>
                        <a:cubicBezTo>
                          <a:pt x="245745" y="12382"/>
                          <a:pt x="242888" y="6668"/>
                          <a:pt x="240983" y="0"/>
                        </a:cubicBezTo>
                        <a:cubicBezTo>
                          <a:pt x="139065" y="19050"/>
                          <a:pt x="58103" y="12382"/>
                          <a:pt x="6668" y="2857"/>
                        </a:cubicBezTo>
                        <a:cubicBezTo>
                          <a:pt x="4763" y="8572"/>
                          <a:pt x="1905" y="15240"/>
                          <a:pt x="0" y="21907"/>
                        </a:cubicBezTo>
                        <a:cubicBezTo>
                          <a:pt x="28575" y="27622"/>
                          <a:pt x="65723" y="32385"/>
                          <a:pt x="111443" y="32385"/>
                        </a:cubicBezTo>
                        <a:cubicBezTo>
                          <a:pt x="151448" y="31432"/>
                          <a:pt x="197168" y="28575"/>
                          <a:pt x="247650" y="19050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67" name="Freeform: Shape 466"/>
                  <p:cNvSpPr/>
                  <p:nvPr/>
                </p:nvSpPr>
                <p:spPr>
                  <a:xfrm>
                    <a:off x="5983842" y="4786312"/>
                    <a:ext cx="255984" cy="40957"/>
                  </a:xfrm>
                  <a:custGeom>
                    <a:avLst/>
                    <a:gdLst>
                      <a:gd name="connsiteX0" fmla="*/ 115967 w 255984"/>
                      <a:gd name="connsiteY0" fmla="*/ 40957 h 40957"/>
                      <a:gd name="connsiteX1" fmla="*/ 3572 w 255984"/>
                      <a:gd name="connsiteY1" fmla="*/ 30480 h 40957"/>
                      <a:gd name="connsiteX2" fmla="*/ 714 w 255984"/>
                      <a:gd name="connsiteY2" fmla="*/ 28575 h 40957"/>
                      <a:gd name="connsiteX3" fmla="*/ 714 w 255984"/>
                      <a:gd name="connsiteY3" fmla="*/ 24765 h 40957"/>
                      <a:gd name="connsiteX4" fmla="*/ 7382 w 255984"/>
                      <a:gd name="connsiteY4" fmla="*/ 5715 h 40957"/>
                      <a:gd name="connsiteX5" fmla="*/ 12144 w 255984"/>
                      <a:gd name="connsiteY5" fmla="*/ 2857 h 40957"/>
                      <a:gd name="connsiteX6" fmla="*/ 244554 w 255984"/>
                      <a:gd name="connsiteY6" fmla="*/ 0 h 40957"/>
                      <a:gd name="connsiteX7" fmla="*/ 249317 w 255984"/>
                      <a:gd name="connsiteY7" fmla="*/ 2857 h 40957"/>
                      <a:gd name="connsiteX8" fmla="*/ 255984 w 255984"/>
                      <a:gd name="connsiteY8" fmla="*/ 21907 h 40957"/>
                      <a:gd name="connsiteX9" fmla="*/ 255984 w 255984"/>
                      <a:gd name="connsiteY9" fmla="*/ 25718 h 40957"/>
                      <a:gd name="connsiteX10" fmla="*/ 253127 w 255984"/>
                      <a:gd name="connsiteY10" fmla="*/ 27622 h 40957"/>
                      <a:gd name="connsiteX11" fmla="*/ 115967 w 255984"/>
                      <a:gd name="connsiteY11" fmla="*/ 40957 h 40957"/>
                      <a:gd name="connsiteX12" fmla="*/ 11192 w 255984"/>
                      <a:gd name="connsiteY12" fmla="*/ 22860 h 40957"/>
                      <a:gd name="connsiteX13" fmla="*/ 246459 w 255984"/>
                      <a:gd name="connsiteY13" fmla="*/ 20003 h 40957"/>
                      <a:gd name="connsiteX14" fmla="*/ 242649 w 255984"/>
                      <a:gd name="connsiteY14" fmla="*/ 9525 h 40957"/>
                      <a:gd name="connsiteX15" fmla="*/ 15002 w 255984"/>
                      <a:gd name="connsiteY15" fmla="*/ 12382 h 40957"/>
                      <a:gd name="connsiteX16" fmla="*/ 11192 w 255984"/>
                      <a:gd name="connsiteY16" fmla="*/ 22860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55984" h="40957">
                        <a:moveTo>
                          <a:pt x="115967" y="40957"/>
                        </a:moveTo>
                        <a:cubicBezTo>
                          <a:pt x="76914" y="40957"/>
                          <a:pt x="38814" y="37147"/>
                          <a:pt x="3572" y="30480"/>
                        </a:cubicBezTo>
                        <a:cubicBezTo>
                          <a:pt x="2619" y="30480"/>
                          <a:pt x="714" y="29528"/>
                          <a:pt x="714" y="28575"/>
                        </a:cubicBezTo>
                        <a:cubicBezTo>
                          <a:pt x="-238" y="27622"/>
                          <a:pt x="-238" y="25718"/>
                          <a:pt x="714" y="24765"/>
                        </a:cubicBezTo>
                        <a:cubicBezTo>
                          <a:pt x="2619" y="18097"/>
                          <a:pt x="5477" y="11430"/>
                          <a:pt x="7382" y="5715"/>
                        </a:cubicBezTo>
                        <a:cubicBezTo>
                          <a:pt x="8334" y="3810"/>
                          <a:pt x="10239" y="1905"/>
                          <a:pt x="12144" y="2857"/>
                        </a:cubicBezTo>
                        <a:cubicBezTo>
                          <a:pt x="82629" y="16193"/>
                          <a:pt x="163592" y="15240"/>
                          <a:pt x="244554" y="0"/>
                        </a:cubicBezTo>
                        <a:cubicBezTo>
                          <a:pt x="246459" y="0"/>
                          <a:pt x="249317" y="953"/>
                          <a:pt x="249317" y="2857"/>
                        </a:cubicBezTo>
                        <a:cubicBezTo>
                          <a:pt x="251222" y="8572"/>
                          <a:pt x="254079" y="15240"/>
                          <a:pt x="255984" y="21907"/>
                        </a:cubicBezTo>
                        <a:cubicBezTo>
                          <a:pt x="255984" y="22860"/>
                          <a:pt x="255984" y="24765"/>
                          <a:pt x="255984" y="25718"/>
                        </a:cubicBezTo>
                        <a:cubicBezTo>
                          <a:pt x="255032" y="26670"/>
                          <a:pt x="254079" y="27622"/>
                          <a:pt x="253127" y="27622"/>
                        </a:cubicBezTo>
                        <a:cubicBezTo>
                          <a:pt x="206454" y="37147"/>
                          <a:pt x="159782" y="40957"/>
                          <a:pt x="115967" y="40957"/>
                        </a:cubicBezTo>
                        <a:close/>
                        <a:moveTo>
                          <a:pt x="11192" y="22860"/>
                        </a:moveTo>
                        <a:cubicBezTo>
                          <a:pt x="81677" y="36195"/>
                          <a:pt x="162639" y="35243"/>
                          <a:pt x="246459" y="20003"/>
                        </a:cubicBezTo>
                        <a:cubicBezTo>
                          <a:pt x="245507" y="16193"/>
                          <a:pt x="243602" y="13335"/>
                          <a:pt x="242649" y="9525"/>
                        </a:cubicBezTo>
                        <a:cubicBezTo>
                          <a:pt x="162639" y="23813"/>
                          <a:pt x="84534" y="24765"/>
                          <a:pt x="15002" y="12382"/>
                        </a:cubicBezTo>
                        <a:cubicBezTo>
                          <a:pt x="13097" y="16193"/>
                          <a:pt x="12144" y="19050"/>
                          <a:pt x="11192" y="22860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</p:grpSp>
          <p:sp>
            <p:nvSpPr>
              <p:cNvPr id="458" name="Freeform: Shape 457"/>
              <p:cNvSpPr/>
              <p:nvPr/>
            </p:nvSpPr>
            <p:spPr>
              <a:xfrm>
                <a:off x="5945293" y="4674869"/>
                <a:ext cx="334821" cy="444841"/>
              </a:xfrm>
              <a:custGeom>
                <a:avLst/>
                <a:gdLst>
                  <a:gd name="connsiteX0" fmla="*/ 227858 w 334821"/>
                  <a:gd name="connsiteY0" fmla="*/ 0 h 444841"/>
                  <a:gd name="connsiteX1" fmla="*/ 106891 w 334821"/>
                  <a:gd name="connsiteY1" fmla="*/ 0 h 444841"/>
                  <a:gd name="connsiteX2" fmla="*/ 211 w 334821"/>
                  <a:gd name="connsiteY2" fmla="*/ 418148 h 444841"/>
                  <a:gd name="connsiteX3" fmla="*/ 14498 w 334821"/>
                  <a:gd name="connsiteY3" fmla="*/ 422910 h 444841"/>
                  <a:gd name="connsiteX4" fmla="*/ 35453 w 334821"/>
                  <a:gd name="connsiteY4" fmla="*/ 248603 h 444841"/>
                  <a:gd name="connsiteX5" fmla="*/ 116416 w 334821"/>
                  <a:gd name="connsiteY5" fmla="*/ 106680 h 444841"/>
                  <a:gd name="connsiteX6" fmla="*/ 165946 w 334821"/>
                  <a:gd name="connsiteY6" fmla="*/ 444818 h 444841"/>
                  <a:gd name="connsiteX7" fmla="*/ 167851 w 334821"/>
                  <a:gd name="connsiteY7" fmla="*/ 444818 h 444841"/>
                  <a:gd name="connsiteX8" fmla="*/ 334538 w 334821"/>
                  <a:gd name="connsiteY8" fmla="*/ 418148 h 444841"/>
                  <a:gd name="connsiteX9" fmla="*/ 227858 w 334821"/>
                  <a:gd name="connsiteY9" fmla="*/ 0 h 44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821" h="444841">
                    <a:moveTo>
                      <a:pt x="227858" y="0"/>
                    </a:moveTo>
                    <a:lnTo>
                      <a:pt x="106891" y="0"/>
                    </a:lnTo>
                    <a:cubicBezTo>
                      <a:pt x="106891" y="0"/>
                      <a:pt x="-5504" y="166688"/>
                      <a:pt x="211" y="418148"/>
                    </a:cubicBezTo>
                    <a:cubicBezTo>
                      <a:pt x="211" y="418148"/>
                      <a:pt x="4973" y="420053"/>
                      <a:pt x="14498" y="422910"/>
                    </a:cubicBezTo>
                    <a:cubicBezTo>
                      <a:pt x="10688" y="364808"/>
                      <a:pt x="25928" y="304800"/>
                      <a:pt x="35453" y="248603"/>
                    </a:cubicBezTo>
                    <a:cubicBezTo>
                      <a:pt x="42121" y="211455"/>
                      <a:pt x="60218" y="102870"/>
                      <a:pt x="116416" y="106680"/>
                    </a:cubicBezTo>
                    <a:cubicBezTo>
                      <a:pt x="178328" y="111443"/>
                      <a:pt x="164041" y="385763"/>
                      <a:pt x="165946" y="444818"/>
                    </a:cubicBezTo>
                    <a:cubicBezTo>
                      <a:pt x="166898" y="444818"/>
                      <a:pt x="166898" y="444818"/>
                      <a:pt x="167851" y="444818"/>
                    </a:cubicBezTo>
                    <a:cubicBezTo>
                      <a:pt x="266911" y="445770"/>
                      <a:pt x="334538" y="418148"/>
                      <a:pt x="334538" y="418148"/>
                    </a:cubicBezTo>
                    <a:cubicBezTo>
                      <a:pt x="341206" y="166688"/>
                      <a:pt x="227858" y="0"/>
                      <a:pt x="227858" y="0"/>
                    </a:cubicBezTo>
                    <a:close/>
                  </a:path>
                </a:pathLst>
              </a:custGeom>
              <a:solidFill>
                <a:srgbClr val="B3B5B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59" name="Freeform: Shape 458"/>
              <p:cNvSpPr/>
              <p:nvPr/>
            </p:nvSpPr>
            <p:spPr>
              <a:xfrm>
                <a:off x="6111239" y="4674869"/>
                <a:ext cx="168875" cy="437197"/>
              </a:xfrm>
              <a:custGeom>
                <a:avLst/>
                <a:gdLst>
                  <a:gd name="connsiteX0" fmla="*/ 61913 w 168875"/>
                  <a:gd name="connsiteY0" fmla="*/ 0 h 437197"/>
                  <a:gd name="connsiteX1" fmla="*/ 0 w 168875"/>
                  <a:gd name="connsiteY1" fmla="*/ 0 h 437197"/>
                  <a:gd name="connsiteX2" fmla="*/ 95250 w 168875"/>
                  <a:gd name="connsiteY2" fmla="*/ 437198 h 437197"/>
                  <a:gd name="connsiteX3" fmla="*/ 168593 w 168875"/>
                  <a:gd name="connsiteY3" fmla="*/ 418148 h 437197"/>
                  <a:gd name="connsiteX4" fmla="*/ 61913 w 168875"/>
                  <a:gd name="connsiteY4" fmla="*/ 0 h 437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875" h="437197">
                    <a:moveTo>
                      <a:pt x="61913" y="0"/>
                    </a:moveTo>
                    <a:lnTo>
                      <a:pt x="0" y="0"/>
                    </a:lnTo>
                    <a:cubicBezTo>
                      <a:pt x="63818" y="133350"/>
                      <a:pt x="88583" y="288608"/>
                      <a:pt x="95250" y="437198"/>
                    </a:cubicBezTo>
                    <a:cubicBezTo>
                      <a:pt x="140970" y="429578"/>
                      <a:pt x="168593" y="418148"/>
                      <a:pt x="168593" y="418148"/>
                    </a:cubicBezTo>
                    <a:cubicBezTo>
                      <a:pt x="175260" y="166688"/>
                      <a:pt x="61913" y="0"/>
                      <a:pt x="61913" y="0"/>
                    </a:cubicBezTo>
                    <a:close/>
                  </a:path>
                </a:pathLst>
              </a:custGeom>
              <a:solidFill>
                <a:srgbClr val="B3B5B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26" name="Graphic 251"/>
            <p:cNvGrpSpPr/>
            <p:nvPr/>
          </p:nvGrpSpPr>
          <p:grpSpPr>
            <a:xfrm>
              <a:off x="5376651" y="4841557"/>
              <a:ext cx="344274" cy="454342"/>
              <a:chOff x="5376651" y="4841557"/>
              <a:chExt cx="344274" cy="454342"/>
            </a:xfrm>
          </p:grpSpPr>
          <p:grpSp>
            <p:nvGrpSpPr>
              <p:cNvPr id="434" name="Graphic 251"/>
              <p:cNvGrpSpPr/>
              <p:nvPr/>
            </p:nvGrpSpPr>
            <p:grpSpPr>
              <a:xfrm>
                <a:off x="5376651" y="4841557"/>
                <a:ext cx="344274" cy="454342"/>
                <a:chOff x="5376651" y="4841557"/>
                <a:chExt cx="344274" cy="454342"/>
              </a:xfrm>
            </p:grpSpPr>
            <p:sp>
              <p:nvSpPr>
                <p:cNvPr id="454" name="Freeform: Shape 453"/>
                <p:cNvSpPr/>
                <p:nvPr/>
              </p:nvSpPr>
              <p:spPr>
                <a:xfrm>
                  <a:off x="5381413" y="4846319"/>
                  <a:ext cx="333871" cy="444841"/>
                </a:xfrm>
                <a:custGeom>
                  <a:avLst/>
                  <a:gdLst>
                    <a:gd name="connsiteX0" fmla="*/ 227858 w 333871"/>
                    <a:gd name="connsiteY0" fmla="*/ 0 h 444841"/>
                    <a:gd name="connsiteX1" fmla="*/ 106891 w 333871"/>
                    <a:gd name="connsiteY1" fmla="*/ 0 h 444841"/>
                    <a:gd name="connsiteX2" fmla="*/ 211 w 333871"/>
                    <a:gd name="connsiteY2" fmla="*/ 418148 h 444841"/>
                    <a:gd name="connsiteX3" fmla="*/ 166898 w 333871"/>
                    <a:gd name="connsiteY3" fmla="*/ 444818 h 444841"/>
                    <a:gd name="connsiteX4" fmla="*/ 333586 w 333871"/>
                    <a:gd name="connsiteY4" fmla="*/ 418148 h 444841"/>
                    <a:gd name="connsiteX5" fmla="*/ 227858 w 333871"/>
                    <a:gd name="connsiteY5" fmla="*/ 0 h 444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3871" h="444841">
                      <a:moveTo>
                        <a:pt x="227858" y="0"/>
                      </a:moveTo>
                      <a:lnTo>
                        <a:pt x="106891" y="0"/>
                      </a:lnTo>
                      <a:cubicBezTo>
                        <a:pt x="106891" y="0"/>
                        <a:pt x="-5504" y="166688"/>
                        <a:pt x="211" y="418148"/>
                      </a:cubicBezTo>
                      <a:cubicBezTo>
                        <a:pt x="211" y="418148"/>
                        <a:pt x="67838" y="445770"/>
                        <a:pt x="166898" y="444818"/>
                      </a:cubicBezTo>
                      <a:cubicBezTo>
                        <a:pt x="265958" y="445770"/>
                        <a:pt x="333586" y="418148"/>
                        <a:pt x="333586" y="418148"/>
                      </a:cubicBezTo>
                      <a:cubicBezTo>
                        <a:pt x="340253" y="166688"/>
                        <a:pt x="227858" y="0"/>
                        <a:pt x="227858" y="0"/>
                      </a:cubicBezTo>
                      <a:close/>
                    </a:path>
                  </a:pathLst>
                </a:custGeom>
                <a:solidFill>
                  <a:srgbClr val="8082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455" name="Freeform: Shape 454"/>
                <p:cNvSpPr/>
                <p:nvPr/>
              </p:nvSpPr>
              <p:spPr>
                <a:xfrm>
                  <a:off x="5376651" y="4841557"/>
                  <a:ext cx="344274" cy="454342"/>
                </a:xfrm>
                <a:custGeom>
                  <a:avLst/>
                  <a:gdLst>
                    <a:gd name="connsiteX0" fmla="*/ 178328 w 344274"/>
                    <a:gd name="connsiteY0" fmla="*/ 454343 h 454342"/>
                    <a:gd name="connsiteX1" fmla="*/ 178328 w 344274"/>
                    <a:gd name="connsiteY1" fmla="*/ 454343 h 454342"/>
                    <a:gd name="connsiteX2" fmla="*/ 171661 w 344274"/>
                    <a:gd name="connsiteY2" fmla="*/ 454343 h 454342"/>
                    <a:gd name="connsiteX3" fmla="*/ 165946 w 344274"/>
                    <a:gd name="connsiteY3" fmla="*/ 454343 h 454342"/>
                    <a:gd name="connsiteX4" fmla="*/ 3068 w 344274"/>
                    <a:gd name="connsiteY4" fmla="*/ 426720 h 454342"/>
                    <a:gd name="connsiteX5" fmla="*/ 211 w 344274"/>
                    <a:gd name="connsiteY5" fmla="*/ 422910 h 454342"/>
                    <a:gd name="connsiteX6" fmla="*/ 107843 w 344274"/>
                    <a:gd name="connsiteY6" fmla="*/ 1905 h 454342"/>
                    <a:gd name="connsiteX7" fmla="*/ 111653 w 344274"/>
                    <a:gd name="connsiteY7" fmla="*/ 0 h 454342"/>
                    <a:gd name="connsiteX8" fmla="*/ 232621 w 344274"/>
                    <a:gd name="connsiteY8" fmla="*/ 0 h 454342"/>
                    <a:gd name="connsiteX9" fmla="*/ 236431 w 344274"/>
                    <a:gd name="connsiteY9" fmla="*/ 1905 h 454342"/>
                    <a:gd name="connsiteX10" fmla="*/ 344063 w 344274"/>
                    <a:gd name="connsiteY10" fmla="*/ 422910 h 454342"/>
                    <a:gd name="connsiteX11" fmla="*/ 341206 w 344274"/>
                    <a:gd name="connsiteY11" fmla="*/ 426720 h 454342"/>
                    <a:gd name="connsiteX12" fmla="*/ 178328 w 344274"/>
                    <a:gd name="connsiteY12" fmla="*/ 454343 h 454342"/>
                    <a:gd name="connsiteX13" fmla="*/ 171661 w 344274"/>
                    <a:gd name="connsiteY13" fmla="*/ 444818 h 454342"/>
                    <a:gd name="connsiteX14" fmla="*/ 178328 w 344274"/>
                    <a:gd name="connsiteY14" fmla="*/ 444818 h 454342"/>
                    <a:gd name="connsiteX15" fmla="*/ 334538 w 344274"/>
                    <a:gd name="connsiteY15" fmla="*/ 419100 h 454342"/>
                    <a:gd name="connsiteX16" fmla="*/ 229763 w 344274"/>
                    <a:gd name="connsiteY16" fmla="*/ 9525 h 454342"/>
                    <a:gd name="connsiteX17" fmla="*/ 113558 w 344274"/>
                    <a:gd name="connsiteY17" fmla="*/ 9525 h 454342"/>
                    <a:gd name="connsiteX18" fmla="*/ 8783 w 344274"/>
                    <a:gd name="connsiteY18" fmla="*/ 419100 h 454342"/>
                    <a:gd name="connsiteX19" fmla="*/ 164993 w 344274"/>
                    <a:gd name="connsiteY19" fmla="*/ 444818 h 454342"/>
                    <a:gd name="connsiteX20" fmla="*/ 171661 w 344274"/>
                    <a:gd name="connsiteY20" fmla="*/ 444818 h 45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4274" h="454342">
                      <a:moveTo>
                        <a:pt x="178328" y="454343"/>
                      </a:moveTo>
                      <a:cubicBezTo>
                        <a:pt x="178328" y="454343"/>
                        <a:pt x="178328" y="454343"/>
                        <a:pt x="178328" y="454343"/>
                      </a:cubicBezTo>
                      <a:lnTo>
                        <a:pt x="171661" y="454343"/>
                      </a:lnTo>
                      <a:lnTo>
                        <a:pt x="165946" y="454343"/>
                      </a:lnTo>
                      <a:cubicBezTo>
                        <a:pt x="70696" y="454343"/>
                        <a:pt x="4021" y="427673"/>
                        <a:pt x="3068" y="426720"/>
                      </a:cubicBezTo>
                      <a:cubicBezTo>
                        <a:pt x="1163" y="425768"/>
                        <a:pt x="211" y="424815"/>
                        <a:pt x="211" y="422910"/>
                      </a:cubicBezTo>
                      <a:cubicBezTo>
                        <a:pt x="-5504" y="172403"/>
                        <a:pt x="106891" y="3810"/>
                        <a:pt x="107843" y="1905"/>
                      </a:cubicBezTo>
                      <a:cubicBezTo>
                        <a:pt x="108796" y="953"/>
                        <a:pt x="109748" y="0"/>
                        <a:pt x="111653" y="0"/>
                      </a:cubicBezTo>
                      <a:lnTo>
                        <a:pt x="232621" y="0"/>
                      </a:lnTo>
                      <a:cubicBezTo>
                        <a:pt x="234526" y="0"/>
                        <a:pt x="235478" y="953"/>
                        <a:pt x="236431" y="1905"/>
                      </a:cubicBezTo>
                      <a:cubicBezTo>
                        <a:pt x="237383" y="3810"/>
                        <a:pt x="349778" y="172403"/>
                        <a:pt x="344063" y="422910"/>
                      </a:cubicBezTo>
                      <a:cubicBezTo>
                        <a:pt x="344063" y="424815"/>
                        <a:pt x="343111" y="426720"/>
                        <a:pt x="341206" y="426720"/>
                      </a:cubicBezTo>
                      <a:cubicBezTo>
                        <a:pt x="340253" y="427673"/>
                        <a:pt x="273578" y="454343"/>
                        <a:pt x="178328" y="454343"/>
                      </a:cubicBezTo>
                      <a:close/>
                      <a:moveTo>
                        <a:pt x="171661" y="444818"/>
                      </a:moveTo>
                      <a:lnTo>
                        <a:pt x="178328" y="444818"/>
                      </a:lnTo>
                      <a:cubicBezTo>
                        <a:pt x="261196" y="444818"/>
                        <a:pt x="321203" y="423863"/>
                        <a:pt x="334538" y="419100"/>
                      </a:cubicBezTo>
                      <a:cubicBezTo>
                        <a:pt x="339301" y="188595"/>
                        <a:pt x="242146" y="28575"/>
                        <a:pt x="229763" y="9525"/>
                      </a:cubicBezTo>
                      <a:lnTo>
                        <a:pt x="113558" y="9525"/>
                      </a:lnTo>
                      <a:cubicBezTo>
                        <a:pt x="101176" y="29528"/>
                        <a:pt x="4021" y="188595"/>
                        <a:pt x="8783" y="419100"/>
                      </a:cubicBezTo>
                      <a:cubicBezTo>
                        <a:pt x="22118" y="423863"/>
                        <a:pt x="82126" y="444818"/>
                        <a:pt x="164993" y="444818"/>
                      </a:cubicBezTo>
                      <a:lnTo>
                        <a:pt x="171661" y="444818"/>
                      </a:lnTo>
                      <a:close/>
                    </a:path>
                  </a:pathLst>
                </a:custGeom>
                <a:solidFill>
                  <a:srgbClr val="4F525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  <p:grpSp>
            <p:nvGrpSpPr>
              <p:cNvPr id="435" name="Graphic 251"/>
              <p:cNvGrpSpPr/>
              <p:nvPr/>
            </p:nvGrpSpPr>
            <p:grpSpPr>
              <a:xfrm>
                <a:off x="5377814" y="4846319"/>
                <a:ext cx="341947" cy="415290"/>
                <a:chOff x="5377814" y="4846319"/>
                <a:chExt cx="341947" cy="415290"/>
              </a:xfrm>
            </p:grpSpPr>
            <p:sp>
              <p:nvSpPr>
                <p:cNvPr id="438" name="Freeform: Shape 437"/>
                <p:cNvSpPr/>
                <p:nvPr/>
              </p:nvSpPr>
              <p:spPr>
                <a:xfrm>
                  <a:off x="5431154" y="4846319"/>
                  <a:ext cx="233362" cy="127443"/>
                </a:xfrm>
                <a:custGeom>
                  <a:avLst/>
                  <a:gdLst>
                    <a:gd name="connsiteX0" fmla="*/ 233363 w 233362"/>
                    <a:gd name="connsiteY0" fmla="*/ 115253 h 127443"/>
                    <a:gd name="connsiteX1" fmla="*/ 177165 w 233362"/>
                    <a:gd name="connsiteY1" fmla="*/ 0 h 127443"/>
                    <a:gd name="connsiteX2" fmla="*/ 57150 w 233362"/>
                    <a:gd name="connsiteY2" fmla="*/ 0 h 127443"/>
                    <a:gd name="connsiteX3" fmla="*/ 0 w 233362"/>
                    <a:gd name="connsiteY3" fmla="*/ 118110 h 127443"/>
                    <a:gd name="connsiteX4" fmla="*/ 233363 w 233362"/>
                    <a:gd name="connsiteY4" fmla="*/ 115253 h 127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3362" h="127443">
                      <a:moveTo>
                        <a:pt x="233363" y="115253"/>
                      </a:moveTo>
                      <a:cubicBezTo>
                        <a:pt x="205740" y="41910"/>
                        <a:pt x="177165" y="0"/>
                        <a:pt x="177165" y="0"/>
                      </a:cubicBezTo>
                      <a:lnTo>
                        <a:pt x="57150" y="0"/>
                      </a:lnTo>
                      <a:cubicBezTo>
                        <a:pt x="57150" y="0"/>
                        <a:pt x="27622" y="42863"/>
                        <a:pt x="0" y="118110"/>
                      </a:cubicBezTo>
                      <a:cubicBezTo>
                        <a:pt x="51435" y="127635"/>
                        <a:pt x="131445" y="134303"/>
                        <a:pt x="233363" y="115253"/>
                      </a:cubicBezTo>
                      <a:close/>
                    </a:path>
                  </a:pathLst>
                </a:custGeom>
                <a:solidFill>
                  <a:srgbClr val="B3B5B8">
                    <a:alpha val="9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grpSp>
              <p:nvGrpSpPr>
                <p:cNvPr id="439" name="Graphic 251"/>
                <p:cNvGrpSpPr/>
                <p:nvPr/>
              </p:nvGrpSpPr>
              <p:grpSpPr>
                <a:xfrm>
                  <a:off x="5377814" y="5208269"/>
                  <a:ext cx="341947" cy="53340"/>
                  <a:chOff x="5377814" y="5208269"/>
                  <a:chExt cx="341947" cy="53340"/>
                </a:xfrm>
              </p:grpSpPr>
              <p:sp>
                <p:nvSpPr>
                  <p:cNvPr id="452" name="Freeform: Shape 451"/>
                  <p:cNvSpPr/>
                  <p:nvPr/>
                </p:nvSpPr>
                <p:spPr>
                  <a:xfrm>
                    <a:off x="5381624" y="5214937"/>
                    <a:ext cx="334327" cy="42862"/>
                  </a:xfrm>
                  <a:custGeom>
                    <a:avLst/>
                    <a:gdLst>
                      <a:gd name="connsiteX0" fmla="*/ 0 w 334327"/>
                      <a:gd name="connsiteY0" fmla="*/ 953 h 42862"/>
                      <a:gd name="connsiteX1" fmla="*/ 0 w 334327"/>
                      <a:gd name="connsiteY1" fmla="*/ 21907 h 42862"/>
                      <a:gd name="connsiteX2" fmla="*/ 154305 w 334327"/>
                      <a:gd name="connsiteY2" fmla="*/ 42863 h 42862"/>
                      <a:gd name="connsiteX3" fmla="*/ 334328 w 334327"/>
                      <a:gd name="connsiteY3" fmla="*/ 20003 h 42862"/>
                      <a:gd name="connsiteX4" fmla="*/ 334328 w 334327"/>
                      <a:gd name="connsiteY4" fmla="*/ 0 h 42862"/>
                      <a:gd name="connsiteX5" fmla="*/ 0 w 334327"/>
                      <a:gd name="connsiteY5" fmla="*/ 953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4327" h="42862">
                        <a:moveTo>
                          <a:pt x="0" y="953"/>
                        </a:moveTo>
                        <a:cubicBezTo>
                          <a:pt x="0" y="7620"/>
                          <a:pt x="0" y="14288"/>
                          <a:pt x="0" y="21907"/>
                        </a:cubicBezTo>
                        <a:cubicBezTo>
                          <a:pt x="27622" y="30480"/>
                          <a:pt x="80963" y="42863"/>
                          <a:pt x="154305" y="42863"/>
                        </a:cubicBezTo>
                        <a:cubicBezTo>
                          <a:pt x="204788" y="42863"/>
                          <a:pt x="265748" y="37147"/>
                          <a:pt x="334328" y="20003"/>
                        </a:cubicBezTo>
                        <a:cubicBezTo>
                          <a:pt x="334328" y="13335"/>
                          <a:pt x="334328" y="6668"/>
                          <a:pt x="334328" y="0"/>
                        </a:cubicBezTo>
                        <a:cubicBezTo>
                          <a:pt x="160973" y="41910"/>
                          <a:pt x="40005" y="13335"/>
                          <a:pt x="0" y="953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53" name="Freeform: Shape 452"/>
                  <p:cNvSpPr/>
                  <p:nvPr/>
                </p:nvSpPr>
                <p:spPr>
                  <a:xfrm>
                    <a:off x="5377814" y="5208269"/>
                    <a:ext cx="341947" cy="53340"/>
                  </a:xfrm>
                  <a:custGeom>
                    <a:avLst/>
                    <a:gdLst>
                      <a:gd name="connsiteX0" fmla="*/ 158115 w 341947"/>
                      <a:gd name="connsiteY0" fmla="*/ 53340 h 53340"/>
                      <a:gd name="connsiteX1" fmla="*/ 2857 w 341947"/>
                      <a:gd name="connsiteY1" fmla="*/ 32385 h 53340"/>
                      <a:gd name="connsiteX2" fmla="*/ 0 w 341947"/>
                      <a:gd name="connsiteY2" fmla="*/ 27623 h 53340"/>
                      <a:gd name="connsiteX3" fmla="*/ 0 w 341947"/>
                      <a:gd name="connsiteY3" fmla="*/ 6668 h 53340"/>
                      <a:gd name="connsiteX4" fmla="*/ 1905 w 341947"/>
                      <a:gd name="connsiteY4" fmla="*/ 2858 h 53340"/>
                      <a:gd name="connsiteX5" fmla="*/ 5715 w 341947"/>
                      <a:gd name="connsiteY5" fmla="*/ 1905 h 53340"/>
                      <a:gd name="connsiteX6" fmla="*/ 159067 w 341947"/>
                      <a:gd name="connsiteY6" fmla="*/ 22860 h 53340"/>
                      <a:gd name="connsiteX7" fmla="*/ 336233 w 341947"/>
                      <a:gd name="connsiteY7" fmla="*/ 0 h 53340"/>
                      <a:gd name="connsiteX8" fmla="*/ 340043 w 341947"/>
                      <a:gd name="connsiteY8" fmla="*/ 953 h 53340"/>
                      <a:gd name="connsiteX9" fmla="*/ 341948 w 341947"/>
                      <a:gd name="connsiteY9" fmla="*/ 4763 h 53340"/>
                      <a:gd name="connsiteX10" fmla="*/ 341948 w 341947"/>
                      <a:gd name="connsiteY10" fmla="*/ 24765 h 53340"/>
                      <a:gd name="connsiteX11" fmla="*/ 338137 w 341947"/>
                      <a:gd name="connsiteY11" fmla="*/ 29528 h 53340"/>
                      <a:gd name="connsiteX12" fmla="*/ 158115 w 341947"/>
                      <a:gd name="connsiteY12" fmla="*/ 53340 h 53340"/>
                      <a:gd name="connsiteX13" fmla="*/ 7620 w 341947"/>
                      <a:gd name="connsiteY13" fmla="*/ 24765 h 53340"/>
                      <a:gd name="connsiteX14" fmla="*/ 157163 w 341947"/>
                      <a:gd name="connsiteY14" fmla="*/ 43815 h 53340"/>
                      <a:gd name="connsiteX15" fmla="*/ 332423 w 341947"/>
                      <a:gd name="connsiteY15" fmla="*/ 21908 h 53340"/>
                      <a:gd name="connsiteX16" fmla="*/ 332423 w 341947"/>
                      <a:gd name="connsiteY16" fmla="*/ 11430 h 53340"/>
                      <a:gd name="connsiteX17" fmla="*/ 158115 w 341947"/>
                      <a:gd name="connsiteY17" fmla="*/ 33338 h 53340"/>
                      <a:gd name="connsiteX18" fmla="*/ 7620 w 341947"/>
                      <a:gd name="connsiteY18" fmla="*/ 13335 h 53340"/>
                      <a:gd name="connsiteX19" fmla="*/ 7620 w 341947"/>
                      <a:gd name="connsiteY19" fmla="*/ 24765 h 53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41947" h="53340">
                        <a:moveTo>
                          <a:pt x="158115" y="53340"/>
                        </a:moveTo>
                        <a:cubicBezTo>
                          <a:pt x="81915" y="53340"/>
                          <a:pt x="27622" y="40005"/>
                          <a:pt x="2857" y="32385"/>
                        </a:cubicBezTo>
                        <a:cubicBezTo>
                          <a:pt x="952" y="31433"/>
                          <a:pt x="0" y="29528"/>
                          <a:pt x="0" y="27623"/>
                        </a:cubicBezTo>
                        <a:cubicBezTo>
                          <a:pt x="0" y="20955"/>
                          <a:pt x="0" y="13335"/>
                          <a:pt x="0" y="6668"/>
                        </a:cubicBezTo>
                        <a:cubicBezTo>
                          <a:pt x="0" y="4763"/>
                          <a:pt x="952" y="3810"/>
                          <a:pt x="1905" y="2858"/>
                        </a:cubicBezTo>
                        <a:cubicBezTo>
                          <a:pt x="2857" y="1905"/>
                          <a:pt x="4763" y="1905"/>
                          <a:pt x="5715" y="1905"/>
                        </a:cubicBezTo>
                        <a:cubicBezTo>
                          <a:pt x="30480" y="9525"/>
                          <a:pt x="83820" y="22860"/>
                          <a:pt x="159067" y="22860"/>
                        </a:cubicBezTo>
                        <a:cubicBezTo>
                          <a:pt x="216217" y="22860"/>
                          <a:pt x="276225" y="15240"/>
                          <a:pt x="336233" y="0"/>
                        </a:cubicBezTo>
                        <a:cubicBezTo>
                          <a:pt x="337185" y="0"/>
                          <a:pt x="339090" y="0"/>
                          <a:pt x="340043" y="953"/>
                        </a:cubicBezTo>
                        <a:cubicBezTo>
                          <a:pt x="340995" y="1905"/>
                          <a:pt x="341948" y="2858"/>
                          <a:pt x="341948" y="4763"/>
                        </a:cubicBezTo>
                        <a:cubicBezTo>
                          <a:pt x="341948" y="11430"/>
                          <a:pt x="341948" y="18098"/>
                          <a:pt x="341948" y="24765"/>
                        </a:cubicBezTo>
                        <a:cubicBezTo>
                          <a:pt x="341948" y="26670"/>
                          <a:pt x="340043" y="28575"/>
                          <a:pt x="338137" y="29528"/>
                        </a:cubicBezTo>
                        <a:cubicBezTo>
                          <a:pt x="277178" y="45720"/>
                          <a:pt x="216217" y="53340"/>
                          <a:pt x="158115" y="53340"/>
                        </a:cubicBezTo>
                        <a:close/>
                        <a:moveTo>
                          <a:pt x="7620" y="24765"/>
                        </a:moveTo>
                        <a:cubicBezTo>
                          <a:pt x="34290" y="32385"/>
                          <a:pt x="85725" y="43815"/>
                          <a:pt x="157163" y="43815"/>
                        </a:cubicBezTo>
                        <a:cubicBezTo>
                          <a:pt x="213360" y="43815"/>
                          <a:pt x="272415" y="36195"/>
                          <a:pt x="332423" y="21908"/>
                        </a:cubicBezTo>
                        <a:cubicBezTo>
                          <a:pt x="332423" y="18098"/>
                          <a:pt x="332423" y="14288"/>
                          <a:pt x="332423" y="11430"/>
                        </a:cubicBezTo>
                        <a:cubicBezTo>
                          <a:pt x="273368" y="25718"/>
                          <a:pt x="215265" y="33338"/>
                          <a:pt x="158115" y="33338"/>
                        </a:cubicBezTo>
                        <a:cubicBezTo>
                          <a:pt x="86678" y="33338"/>
                          <a:pt x="34290" y="21908"/>
                          <a:pt x="7620" y="13335"/>
                        </a:cubicBezTo>
                        <a:cubicBezTo>
                          <a:pt x="8572" y="17145"/>
                          <a:pt x="8572" y="20955"/>
                          <a:pt x="7620" y="24765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40" name="Graphic 251"/>
                <p:cNvGrpSpPr/>
                <p:nvPr/>
              </p:nvGrpSpPr>
              <p:grpSpPr>
                <a:xfrm>
                  <a:off x="5380418" y="5146357"/>
                  <a:ext cx="337438" cy="49530"/>
                  <a:chOff x="5380418" y="5146357"/>
                  <a:chExt cx="337438" cy="49530"/>
                </a:xfrm>
              </p:grpSpPr>
              <p:sp>
                <p:nvSpPr>
                  <p:cNvPr id="450" name="Freeform: Shape 449"/>
                  <p:cNvSpPr/>
                  <p:nvPr/>
                </p:nvSpPr>
                <p:spPr>
                  <a:xfrm>
                    <a:off x="5384482" y="5149215"/>
                    <a:ext cx="328612" cy="41909"/>
                  </a:xfrm>
                  <a:custGeom>
                    <a:avLst/>
                    <a:gdLst>
                      <a:gd name="connsiteX0" fmla="*/ 1905 w 328612"/>
                      <a:gd name="connsiteY0" fmla="*/ 1905 h 41909"/>
                      <a:gd name="connsiteX1" fmla="*/ 0 w 328612"/>
                      <a:gd name="connsiteY1" fmla="*/ 21907 h 41909"/>
                      <a:gd name="connsiteX2" fmla="*/ 151448 w 328612"/>
                      <a:gd name="connsiteY2" fmla="*/ 41910 h 41909"/>
                      <a:gd name="connsiteX3" fmla="*/ 328613 w 328612"/>
                      <a:gd name="connsiteY3" fmla="*/ 20003 h 41909"/>
                      <a:gd name="connsiteX4" fmla="*/ 326707 w 328612"/>
                      <a:gd name="connsiteY4" fmla="*/ 0 h 41909"/>
                      <a:gd name="connsiteX5" fmla="*/ 1905 w 328612"/>
                      <a:gd name="connsiteY5" fmla="*/ 1905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8612" h="41909">
                        <a:moveTo>
                          <a:pt x="1905" y="1905"/>
                        </a:moveTo>
                        <a:cubicBezTo>
                          <a:pt x="952" y="8572"/>
                          <a:pt x="0" y="15240"/>
                          <a:pt x="0" y="21907"/>
                        </a:cubicBezTo>
                        <a:cubicBezTo>
                          <a:pt x="28575" y="30480"/>
                          <a:pt x="80010" y="41910"/>
                          <a:pt x="151448" y="41910"/>
                        </a:cubicBezTo>
                        <a:cubicBezTo>
                          <a:pt x="200978" y="41910"/>
                          <a:pt x="260985" y="36195"/>
                          <a:pt x="328613" y="20003"/>
                        </a:cubicBezTo>
                        <a:cubicBezTo>
                          <a:pt x="327660" y="13335"/>
                          <a:pt x="327660" y="6667"/>
                          <a:pt x="326707" y="0"/>
                        </a:cubicBezTo>
                        <a:cubicBezTo>
                          <a:pt x="161925" y="40005"/>
                          <a:pt x="45720" y="15240"/>
                          <a:pt x="1905" y="1905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51" name="Freeform: Shape 450"/>
                  <p:cNvSpPr/>
                  <p:nvPr/>
                </p:nvSpPr>
                <p:spPr>
                  <a:xfrm>
                    <a:off x="5380418" y="5146357"/>
                    <a:ext cx="337438" cy="49530"/>
                  </a:xfrm>
                  <a:custGeom>
                    <a:avLst/>
                    <a:gdLst>
                      <a:gd name="connsiteX0" fmla="*/ 155511 w 337438"/>
                      <a:gd name="connsiteY0" fmla="*/ 49530 h 49530"/>
                      <a:gd name="connsiteX1" fmla="*/ 3111 w 337438"/>
                      <a:gd name="connsiteY1" fmla="*/ 29528 h 49530"/>
                      <a:gd name="connsiteX2" fmla="*/ 253 w 337438"/>
                      <a:gd name="connsiteY2" fmla="*/ 24765 h 49530"/>
                      <a:gd name="connsiteX3" fmla="*/ 2158 w 337438"/>
                      <a:gd name="connsiteY3" fmla="*/ 4763 h 49530"/>
                      <a:gd name="connsiteX4" fmla="*/ 4063 w 337438"/>
                      <a:gd name="connsiteY4" fmla="*/ 1905 h 49530"/>
                      <a:gd name="connsiteX5" fmla="*/ 7873 w 337438"/>
                      <a:gd name="connsiteY5" fmla="*/ 953 h 49530"/>
                      <a:gd name="connsiteX6" fmla="*/ 157416 w 337438"/>
                      <a:gd name="connsiteY6" fmla="*/ 20955 h 49530"/>
                      <a:gd name="connsiteX7" fmla="*/ 329818 w 337438"/>
                      <a:gd name="connsiteY7" fmla="*/ 0 h 49530"/>
                      <a:gd name="connsiteX8" fmla="*/ 333628 w 337438"/>
                      <a:gd name="connsiteY8" fmla="*/ 953 h 49530"/>
                      <a:gd name="connsiteX9" fmla="*/ 335533 w 337438"/>
                      <a:gd name="connsiteY9" fmla="*/ 3810 h 49530"/>
                      <a:gd name="connsiteX10" fmla="*/ 337438 w 337438"/>
                      <a:gd name="connsiteY10" fmla="*/ 23813 h 49530"/>
                      <a:gd name="connsiteX11" fmla="*/ 333628 w 337438"/>
                      <a:gd name="connsiteY11" fmla="*/ 28575 h 49530"/>
                      <a:gd name="connsiteX12" fmla="*/ 155511 w 337438"/>
                      <a:gd name="connsiteY12" fmla="*/ 49530 h 49530"/>
                      <a:gd name="connsiteX13" fmla="*/ 8826 w 337438"/>
                      <a:gd name="connsiteY13" fmla="*/ 21908 h 49530"/>
                      <a:gd name="connsiteX14" fmla="*/ 154558 w 337438"/>
                      <a:gd name="connsiteY14" fmla="*/ 40005 h 49530"/>
                      <a:gd name="connsiteX15" fmla="*/ 326008 w 337438"/>
                      <a:gd name="connsiteY15" fmla="*/ 19050 h 49530"/>
                      <a:gd name="connsiteX16" fmla="*/ 325056 w 337438"/>
                      <a:gd name="connsiteY16" fmla="*/ 8573 h 49530"/>
                      <a:gd name="connsiteX17" fmla="*/ 155511 w 337438"/>
                      <a:gd name="connsiteY17" fmla="*/ 28575 h 49530"/>
                      <a:gd name="connsiteX18" fmla="*/ 8826 w 337438"/>
                      <a:gd name="connsiteY18" fmla="*/ 10478 h 49530"/>
                      <a:gd name="connsiteX19" fmla="*/ 8826 w 337438"/>
                      <a:gd name="connsiteY19" fmla="*/ 21908 h 49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37438" h="49530">
                        <a:moveTo>
                          <a:pt x="155511" y="49530"/>
                        </a:moveTo>
                        <a:cubicBezTo>
                          <a:pt x="85978" y="49530"/>
                          <a:pt x="33591" y="39053"/>
                          <a:pt x="3111" y="29528"/>
                        </a:cubicBezTo>
                        <a:cubicBezTo>
                          <a:pt x="1206" y="28575"/>
                          <a:pt x="-699" y="26670"/>
                          <a:pt x="253" y="24765"/>
                        </a:cubicBezTo>
                        <a:cubicBezTo>
                          <a:pt x="1206" y="18098"/>
                          <a:pt x="1206" y="11430"/>
                          <a:pt x="2158" y="4763"/>
                        </a:cubicBezTo>
                        <a:cubicBezTo>
                          <a:pt x="2158" y="3810"/>
                          <a:pt x="3111" y="1905"/>
                          <a:pt x="4063" y="1905"/>
                        </a:cubicBezTo>
                        <a:cubicBezTo>
                          <a:pt x="5016" y="953"/>
                          <a:pt x="6921" y="953"/>
                          <a:pt x="7873" y="953"/>
                        </a:cubicBezTo>
                        <a:cubicBezTo>
                          <a:pt x="32638" y="8573"/>
                          <a:pt x="84073" y="20955"/>
                          <a:pt x="157416" y="20955"/>
                        </a:cubicBezTo>
                        <a:cubicBezTo>
                          <a:pt x="213613" y="20955"/>
                          <a:pt x="270763" y="13335"/>
                          <a:pt x="329818" y="0"/>
                        </a:cubicBezTo>
                        <a:cubicBezTo>
                          <a:pt x="330771" y="0"/>
                          <a:pt x="332676" y="0"/>
                          <a:pt x="333628" y="953"/>
                        </a:cubicBezTo>
                        <a:cubicBezTo>
                          <a:pt x="334581" y="1905"/>
                          <a:pt x="335533" y="2858"/>
                          <a:pt x="335533" y="3810"/>
                        </a:cubicBezTo>
                        <a:cubicBezTo>
                          <a:pt x="336486" y="10478"/>
                          <a:pt x="337438" y="17145"/>
                          <a:pt x="337438" y="23813"/>
                        </a:cubicBezTo>
                        <a:cubicBezTo>
                          <a:pt x="337438" y="25718"/>
                          <a:pt x="336486" y="28575"/>
                          <a:pt x="333628" y="28575"/>
                        </a:cubicBezTo>
                        <a:cubicBezTo>
                          <a:pt x="271716" y="41910"/>
                          <a:pt x="212661" y="49530"/>
                          <a:pt x="155511" y="49530"/>
                        </a:cubicBezTo>
                        <a:close/>
                        <a:moveTo>
                          <a:pt x="8826" y="21908"/>
                        </a:moveTo>
                        <a:cubicBezTo>
                          <a:pt x="39306" y="30480"/>
                          <a:pt x="88836" y="40005"/>
                          <a:pt x="154558" y="40005"/>
                        </a:cubicBezTo>
                        <a:cubicBezTo>
                          <a:pt x="209803" y="40005"/>
                          <a:pt x="267906" y="33338"/>
                          <a:pt x="326008" y="19050"/>
                        </a:cubicBezTo>
                        <a:cubicBezTo>
                          <a:pt x="326008" y="15240"/>
                          <a:pt x="325056" y="12383"/>
                          <a:pt x="325056" y="8573"/>
                        </a:cubicBezTo>
                        <a:cubicBezTo>
                          <a:pt x="267906" y="21908"/>
                          <a:pt x="210756" y="28575"/>
                          <a:pt x="155511" y="28575"/>
                        </a:cubicBezTo>
                        <a:cubicBezTo>
                          <a:pt x="86931" y="28575"/>
                          <a:pt x="35496" y="18098"/>
                          <a:pt x="8826" y="10478"/>
                        </a:cubicBezTo>
                        <a:cubicBezTo>
                          <a:pt x="9778" y="14288"/>
                          <a:pt x="9778" y="18098"/>
                          <a:pt x="8826" y="21908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41" name="Graphic 251"/>
                <p:cNvGrpSpPr/>
                <p:nvPr/>
              </p:nvGrpSpPr>
              <p:grpSpPr>
                <a:xfrm>
                  <a:off x="5401627" y="5018469"/>
                  <a:ext cx="293370" cy="45973"/>
                  <a:chOff x="5401627" y="5018469"/>
                  <a:chExt cx="293370" cy="45973"/>
                </a:xfrm>
              </p:grpSpPr>
              <p:sp>
                <p:nvSpPr>
                  <p:cNvPr id="448" name="Freeform: Shape 447"/>
                  <p:cNvSpPr/>
                  <p:nvPr/>
                </p:nvSpPr>
                <p:spPr>
                  <a:xfrm>
                    <a:off x="5406389" y="5023484"/>
                    <a:ext cx="283845" cy="36195"/>
                  </a:xfrm>
                  <a:custGeom>
                    <a:avLst/>
                    <a:gdLst>
                      <a:gd name="connsiteX0" fmla="*/ 283845 w 283845"/>
                      <a:gd name="connsiteY0" fmla="*/ 19050 h 36195"/>
                      <a:gd name="connsiteX1" fmla="*/ 279083 w 283845"/>
                      <a:gd name="connsiteY1" fmla="*/ 0 h 36195"/>
                      <a:gd name="connsiteX2" fmla="*/ 4763 w 283845"/>
                      <a:gd name="connsiteY2" fmla="*/ 2858 h 36195"/>
                      <a:gd name="connsiteX3" fmla="*/ 0 w 283845"/>
                      <a:gd name="connsiteY3" fmla="*/ 21908 h 36195"/>
                      <a:gd name="connsiteX4" fmla="*/ 129540 w 283845"/>
                      <a:gd name="connsiteY4" fmla="*/ 36195 h 36195"/>
                      <a:gd name="connsiteX5" fmla="*/ 283845 w 283845"/>
                      <a:gd name="connsiteY5" fmla="*/ 19050 h 36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845" h="36195">
                        <a:moveTo>
                          <a:pt x="283845" y="19050"/>
                        </a:moveTo>
                        <a:cubicBezTo>
                          <a:pt x="281940" y="12383"/>
                          <a:pt x="280035" y="5715"/>
                          <a:pt x="279083" y="0"/>
                        </a:cubicBezTo>
                        <a:cubicBezTo>
                          <a:pt x="152400" y="26670"/>
                          <a:pt x="57150" y="14288"/>
                          <a:pt x="4763" y="2858"/>
                        </a:cubicBezTo>
                        <a:cubicBezTo>
                          <a:pt x="2857" y="9525"/>
                          <a:pt x="952" y="15240"/>
                          <a:pt x="0" y="21908"/>
                        </a:cubicBezTo>
                        <a:cubicBezTo>
                          <a:pt x="30480" y="28575"/>
                          <a:pt x="74295" y="36195"/>
                          <a:pt x="129540" y="36195"/>
                        </a:cubicBezTo>
                        <a:cubicBezTo>
                          <a:pt x="173355" y="36195"/>
                          <a:pt x="225742" y="31433"/>
                          <a:pt x="283845" y="19050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49" name="Freeform: Shape 448"/>
                  <p:cNvSpPr/>
                  <p:nvPr/>
                </p:nvSpPr>
                <p:spPr>
                  <a:xfrm>
                    <a:off x="5401627" y="5018469"/>
                    <a:ext cx="293370" cy="45973"/>
                  </a:xfrm>
                  <a:custGeom>
                    <a:avLst/>
                    <a:gdLst>
                      <a:gd name="connsiteX0" fmla="*/ 134303 w 293370"/>
                      <a:gd name="connsiteY0" fmla="*/ 45974 h 45973"/>
                      <a:gd name="connsiteX1" fmla="*/ 3810 w 293370"/>
                      <a:gd name="connsiteY1" fmla="*/ 31686 h 45973"/>
                      <a:gd name="connsiteX2" fmla="*/ 952 w 293370"/>
                      <a:gd name="connsiteY2" fmla="*/ 29781 h 45973"/>
                      <a:gd name="connsiteX3" fmla="*/ 0 w 293370"/>
                      <a:gd name="connsiteY3" fmla="*/ 25971 h 45973"/>
                      <a:gd name="connsiteX4" fmla="*/ 4763 w 293370"/>
                      <a:gd name="connsiteY4" fmla="*/ 5968 h 45973"/>
                      <a:gd name="connsiteX5" fmla="*/ 10477 w 293370"/>
                      <a:gd name="connsiteY5" fmla="*/ 3111 h 45973"/>
                      <a:gd name="connsiteX6" fmla="*/ 135255 w 293370"/>
                      <a:gd name="connsiteY6" fmla="*/ 16446 h 45973"/>
                      <a:gd name="connsiteX7" fmla="*/ 282893 w 293370"/>
                      <a:gd name="connsiteY7" fmla="*/ 253 h 45973"/>
                      <a:gd name="connsiteX8" fmla="*/ 288608 w 293370"/>
                      <a:gd name="connsiteY8" fmla="*/ 3111 h 45973"/>
                      <a:gd name="connsiteX9" fmla="*/ 293370 w 293370"/>
                      <a:gd name="connsiteY9" fmla="*/ 22161 h 45973"/>
                      <a:gd name="connsiteX10" fmla="*/ 292418 w 293370"/>
                      <a:gd name="connsiteY10" fmla="*/ 25971 h 45973"/>
                      <a:gd name="connsiteX11" fmla="*/ 289560 w 293370"/>
                      <a:gd name="connsiteY11" fmla="*/ 27876 h 45973"/>
                      <a:gd name="connsiteX12" fmla="*/ 134303 w 293370"/>
                      <a:gd name="connsiteY12" fmla="*/ 45974 h 45973"/>
                      <a:gd name="connsiteX13" fmla="*/ 9525 w 293370"/>
                      <a:gd name="connsiteY13" fmla="*/ 24066 h 45973"/>
                      <a:gd name="connsiteX14" fmla="*/ 282893 w 293370"/>
                      <a:gd name="connsiteY14" fmla="*/ 21208 h 45973"/>
                      <a:gd name="connsiteX15" fmla="*/ 280035 w 293370"/>
                      <a:gd name="connsiteY15" fmla="*/ 10731 h 45973"/>
                      <a:gd name="connsiteX16" fmla="*/ 135255 w 293370"/>
                      <a:gd name="connsiteY16" fmla="*/ 25971 h 45973"/>
                      <a:gd name="connsiteX17" fmla="*/ 12382 w 293370"/>
                      <a:gd name="connsiteY17" fmla="*/ 13588 h 45973"/>
                      <a:gd name="connsiteX18" fmla="*/ 9525 w 293370"/>
                      <a:gd name="connsiteY18" fmla="*/ 24066 h 45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93370" h="45973">
                        <a:moveTo>
                          <a:pt x="134303" y="45974"/>
                        </a:moveTo>
                        <a:cubicBezTo>
                          <a:pt x="87630" y="45974"/>
                          <a:pt x="43815" y="41211"/>
                          <a:pt x="3810" y="31686"/>
                        </a:cubicBezTo>
                        <a:cubicBezTo>
                          <a:pt x="2857" y="31686"/>
                          <a:pt x="1905" y="30733"/>
                          <a:pt x="952" y="29781"/>
                        </a:cubicBezTo>
                        <a:cubicBezTo>
                          <a:pt x="0" y="28828"/>
                          <a:pt x="0" y="27876"/>
                          <a:pt x="0" y="25971"/>
                        </a:cubicBezTo>
                        <a:cubicBezTo>
                          <a:pt x="1905" y="19303"/>
                          <a:pt x="3810" y="12636"/>
                          <a:pt x="4763" y="5968"/>
                        </a:cubicBezTo>
                        <a:cubicBezTo>
                          <a:pt x="5715" y="4063"/>
                          <a:pt x="7620" y="2158"/>
                          <a:pt x="10477" y="3111"/>
                        </a:cubicBezTo>
                        <a:cubicBezTo>
                          <a:pt x="37147" y="8826"/>
                          <a:pt x="80010" y="16446"/>
                          <a:pt x="135255" y="16446"/>
                        </a:cubicBezTo>
                        <a:cubicBezTo>
                          <a:pt x="182880" y="16446"/>
                          <a:pt x="232410" y="10731"/>
                          <a:pt x="282893" y="253"/>
                        </a:cubicBezTo>
                        <a:cubicBezTo>
                          <a:pt x="284798" y="-699"/>
                          <a:pt x="287655" y="1206"/>
                          <a:pt x="288608" y="3111"/>
                        </a:cubicBezTo>
                        <a:cubicBezTo>
                          <a:pt x="290512" y="9778"/>
                          <a:pt x="292418" y="15493"/>
                          <a:pt x="293370" y="22161"/>
                        </a:cubicBezTo>
                        <a:cubicBezTo>
                          <a:pt x="293370" y="23113"/>
                          <a:pt x="293370" y="25018"/>
                          <a:pt x="292418" y="25971"/>
                        </a:cubicBezTo>
                        <a:cubicBezTo>
                          <a:pt x="291465" y="26924"/>
                          <a:pt x="290512" y="27876"/>
                          <a:pt x="289560" y="27876"/>
                        </a:cubicBezTo>
                        <a:cubicBezTo>
                          <a:pt x="236220" y="40258"/>
                          <a:pt x="183833" y="45974"/>
                          <a:pt x="134303" y="45974"/>
                        </a:cubicBezTo>
                        <a:close/>
                        <a:moveTo>
                          <a:pt x="9525" y="24066"/>
                        </a:moveTo>
                        <a:cubicBezTo>
                          <a:pt x="89535" y="42163"/>
                          <a:pt x="183833" y="41211"/>
                          <a:pt x="282893" y="21208"/>
                        </a:cubicBezTo>
                        <a:cubicBezTo>
                          <a:pt x="281940" y="17399"/>
                          <a:pt x="280987" y="14541"/>
                          <a:pt x="280035" y="10731"/>
                        </a:cubicBezTo>
                        <a:cubicBezTo>
                          <a:pt x="230505" y="20256"/>
                          <a:pt x="181928" y="25971"/>
                          <a:pt x="135255" y="25971"/>
                        </a:cubicBezTo>
                        <a:cubicBezTo>
                          <a:pt x="81915" y="25971"/>
                          <a:pt x="40005" y="19303"/>
                          <a:pt x="12382" y="13588"/>
                        </a:cubicBezTo>
                        <a:cubicBezTo>
                          <a:pt x="11430" y="16446"/>
                          <a:pt x="10477" y="20256"/>
                          <a:pt x="9525" y="24066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42" name="Graphic 251"/>
                <p:cNvGrpSpPr/>
                <p:nvPr/>
              </p:nvGrpSpPr>
              <p:grpSpPr>
                <a:xfrm>
                  <a:off x="5388291" y="5082540"/>
                  <a:ext cx="320992" cy="47625"/>
                  <a:chOff x="5388291" y="5082540"/>
                  <a:chExt cx="320992" cy="47625"/>
                </a:xfrm>
              </p:grpSpPr>
              <p:sp>
                <p:nvSpPr>
                  <p:cNvPr id="446" name="Freeform: Shape 445"/>
                  <p:cNvSpPr/>
                  <p:nvPr/>
                </p:nvSpPr>
                <p:spPr>
                  <a:xfrm>
                    <a:off x="5392102" y="5086350"/>
                    <a:ext cx="311467" cy="39052"/>
                  </a:xfrm>
                  <a:custGeom>
                    <a:avLst/>
                    <a:gdLst>
                      <a:gd name="connsiteX0" fmla="*/ 3810 w 311467"/>
                      <a:gd name="connsiteY0" fmla="*/ 1905 h 39052"/>
                      <a:gd name="connsiteX1" fmla="*/ 0 w 311467"/>
                      <a:gd name="connsiteY1" fmla="*/ 21907 h 39052"/>
                      <a:gd name="connsiteX2" fmla="*/ 142875 w 311467"/>
                      <a:gd name="connsiteY2" fmla="*/ 39053 h 39052"/>
                      <a:gd name="connsiteX3" fmla="*/ 311468 w 311467"/>
                      <a:gd name="connsiteY3" fmla="*/ 19050 h 39052"/>
                      <a:gd name="connsiteX4" fmla="*/ 307658 w 311467"/>
                      <a:gd name="connsiteY4" fmla="*/ 0 h 39052"/>
                      <a:gd name="connsiteX5" fmla="*/ 3810 w 311467"/>
                      <a:gd name="connsiteY5" fmla="*/ 1905 h 39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1467" h="39052">
                        <a:moveTo>
                          <a:pt x="3810" y="1905"/>
                        </a:moveTo>
                        <a:cubicBezTo>
                          <a:pt x="2857" y="8572"/>
                          <a:pt x="952" y="15240"/>
                          <a:pt x="0" y="21907"/>
                        </a:cubicBezTo>
                        <a:cubicBezTo>
                          <a:pt x="29528" y="29528"/>
                          <a:pt x="78105" y="39053"/>
                          <a:pt x="142875" y="39053"/>
                        </a:cubicBezTo>
                        <a:cubicBezTo>
                          <a:pt x="190500" y="39053"/>
                          <a:pt x="247650" y="34290"/>
                          <a:pt x="311468" y="19050"/>
                        </a:cubicBezTo>
                        <a:cubicBezTo>
                          <a:pt x="310515" y="12382"/>
                          <a:pt x="309562" y="5715"/>
                          <a:pt x="307658" y="0"/>
                        </a:cubicBezTo>
                        <a:cubicBezTo>
                          <a:pt x="160973" y="33338"/>
                          <a:pt x="53340" y="15240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47" name="Freeform: Shape 446"/>
                  <p:cNvSpPr/>
                  <p:nvPr/>
                </p:nvSpPr>
                <p:spPr>
                  <a:xfrm>
                    <a:off x="5388291" y="5082540"/>
                    <a:ext cx="320992" cy="47625"/>
                  </a:xfrm>
                  <a:custGeom>
                    <a:avLst/>
                    <a:gdLst>
                      <a:gd name="connsiteX0" fmla="*/ 147638 w 320992"/>
                      <a:gd name="connsiteY0" fmla="*/ 47625 h 47625"/>
                      <a:gd name="connsiteX1" fmla="*/ 3810 w 320992"/>
                      <a:gd name="connsiteY1" fmla="*/ 30480 h 47625"/>
                      <a:gd name="connsiteX2" fmla="*/ 0 w 320992"/>
                      <a:gd name="connsiteY2" fmla="*/ 25717 h 47625"/>
                      <a:gd name="connsiteX3" fmla="*/ 3810 w 320992"/>
                      <a:gd name="connsiteY3" fmla="*/ 5715 h 47625"/>
                      <a:gd name="connsiteX4" fmla="*/ 5715 w 320992"/>
                      <a:gd name="connsiteY4" fmla="*/ 2857 h 47625"/>
                      <a:gd name="connsiteX5" fmla="*/ 9525 w 320992"/>
                      <a:gd name="connsiteY5" fmla="*/ 1905 h 47625"/>
                      <a:gd name="connsiteX6" fmla="*/ 148590 w 320992"/>
                      <a:gd name="connsiteY6" fmla="*/ 19050 h 47625"/>
                      <a:gd name="connsiteX7" fmla="*/ 311468 w 320992"/>
                      <a:gd name="connsiteY7" fmla="*/ 0 h 47625"/>
                      <a:gd name="connsiteX8" fmla="*/ 315278 w 320992"/>
                      <a:gd name="connsiteY8" fmla="*/ 953 h 47625"/>
                      <a:gd name="connsiteX9" fmla="*/ 317183 w 320992"/>
                      <a:gd name="connsiteY9" fmla="*/ 3810 h 47625"/>
                      <a:gd name="connsiteX10" fmla="*/ 320993 w 320992"/>
                      <a:gd name="connsiteY10" fmla="*/ 23813 h 47625"/>
                      <a:gd name="connsiteX11" fmla="*/ 317183 w 320992"/>
                      <a:gd name="connsiteY11" fmla="*/ 29528 h 47625"/>
                      <a:gd name="connsiteX12" fmla="*/ 147638 w 320992"/>
                      <a:gd name="connsiteY12" fmla="*/ 47625 h 47625"/>
                      <a:gd name="connsiteX13" fmla="*/ 9525 w 320992"/>
                      <a:gd name="connsiteY13" fmla="*/ 21907 h 47625"/>
                      <a:gd name="connsiteX14" fmla="*/ 146685 w 320992"/>
                      <a:gd name="connsiteY14" fmla="*/ 38100 h 47625"/>
                      <a:gd name="connsiteX15" fmla="*/ 309563 w 320992"/>
                      <a:gd name="connsiteY15" fmla="*/ 19050 h 47625"/>
                      <a:gd name="connsiteX16" fmla="*/ 307658 w 320992"/>
                      <a:gd name="connsiteY16" fmla="*/ 8572 h 47625"/>
                      <a:gd name="connsiteX17" fmla="*/ 147638 w 320992"/>
                      <a:gd name="connsiteY17" fmla="*/ 26670 h 47625"/>
                      <a:gd name="connsiteX18" fmla="*/ 10478 w 320992"/>
                      <a:gd name="connsiteY18" fmla="*/ 10478 h 47625"/>
                      <a:gd name="connsiteX19" fmla="*/ 9525 w 320992"/>
                      <a:gd name="connsiteY19" fmla="*/ 21907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20992" h="47625">
                        <a:moveTo>
                          <a:pt x="147638" y="47625"/>
                        </a:moveTo>
                        <a:cubicBezTo>
                          <a:pt x="82868" y="47625"/>
                          <a:pt x="33338" y="38100"/>
                          <a:pt x="3810" y="30480"/>
                        </a:cubicBezTo>
                        <a:cubicBezTo>
                          <a:pt x="1905" y="29528"/>
                          <a:pt x="0" y="27622"/>
                          <a:pt x="0" y="25717"/>
                        </a:cubicBezTo>
                        <a:cubicBezTo>
                          <a:pt x="953" y="19050"/>
                          <a:pt x="1905" y="12382"/>
                          <a:pt x="3810" y="5715"/>
                        </a:cubicBezTo>
                        <a:cubicBezTo>
                          <a:pt x="3810" y="4763"/>
                          <a:pt x="4763" y="3810"/>
                          <a:pt x="5715" y="2857"/>
                        </a:cubicBezTo>
                        <a:cubicBezTo>
                          <a:pt x="6667" y="1905"/>
                          <a:pt x="8573" y="1905"/>
                          <a:pt x="9525" y="1905"/>
                        </a:cubicBezTo>
                        <a:cubicBezTo>
                          <a:pt x="38100" y="9525"/>
                          <a:pt x="85725" y="19050"/>
                          <a:pt x="148590" y="19050"/>
                        </a:cubicBezTo>
                        <a:cubicBezTo>
                          <a:pt x="200978" y="19050"/>
                          <a:pt x="256222" y="12382"/>
                          <a:pt x="311468" y="0"/>
                        </a:cubicBezTo>
                        <a:cubicBezTo>
                          <a:pt x="312420" y="0"/>
                          <a:pt x="314325" y="0"/>
                          <a:pt x="315278" y="953"/>
                        </a:cubicBezTo>
                        <a:cubicBezTo>
                          <a:pt x="316230" y="1905"/>
                          <a:pt x="317183" y="2857"/>
                          <a:pt x="317183" y="3810"/>
                        </a:cubicBezTo>
                        <a:cubicBezTo>
                          <a:pt x="318135" y="10478"/>
                          <a:pt x="320040" y="17145"/>
                          <a:pt x="320993" y="23813"/>
                        </a:cubicBezTo>
                        <a:cubicBezTo>
                          <a:pt x="320993" y="26670"/>
                          <a:pt x="320040" y="28575"/>
                          <a:pt x="317183" y="29528"/>
                        </a:cubicBezTo>
                        <a:cubicBezTo>
                          <a:pt x="259080" y="40957"/>
                          <a:pt x="201930" y="47625"/>
                          <a:pt x="147638" y="47625"/>
                        </a:cubicBezTo>
                        <a:close/>
                        <a:moveTo>
                          <a:pt x="9525" y="21907"/>
                        </a:moveTo>
                        <a:cubicBezTo>
                          <a:pt x="39052" y="29528"/>
                          <a:pt x="85725" y="38100"/>
                          <a:pt x="146685" y="38100"/>
                        </a:cubicBezTo>
                        <a:cubicBezTo>
                          <a:pt x="199072" y="38100"/>
                          <a:pt x="254318" y="31432"/>
                          <a:pt x="309563" y="19050"/>
                        </a:cubicBezTo>
                        <a:cubicBezTo>
                          <a:pt x="308610" y="15240"/>
                          <a:pt x="308610" y="12382"/>
                          <a:pt x="307658" y="8572"/>
                        </a:cubicBezTo>
                        <a:cubicBezTo>
                          <a:pt x="253365" y="20955"/>
                          <a:pt x="200025" y="26670"/>
                          <a:pt x="147638" y="26670"/>
                        </a:cubicBezTo>
                        <a:cubicBezTo>
                          <a:pt x="86677" y="26670"/>
                          <a:pt x="40005" y="18097"/>
                          <a:pt x="10478" y="10478"/>
                        </a:cubicBezTo>
                        <a:cubicBezTo>
                          <a:pt x="11430" y="15240"/>
                          <a:pt x="10478" y="19050"/>
                          <a:pt x="9525" y="21907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43" name="Graphic 251"/>
                <p:cNvGrpSpPr/>
                <p:nvPr/>
              </p:nvGrpSpPr>
              <p:grpSpPr>
                <a:xfrm>
                  <a:off x="5419962" y="4957762"/>
                  <a:ext cx="255984" cy="40957"/>
                  <a:chOff x="5419962" y="4957762"/>
                  <a:chExt cx="255984" cy="40957"/>
                </a:xfrm>
              </p:grpSpPr>
              <p:sp>
                <p:nvSpPr>
                  <p:cNvPr id="444" name="Freeform: Shape 443"/>
                  <p:cNvSpPr/>
                  <p:nvPr/>
                </p:nvSpPr>
                <p:spPr>
                  <a:xfrm>
                    <a:off x="5424487" y="4961572"/>
                    <a:ext cx="247650" cy="32384"/>
                  </a:xfrm>
                  <a:custGeom>
                    <a:avLst/>
                    <a:gdLst>
                      <a:gd name="connsiteX0" fmla="*/ 247650 w 247650"/>
                      <a:gd name="connsiteY0" fmla="*/ 19050 h 32384"/>
                      <a:gd name="connsiteX1" fmla="*/ 240983 w 247650"/>
                      <a:gd name="connsiteY1" fmla="*/ 0 h 32384"/>
                      <a:gd name="connsiteX2" fmla="*/ 6668 w 247650"/>
                      <a:gd name="connsiteY2" fmla="*/ 2858 h 32384"/>
                      <a:gd name="connsiteX3" fmla="*/ 0 w 247650"/>
                      <a:gd name="connsiteY3" fmla="*/ 21908 h 32384"/>
                      <a:gd name="connsiteX4" fmla="*/ 111443 w 247650"/>
                      <a:gd name="connsiteY4" fmla="*/ 32385 h 32384"/>
                      <a:gd name="connsiteX5" fmla="*/ 247650 w 247650"/>
                      <a:gd name="connsiteY5" fmla="*/ 1905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650" h="32384">
                        <a:moveTo>
                          <a:pt x="247650" y="19050"/>
                        </a:moveTo>
                        <a:cubicBezTo>
                          <a:pt x="245745" y="12383"/>
                          <a:pt x="242888" y="6668"/>
                          <a:pt x="240983" y="0"/>
                        </a:cubicBezTo>
                        <a:cubicBezTo>
                          <a:pt x="139065" y="19050"/>
                          <a:pt x="58103" y="12383"/>
                          <a:pt x="6668" y="2858"/>
                        </a:cubicBezTo>
                        <a:cubicBezTo>
                          <a:pt x="4763" y="8572"/>
                          <a:pt x="1905" y="15240"/>
                          <a:pt x="0" y="21908"/>
                        </a:cubicBezTo>
                        <a:cubicBezTo>
                          <a:pt x="28575" y="27622"/>
                          <a:pt x="65723" y="32385"/>
                          <a:pt x="111443" y="32385"/>
                        </a:cubicBezTo>
                        <a:cubicBezTo>
                          <a:pt x="150495" y="32385"/>
                          <a:pt x="196215" y="28575"/>
                          <a:pt x="247650" y="19050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45" name="Freeform: Shape 444"/>
                  <p:cNvSpPr/>
                  <p:nvPr/>
                </p:nvSpPr>
                <p:spPr>
                  <a:xfrm>
                    <a:off x="5419962" y="4957762"/>
                    <a:ext cx="255984" cy="40957"/>
                  </a:xfrm>
                  <a:custGeom>
                    <a:avLst/>
                    <a:gdLst>
                      <a:gd name="connsiteX0" fmla="*/ 115967 w 255984"/>
                      <a:gd name="connsiteY0" fmla="*/ 40957 h 40957"/>
                      <a:gd name="connsiteX1" fmla="*/ 3572 w 255984"/>
                      <a:gd name="connsiteY1" fmla="*/ 30480 h 40957"/>
                      <a:gd name="connsiteX2" fmla="*/ 714 w 255984"/>
                      <a:gd name="connsiteY2" fmla="*/ 28575 h 40957"/>
                      <a:gd name="connsiteX3" fmla="*/ 714 w 255984"/>
                      <a:gd name="connsiteY3" fmla="*/ 24765 h 40957"/>
                      <a:gd name="connsiteX4" fmla="*/ 7382 w 255984"/>
                      <a:gd name="connsiteY4" fmla="*/ 5715 h 40957"/>
                      <a:gd name="connsiteX5" fmla="*/ 12144 w 255984"/>
                      <a:gd name="connsiteY5" fmla="*/ 2857 h 40957"/>
                      <a:gd name="connsiteX6" fmla="*/ 244554 w 255984"/>
                      <a:gd name="connsiteY6" fmla="*/ 0 h 40957"/>
                      <a:gd name="connsiteX7" fmla="*/ 249317 w 255984"/>
                      <a:gd name="connsiteY7" fmla="*/ 2857 h 40957"/>
                      <a:gd name="connsiteX8" fmla="*/ 255984 w 255984"/>
                      <a:gd name="connsiteY8" fmla="*/ 21907 h 40957"/>
                      <a:gd name="connsiteX9" fmla="*/ 255984 w 255984"/>
                      <a:gd name="connsiteY9" fmla="*/ 25718 h 40957"/>
                      <a:gd name="connsiteX10" fmla="*/ 253127 w 255984"/>
                      <a:gd name="connsiteY10" fmla="*/ 27622 h 40957"/>
                      <a:gd name="connsiteX11" fmla="*/ 115967 w 255984"/>
                      <a:gd name="connsiteY11" fmla="*/ 40957 h 40957"/>
                      <a:gd name="connsiteX12" fmla="*/ 10239 w 255984"/>
                      <a:gd name="connsiteY12" fmla="*/ 22860 h 40957"/>
                      <a:gd name="connsiteX13" fmla="*/ 245507 w 255984"/>
                      <a:gd name="connsiteY13" fmla="*/ 20003 h 40957"/>
                      <a:gd name="connsiteX14" fmla="*/ 241697 w 255984"/>
                      <a:gd name="connsiteY14" fmla="*/ 9525 h 40957"/>
                      <a:gd name="connsiteX15" fmla="*/ 14049 w 255984"/>
                      <a:gd name="connsiteY15" fmla="*/ 12382 h 40957"/>
                      <a:gd name="connsiteX16" fmla="*/ 10239 w 255984"/>
                      <a:gd name="connsiteY16" fmla="*/ 22860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55984" h="40957">
                        <a:moveTo>
                          <a:pt x="115967" y="40957"/>
                        </a:moveTo>
                        <a:cubicBezTo>
                          <a:pt x="76914" y="40957"/>
                          <a:pt x="38814" y="37147"/>
                          <a:pt x="3572" y="30480"/>
                        </a:cubicBezTo>
                        <a:cubicBezTo>
                          <a:pt x="2619" y="30480"/>
                          <a:pt x="714" y="29528"/>
                          <a:pt x="714" y="28575"/>
                        </a:cubicBezTo>
                        <a:cubicBezTo>
                          <a:pt x="-238" y="27622"/>
                          <a:pt x="-238" y="25718"/>
                          <a:pt x="714" y="24765"/>
                        </a:cubicBezTo>
                        <a:cubicBezTo>
                          <a:pt x="2619" y="18097"/>
                          <a:pt x="5477" y="11430"/>
                          <a:pt x="7382" y="5715"/>
                        </a:cubicBezTo>
                        <a:cubicBezTo>
                          <a:pt x="8334" y="3810"/>
                          <a:pt x="10239" y="1905"/>
                          <a:pt x="12144" y="2857"/>
                        </a:cubicBezTo>
                        <a:cubicBezTo>
                          <a:pt x="82629" y="16193"/>
                          <a:pt x="163592" y="15240"/>
                          <a:pt x="244554" y="0"/>
                        </a:cubicBezTo>
                        <a:cubicBezTo>
                          <a:pt x="246459" y="0"/>
                          <a:pt x="249317" y="953"/>
                          <a:pt x="249317" y="2857"/>
                        </a:cubicBezTo>
                        <a:cubicBezTo>
                          <a:pt x="251222" y="8572"/>
                          <a:pt x="254079" y="15240"/>
                          <a:pt x="255984" y="21907"/>
                        </a:cubicBezTo>
                        <a:cubicBezTo>
                          <a:pt x="255984" y="22860"/>
                          <a:pt x="255984" y="24765"/>
                          <a:pt x="255984" y="25718"/>
                        </a:cubicBezTo>
                        <a:cubicBezTo>
                          <a:pt x="255032" y="26670"/>
                          <a:pt x="254079" y="27622"/>
                          <a:pt x="253127" y="27622"/>
                        </a:cubicBezTo>
                        <a:cubicBezTo>
                          <a:pt x="205502" y="36195"/>
                          <a:pt x="159782" y="40957"/>
                          <a:pt x="115967" y="40957"/>
                        </a:cubicBezTo>
                        <a:close/>
                        <a:moveTo>
                          <a:pt x="10239" y="22860"/>
                        </a:moveTo>
                        <a:cubicBezTo>
                          <a:pt x="80724" y="36195"/>
                          <a:pt x="161687" y="35243"/>
                          <a:pt x="245507" y="20003"/>
                        </a:cubicBezTo>
                        <a:cubicBezTo>
                          <a:pt x="244554" y="16193"/>
                          <a:pt x="242649" y="13335"/>
                          <a:pt x="241697" y="9525"/>
                        </a:cubicBezTo>
                        <a:cubicBezTo>
                          <a:pt x="161687" y="23813"/>
                          <a:pt x="83582" y="24765"/>
                          <a:pt x="14049" y="12382"/>
                        </a:cubicBezTo>
                        <a:cubicBezTo>
                          <a:pt x="13097" y="15240"/>
                          <a:pt x="11192" y="19050"/>
                          <a:pt x="10239" y="22860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</p:grpSp>
          <p:sp>
            <p:nvSpPr>
              <p:cNvPr id="436" name="Freeform: Shape 435"/>
              <p:cNvSpPr/>
              <p:nvPr/>
            </p:nvSpPr>
            <p:spPr>
              <a:xfrm>
                <a:off x="5381413" y="4846319"/>
                <a:ext cx="334749" cy="444841"/>
              </a:xfrm>
              <a:custGeom>
                <a:avLst/>
                <a:gdLst>
                  <a:gd name="connsiteX0" fmla="*/ 227858 w 334749"/>
                  <a:gd name="connsiteY0" fmla="*/ 0 h 444841"/>
                  <a:gd name="connsiteX1" fmla="*/ 106891 w 334749"/>
                  <a:gd name="connsiteY1" fmla="*/ 0 h 444841"/>
                  <a:gd name="connsiteX2" fmla="*/ 211 w 334749"/>
                  <a:gd name="connsiteY2" fmla="*/ 418148 h 444841"/>
                  <a:gd name="connsiteX3" fmla="*/ 14498 w 334749"/>
                  <a:gd name="connsiteY3" fmla="*/ 422910 h 444841"/>
                  <a:gd name="connsiteX4" fmla="*/ 35453 w 334749"/>
                  <a:gd name="connsiteY4" fmla="*/ 248603 h 444841"/>
                  <a:gd name="connsiteX5" fmla="*/ 116416 w 334749"/>
                  <a:gd name="connsiteY5" fmla="*/ 106680 h 444841"/>
                  <a:gd name="connsiteX6" fmla="*/ 165946 w 334749"/>
                  <a:gd name="connsiteY6" fmla="*/ 444818 h 444841"/>
                  <a:gd name="connsiteX7" fmla="*/ 167851 w 334749"/>
                  <a:gd name="connsiteY7" fmla="*/ 444818 h 444841"/>
                  <a:gd name="connsiteX8" fmla="*/ 334538 w 334749"/>
                  <a:gd name="connsiteY8" fmla="*/ 418148 h 444841"/>
                  <a:gd name="connsiteX9" fmla="*/ 227858 w 334749"/>
                  <a:gd name="connsiteY9" fmla="*/ 0 h 44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749" h="444841">
                    <a:moveTo>
                      <a:pt x="227858" y="0"/>
                    </a:moveTo>
                    <a:lnTo>
                      <a:pt x="106891" y="0"/>
                    </a:lnTo>
                    <a:cubicBezTo>
                      <a:pt x="106891" y="0"/>
                      <a:pt x="-5504" y="166688"/>
                      <a:pt x="211" y="418148"/>
                    </a:cubicBezTo>
                    <a:cubicBezTo>
                      <a:pt x="211" y="418148"/>
                      <a:pt x="4973" y="420053"/>
                      <a:pt x="14498" y="422910"/>
                    </a:cubicBezTo>
                    <a:cubicBezTo>
                      <a:pt x="10688" y="364808"/>
                      <a:pt x="25928" y="304800"/>
                      <a:pt x="35453" y="248603"/>
                    </a:cubicBezTo>
                    <a:cubicBezTo>
                      <a:pt x="42121" y="211455"/>
                      <a:pt x="60218" y="102870"/>
                      <a:pt x="116416" y="106680"/>
                    </a:cubicBezTo>
                    <a:cubicBezTo>
                      <a:pt x="178328" y="111443"/>
                      <a:pt x="164041" y="385763"/>
                      <a:pt x="165946" y="444818"/>
                    </a:cubicBezTo>
                    <a:cubicBezTo>
                      <a:pt x="166898" y="444818"/>
                      <a:pt x="166898" y="444818"/>
                      <a:pt x="167851" y="444818"/>
                    </a:cubicBezTo>
                    <a:cubicBezTo>
                      <a:pt x="266911" y="445770"/>
                      <a:pt x="334538" y="418148"/>
                      <a:pt x="334538" y="418148"/>
                    </a:cubicBezTo>
                    <a:cubicBezTo>
                      <a:pt x="340253" y="166688"/>
                      <a:pt x="227858" y="0"/>
                      <a:pt x="227858" y="0"/>
                    </a:cubicBezTo>
                    <a:close/>
                  </a:path>
                </a:pathLst>
              </a:custGeom>
              <a:solidFill>
                <a:srgbClr val="B3B5B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37" name="Freeform: Shape 436"/>
              <p:cNvSpPr/>
              <p:nvPr/>
            </p:nvSpPr>
            <p:spPr>
              <a:xfrm>
                <a:off x="5547359" y="4846319"/>
                <a:ext cx="168803" cy="437197"/>
              </a:xfrm>
              <a:custGeom>
                <a:avLst/>
                <a:gdLst>
                  <a:gd name="connsiteX0" fmla="*/ 61913 w 168803"/>
                  <a:gd name="connsiteY0" fmla="*/ 0 h 437197"/>
                  <a:gd name="connsiteX1" fmla="*/ 0 w 168803"/>
                  <a:gd name="connsiteY1" fmla="*/ 0 h 437197"/>
                  <a:gd name="connsiteX2" fmla="*/ 95250 w 168803"/>
                  <a:gd name="connsiteY2" fmla="*/ 437198 h 437197"/>
                  <a:gd name="connsiteX3" fmla="*/ 168592 w 168803"/>
                  <a:gd name="connsiteY3" fmla="*/ 418148 h 437197"/>
                  <a:gd name="connsiteX4" fmla="*/ 61913 w 168803"/>
                  <a:gd name="connsiteY4" fmla="*/ 0 h 437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803" h="437197">
                    <a:moveTo>
                      <a:pt x="61913" y="0"/>
                    </a:moveTo>
                    <a:lnTo>
                      <a:pt x="0" y="0"/>
                    </a:lnTo>
                    <a:cubicBezTo>
                      <a:pt x="63817" y="133350"/>
                      <a:pt x="88583" y="288608"/>
                      <a:pt x="95250" y="437198"/>
                    </a:cubicBezTo>
                    <a:cubicBezTo>
                      <a:pt x="140970" y="429578"/>
                      <a:pt x="168592" y="418148"/>
                      <a:pt x="168592" y="418148"/>
                    </a:cubicBezTo>
                    <a:cubicBezTo>
                      <a:pt x="174308" y="166688"/>
                      <a:pt x="61913" y="0"/>
                      <a:pt x="61913" y="0"/>
                    </a:cubicBezTo>
                    <a:close/>
                  </a:path>
                </a:pathLst>
              </a:custGeom>
              <a:solidFill>
                <a:srgbClr val="B3B5B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27" name="Graphic 251"/>
            <p:cNvGrpSpPr/>
            <p:nvPr/>
          </p:nvGrpSpPr>
          <p:grpSpPr>
            <a:xfrm>
              <a:off x="6541558" y="4841557"/>
              <a:ext cx="344273" cy="454342"/>
              <a:chOff x="6541558" y="4841557"/>
              <a:chExt cx="344273" cy="454342"/>
            </a:xfrm>
          </p:grpSpPr>
          <p:grpSp>
            <p:nvGrpSpPr>
              <p:cNvPr id="412" name="Graphic 251"/>
              <p:cNvGrpSpPr/>
              <p:nvPr/>
            </p:nvGrpSpPr>
            <p:grpSpPr>
              <a:xfrm>
                <a:off x="6541558" y="4841557"/>
                <a:ext cx="344273" cy="454342"/>
                <a:chOff x="6541558" y="4841557"/>
                <a:chExt cx="344273" cy="454342"/>
              </a:xfrm>
            </p:grpSpPr>
            <p:sp>
              <p:nvSpPr>
                <p:cNvPr id="432" name="Freeform: Shape 431"/>
                <p:cNvSpPr/>
                <p:nvPr/>
              </p:nvSpPr>
              <p:spPr>
                <a:xfrm>
                  <a:off x="6546321" y="4846319"/>
                  <a:ext cx="333953" cy="444841"/>
                </a:xfrm>
                <a:custGeom>
                  <a:avLst/>
                  <a:gdLst>
                    <a:gd name="connsiteX0" fmla="*/ 227858 w 333953"/>
                    <a:gd name="connsiteY0" fmla="*/ 0 h 444841"/>
                    <a:gd name="connsiteX1" fmla="*/ 106891 w 333953"/>
                    <a:gd name="connsiteY1" fmla="*/ 0 h 444841"/>
                    <a:gd name="connsiteX2" fmla="*/ 211 w 333953"/>
                    <a:gd name="connsiteY2" fmla="*/ 418148 h 444841"/>
                    <a:gd name="connsiteX3" fmla="*/ 166898 w 333953"/>
                    <a:gd name="connsiteY3" fmla="*/ 444818 h 444841"/>
                    <a:gd name="connsiteX4" fmla="*/ 333586 w 333953"/>
                    <a:gd name="connsiteY4" fmla="*/ 418148 h 444841"/>
                    <a:gd name="connsiteX5" fmla="*/ 227858 w 333953"/>
                    <a:gd name="connsiteY5" fmla="*/ 0 h 444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3953" h="444841">
                      <a:moveTo>
                        <a:pt x="227858" y="0"/>
                      </a:moveTo>
                      <a:lnTo>
                        <a:pt x="106891" y="0"/>
                      </a:lnTo>
                      <a:cubicBezTo>
                        <a:pt x="106891" y="0"/>
                        <a:pt x="-5504" y="166688"/>
                        <a:pt x="211" y="418148"/>
                      </a:cubicBezTo>
                      <a:cubicBezTo>
                        <a:pt x="211" y="418148"/>
                        <a:pt x="67838" y="445770"/>
                        <a:pt x="166898" y="444818"/>
                      </a:cubicBezTo>
                      <a:cubicBezTo>
                        <a:pt x="265958" y="445770"/>
                        <a:pt x="333586" y="418148"/>
                        <a:pt x="333586" y="418148"/>
                      </a:cubicBezTo>
                      <a:cubicBezTo>
                        <a:pt x="341206" y="166688"/>
                        <a:pt x="227858" y="0"/>
                        <a:pt x="227858" y="0"/>
                      </a:cubicBezTo>
                      <a:close/>
                    </a:path>
                  </a:pathLst>
                </a:custGeom>
                <a:solidFill>
                  <a:srgbClr val="8082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433" name="Freeform: Shape 432"/>
                <p:cNvSpPr/>
                <p:nvPr/>
              </p:nvSpPr>
              <p:spPr>
                <a:xfrm>
                  <a:off x="6541558" y="4841557"/>
                  <a:ext cx="344273" cy="454342"/>
                </a:xfrm>
                <a:custGeom>
                  <a:avLst/>
                  <a:gdLst>
                    <a:gd name="connsiteX0" fmla="*/ 178328 w 344273"/>
                    <a:gd name="connsiteY0" fmla="*/ 454343 h 454342"/>
                    <a:gd name="connsiteX1" fmla="*/ 178328 w 344273"/>
                    <a:gd name="connsiteY1" fmla="*/ 454343 h 454342"/>
                    <a:gd name="connsiteX2" fmla="*/ 171661 w 344273"/>
                    <a:gd name="connsiteY2" fmla="*/ 454343 h 454342"/>
                    <a:gd name="connsiteX3" fmla="*/ 165946 w 344273"/>
                    <a:gd name="connsiteY3" fmla="*/ 454343 h 454342"/>
                    <a:gd name="connsiteX4" fmla="*/ 3068 w 344273"/>
                    <a:gd name="connsiteY4" fmla="*/ 426720 h 454342"/>
                    <a:gd name="connsiteX5" fmla="*/ 211 w 344273"/>
                    <a:gd name="connsiteY5" fmla="*/ 422910 h 454342"/>
                    <a:gd name="connsiteX6" fmla="*/ 107843 w 344273"/>
                    <a:gd name="connsiteY6" fmla="*/ 1905 h 454342"/>
                    <a:gd name="connsiteX7" fmla="*/ 111653 w 344273"/>
                    <a:gd name="connsiteY7" fmla="*/ 0 h 454342"/>
                    <a:gd name="connsiteX8" fmla="*/ 232621 w 344273"/>
                    <a:gd name="connsiteY8" fmla="*/ 0 h 454342"/>
                    <a:gd name="connsiteX9" fmla="*/ 236431 w 344273"/>
                    <a:gd name="connsiteY9" fmla="*/ 1905 h 454342"/>
                    <a:gd name="connsiteX10" fmla="*/ 344063 w 344273"/>
                    <a:gd name="connsiteY10" fmla="*/ 422910 h 454342"/>
                    <a:gd name="connsiteX11" fmla="*/ 341206 w 344273"/>
                    <a:gd name="connsiteY11" fmla="*/ 426720 h 454342"/>
                    <a:gd name="connsiteX12" fmla="*/ 178328 w 344273"/>
                    <a:gd name="connsiteY12" fmla="*/ 454343 h 454342"/>
                    <a:gd name="connsiteX13" fmla="*/ 172613 w 344273"/>
                    <a:gd name="connsiteY13" fmla="*/ 444818 h 454342"/>
                    <a:gd name="connsiteX14" fmla="*/ 179281 w 344273"/>
                    <a:gd name="connsiteY14" fmla="*/ 444818 h 454342"/>
                    <a:gd name="connsiteX15" fmla="*/ 335491 w 344273"/>
                    <a:gd name="connsiteY15" fmla="*/ 419100 h 454342"/>
                    <a:gd name="connsiteX16" fmla="*/ 230716 w 344273"/>
                    <a:gd name="connsiteY16" fmla="*/ 9525 h 454342"/>
                    <a:gd name="connsiteX17" fmla="*/ 114511 w 344273"/>
                    <a:gd name="connsiteY17" fmla="*/ 9525 h 454342"/>
                    <a:gd name="connsiteX18" fmla="*/ 9736 w 344273"/>
                    <a:gd name="connsiteY18" fmla="*/ 419100 h 454342"/>
                    <a:gd name="connsiteX19" fmla="*/ 165946 w 344273"/>
                    <a:gd name="connsiteY19" fmla="*/ 444818 h 454342"/>
                    <a:gd name="connsiteX20" fmla="*/ 172613 w 344273"/>
                    <a:gd name="connsiteY20" fmla="*/ 444818 h 45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4273" h="454342">
                      <a:moveTo>
                        <a:pt x="178328" y="454343"/>
                      </a:moveTo>
                      <a:lnTo>
                        <a:pt x="178328" y="454343"/>
                      </a:lnTo>
                      <a:lnTo>
                        <a:pt x="171661" y="454343"/>
                      </a:lnTo>
                      <a:lnTo>
                        <a:pt x="165946" y="454343"/>
                      </a:lnTo>
                      <a:cubicBezTo>
                        <a:pt x="70696" y="454343"/>
                        <a:pt x="4021" y="427673"/>
                        <a:pt x="3068" y="426720"/>
                      </a:cubicBezTo>
                      <a:cubicBezTo>
                        <a:pt x="1163" y="425768"/>
                        <a:pt x="211" y="424815"/>
                        <a:pt x="211" y="422910"/>
                      </a:cubicBezTo>
                      <a:cubicBezTo>
                        <a:pt x="-5504" y="172403"/>
                        <a:pt x="106891" y="3810"/>
                        <a:pt x="107843" y="1905"/>
                      </a:cubicBezTo>
                      <a:cubicBezTo>
                        <a:pt x="108796" y="953"/>
                        <a:pt x="109748" y="0"/>
                        <a:pt x="111653" y="0"/>
                      </a:cubicBezTo>
                      <a:lnTo>
                        <a:pt x="232621" y="0"/>
                      </a:lnTo>
                      <a:cubicBezTo>
                        <a:pt x="234526" y="0"/>
                        <a:pt x="235478" y="953"/>
                        <a:pt x="236431" y="1905"/>
                      </a:cubicBezTo>
                      <a:cubicBezTo>
                        <a:pt x="237383" y="3810"/>
                        <a:pt x="349778" y="172403"/>
                        <a:pt x="344063" y="422910"/>
                      </a:cubicBezTo>
                      <a:cubicBezTo>
                        <a:pt x="344063" y="424815"/>
                        <a:pt x="343111" y="426720"/>
                        <a:pt x="341206" y="426720"/>
                      </a:cubicBezTo>
                      <a:cubicBezTo>
                        <a:pt x="340253" y="427673"/>
                        <a:pt x="274531" y="454343"/>
                        <a:pt x="178328" y="454343"/>
                      </a:cubicBezTo>
                      <a:close/>
                      <a:moveTo>
                        <a:pt x="172613" y="444818"/>
                      </a:moveTo>
                      <a:lnTo>
                        <a:pt x="179281" y="444818"/>
                      </a:lnTo>
                      <a:cubicBezTo>
                        <a:pt x="262148" y="444818"/>
                        <a:pt x="322156" y="423863"/>
                        <a:pt x="335491" y="419100"/>
                      </a:cubicBezTo>
                      <a:cubicBezTo>
                        <a:pt x="340253" y="188595"/>
                        <a:pt x="243098" y="28575"/>
                        <a:pt x="230716" y="9525"/>
                      </a:cubicBezTo>
                      <a:lnTo>
                        <a:pt x="114511" y="9525"/>
                      </a:lnTo>
                      <a:cubicBezTo>
                        <a:pt x="102128" y="29528"/>
                        <a:pt x="4973" y="188595"/>
                        <a:pt x="9736" y="419100"/>
                      </a:cubicBezTo>
                      <a:cubicBezTo>
                        <a:pt x="23071" y="423863"/>
                        <a:pt x="83078" y="444818"/>
                        <a:pt x="165946" y="444818"/>
                      </a:cubicBezTo>
                      <a:lnTo>
                        <a:pt x="172613" y="444818"/>
                      </a:lnTo>
                      <a:close/>
                    </a:path>
                  </a:pathLst>
                </a:custGeom>
                <a:solidFill>
                  <a:srgbClr val="4F525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  <p:grpSp>
            <p:nvGrpSpPr>
              <p:cNvPr id="413" name="Graphic 251"/>
              <p:cNvGrpSpPr/>
              <p:nvPr/>
            </p:nvGrpSpPr>
            <p:grpSpPr>
              <a:xfrm>
                <a:off x="6541769" y="4846319"/>
                <a:ext cx="342900" cy="415290"/>
                <a:chOff x="6541769" y="4846319"/>
                <a:chExt cx="342900" cy="415290"/>
              </a:xfrm>
            </p:grpSpPr>
            <p:sp>
              <p:nvSpPr>
                <p:cNvPr id="416" name="Freeform: Shape 415"/>
                <p:cNvSpPr/>
                <p:nvPr/>
              </p:nvSpPr>
              <p:spPr>
                <a:xfrm>
                  <a:off x="6596062" y="4846319"/>
                  <a:ext cx="234315" cy="127443"/>
                </a:xfrm>
                <a:custGeom>
                  <a:avLst/>
                  <a:gdLst>
                    <a:gd name="connsiteX0" fmla="*/ 234315 w 234315"/>
                    <a:gd name="connsiteY0" fmla="*/ 115253 h 127443"/>
                    <a:gd name="connsiteX1" fmla="*/ 178117 w 234315"/>
                    <a:gd name="connsiteY1" fmla="*/ 0 h 127443"/>
                    <a:gd name="connsiteX2" fmla="*/ 57150 w 234315"/>
                    <a:gd name="connsiteY2" fmla="*/ 0 h 127443"/>
                    <a:gd name="connsiteX3" fmla="*/ 0 w 234315"/>
                    <a:gd name="connsiteY3" fmla="*/ 118110 h 127443"/>
                    <a:gd name="connsiteX4" fmla="*/ 234315 w 234315"/>
                    <a:gd name="connsiteY4" fmla="*/ 115253 h 127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4315" h="127443">
                      <a:moveTo>
                        <a:pt x="234315" y="115253"/>
                      </a:moveTo>
                      <a:cubicBezTo>
                        <a:pt x="206692" y="41910"/>
                        <a:pt x="178117" y="0"/>
                        <a:pt x="178117" y="0"/>
                      </a:cubicBezTo>
                      <a:lnTo>
                        <a:pt x="57150" y="0"/>
                      </a:lnTo>
                      <a:cubicBezTo>
                        <a:pt x="57150" y="0"/>
                        <a:pt x="27622" y="42863"/>
                        <a:pt x="0" y="118110"/>
                      </a:cubicBezTo>
                      <a:cubicBezTo>
                        <a:pt x="51435" y="127635"/>
                        <a:pt x="132397" y="134303"/>
                        <a:pt x="234315" y="115253"/>
                      </a:cubicBezTo>
                      <a:close/>
                    </a:path>
                  </a:pathLst>
                </a:custGeom>
                <a:solidFill>
                  <a:srgbClr val="B3B5B8">
                    <a:alpha val="9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grpSp>
              <p:nvGrpSpPr>
                <p:cNvPr id="417" name="Graphic 251"/>
                <p:cNvGrpSpPr/>
                <p:nvPr/>
              </p:nvGrpSpPr>
              <p:grpSpPr>
                <a:xfrm>
                  <a:off x="6541769" y="5208269"/>
                  <a:ext cx="342900" cy="53340"/>
                  <a:chOff x="6541769" y="5208269"/>
                  <a:chExt cx="342900" cy="53340"/>
                </a:xfrm>
              </p:grpSpPr>
              <p:sp>
                <p:nvSpPr>
                  <p:cNvPr id="430" name="Freeform: Shape 429"/>
                  <p:cNvSpPr/>
                  <p:nvPr/>
                </p:nvSpPr>
                <p:spPr>
                  <a:xfrm>
                    <a:off x="6546532" y="5214937"/>
                    <a:ext cx="334327" cy="42862"/>
                  </a:xfrm>
                  <a:custGeom>
                    <a:avLst/>
                    <a:gdLst>
                      <a:gd name="connsiteX0" fmla="*/ 0 w 334327"/>
                      <a:gd name="connsiteY0" fmla="*/ 953 h 42862"/>
                      <a:gd name="connsiteX1" fmla="*/ 0 w 334327"/>
                      <a:gd name="connsiteY1" fmla="*/ 21907 h 42862"/>
                      <a:gd name="connsiteX2" fmla="*/ 154305 w 334327"/>
                      <a:gd name="connsiteY2" fmla="*/ 42863 h 42862"/>
                      <a:gd name="connsiteX3" fmla="*/ 334327 w 334327"/>
                      <a:gd name="connsiteY3" fmla="*/ 20003 h 42862"/>
                      <a:gd name="connsiteX4" fmla="*/ 333375 w 334327"/>
                      <a:gd name="connsiteY4" fmla="*/ 0 h 42862"/>
                      <a:gd name="connsiteX5" fmla="*/ 0 w 334327"/>
                      <a:gd name="connsiteY5" fmla="*/ 953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4327" h="42862">
                        <a:moveTo>
                          <a:pt x="0" y="953"/>
                        </a:moveTo>
                        <a:cubicBezTo>
                          <a:pt x="0" y="7620"/>
                          <a:pt x="0" y="14288"/>
                          <a:pt x="0" y="21907"/>
                        </a:cubicBezTo>
                        <a:cubicBezTo>
                          <a:pt x="27622" y="30480"/>
                          <a:pt x="80963" y="42863"/>
                          <a:pt x="154305" y="42863"/>
                        </a:cubicBezTo>
                        <a:cubicBezTo>
                          <a:pt x="204788" y="42863"/>
                          <a:pt x="265747" y="37147"/>
                          <a:pt x="334327" y="20003"/>
                        </a:cubicBezTo>
                        <a:cubicBezTo>
                          <a:pt x="334327" y="13335"/>
                          <a:pt x="334327" y="6668"/>
                          <a:pt x="333375" y="0"/>
                        </a:cubicBezTo>
                        <a:cubicBezTo>
                          <a:pt x="161925" y="41910"/>
                          <a:pt x="40958" y="13335"/>
                          <a:pt x="0" y="953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31" name="Freeform: Shape 430"/>
                  <p:cNvSpPr/>
                  <p:nvPr/>
                </p:nvSpPr>
                <p:spPr>
                  <a:xfrm>
                    <a:off x="6541769" y="5208269"/>
                    <a:ext cx="342900" cy="53340"/>
                  </a:xfrm>
                  <a:custGeom>
                    <a:avLst/>
                    <a:gdLst>
                      <a:gd name="connsiteX0" fmla="*/ 159067 w 342900"/>
                      <a:gd name="connsiteY0" fmla="*/ 53340 h 53340"/>
                      <a:gd name="connsiteX1" fmla="*/ 2858 w 342900"/>
                      <a:gd name="connsiteY1" fmla="*/ 32385 h 53340"/>
                      <a:gd name="connsiteX2" fmla="*/ 0 w 342900"/>
                      <a:gd name="connsiteY2" fmla="*/ 27623 h 53340"/>
                      <a:gd name="connsiteX3" fmla="*/ 0 w 342900"/>
                      <a:gd name="connsiteY3" fmla="*/ 6668 h 53340"/>
                      <a:gd name="connsiteX4" fmla="*/ 1905 w 342900"/>
                      <a:gd name="connsiteY4" fmla="*/ 2858 h 53340"/>
                      <a:gd name="connsiteX5" fmla="*/ 5715 w 342900"/>
                      <a:gd name="connsiteY5" fmla="*/ 1905 h 53340"/>
                      <a:gd name="connsiteX6" fmla="*/ 159067 w 342900"/>
                      <a:gd name="connsiteY6" fmla="*/ 22860 h 53340"/>
                      <a:gd name="connsiteX7" fmla="*/ 336233 w 342900"/>
                      <a:gd name="connsiteY7" fmla="*/ 0 h 53340"/>
                      <a:gd name="connsiteX8" fmla="*/ 340042 w 342900"/>
                      <a:gd name="connsiteY8" fmla="*/ 953 h 53340"/>
                      <a:gd name="connsiteX9" fmla="*/ 341947 w 342900"/>
                      <a:gd name="connsiteY9" fmla="*/ 4763 h 53340"/>
                      <a:gd name="connsiteX10" fmla="*/ 342900 w 342900"/>
                      <a:gd name="connsiteY10" fmla="*/ 24765 h 53340"/>
                      <a:gd name="connsiteX11" fmla="*/ 339090 w 342900"/>
                      <a:gd name="connsiteY11" fmla="*/ 29528 h 53340"/>
                      <a:gd name="connsiteX12" fmla="*/ 159067 w 342900"/>
                      <a:gd name="connsiteY12" fmla="*/ 53340 h 53340"/>
                      <a:gd name="connsiteX13" fmla="*/ 9525 w 342900"/>
                      <a:gd name="connsiteY13" fmla="*/ 24765 h 53340"/>
                      <a:gd name="connsiteX14" fmla="*/ 159067 w 342900"/>
                      <a:gd name="connsiteY14" fmla="*/ 43815 h 53340"/>
                      <a:gd name="connsiteX15" fmla="*/ 334327 w 342900"/>
                      <a:gd name="connsiteY15" fmla="*/ 21908 h 53340"/>
                      <a:gd name="connsiteX16" fmla="*/ 334327 w 342900"/>
                      <a:gd name="connsiteY16" fmla="*/ 11430 h 53340"/>
                      <a:gd name="connsiteX17" fmla="*/ 160020 w 342900"/>
                      <a:gd name="connsiteY17" fmla="*/ 33338 h 53340"/>
                      <a:gd name="connsiteX18" fmla="*/ 9525 w 342900"/>
                      <a:gd name="connsiteY18" fmla="*/ 13335 h 53340"/>
                      <a:gd name="connsiteX19" fmla="*/ 9525 w 342900"/>
                      <a:gd name="connsiteY19" fmla="*/ 24765 h 533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42900" h="53340">
                        <a:moveTo>
                          <a:pt x="159067" y="53340"/>
                        </a:moveTo>
                        <a:cubicBezTo>
                          <a:pt x="82867" y="53340"/>
                          <a:pt x="28575" y="40005"/>
                          <a:pt x="2858" y="32385"/>
                        </a:cubicBezTo>
                        <a:cubicBezTo>
                          <a:pt x="952" y="31433"/>
                          <a:pt x="0" y="29528"/>
                          <a:pt x="0" y="27623"/>
                        </a:cubicBezTo>
                        <a:cubicBezTo>
                          <a:pt x="0" y="20955"/>
                          <a:pt x="0" y="13335"/>
                          <a:pt x="0" y="6668"/>
                        </a:cubicBezTo>
                        <a:cubicBezTo>
                          <a:pt x="0" y="4763"/>
                          <a:pt x="952" y="3810"/>
                          <a:pt x="1905" y="2858"/>
                        </a:cubicBezTo>
                        <a:cubicBezTo>
                          <a:pt x="2858" y="1905"/>
                          <a:pt x="4763" y="1905"/>
                          <a:pt x="5715" y="1905"/>
                        </a:cubicBezTo>
                        <a:cubicBezTo>
                          <a:pt x="30480" y="9525"/>
                          <a:pt x="83820" y="22860"/>
                          <a:pt x="159067" y="22860"/>
                        </a:cubicBezTo>
                        <a:cubicBezTo>
                          <a:pt x="216217" y="22860"/>
                          <a:pt x="276225" y="15240"/>
                          <a:pt x="336233" y="0"/>
                        </a:cubicBezTo>
                        <a:cubicBezTo>
                          <a:pt x="337185" y="0"/>
                          <a:pt x="339090" y="0"/>
                          <a:pt x="340042" y="953"/>
                        </a:cubicBezTo>
                        <a:cubicBezTo>
                          <a:pt x="340995" y="1905"/>
                          <a:pt x="341947" y="2858"/>
                          <a:pt x="341947" y="4763"/>
                        </a:cubicBezTo>
                        <a:cubicBezTo>
                          <a:pt x="341947" y="11430"/>
                          <a:pt x="341947" y="18098"/>
                          <a:pt x="342900" y="24765"/>
                        </a:cubicBezTo>
                        <a:cubicBezTo>
                          <a:pt x="342900" y="26670"/>
                          <a:pt x="340995" y="28575"/>
                          <a:pt x="339090" y="29528"/>
                        </a:cubicBezTo>
                        <a:cubicBezTo>
                          <a:pt x="278130" y="45720"/>
                          <a:pt x="217170" y="53340"/>
                          <a:pt x="159067" y="53340"/>
                        </a:cubicBezTo>
                        <a:close/>
                        <a:moveTo>
                          <a:pt x="9525" y="24765"/>
                        </a:moveTo>
                        <a:cubicBezTo>
                          <a:pt x="36195" y="32385"/>
                          <a:pt x="87630" y="43815"/>
                          <a:pt x="159067" y="43815"/>
                        </a:cubicBezTo>
                        <a:cubicBezTo>
                          <a:pt x="215265" y="43815"/>
                          <a:pt x="274320" y="36195"/>
                          <a:pt x="334327" y="21908"/>
                        </a:cubicBezTo>
                        <a:cubicBezTo>
                          <a:pt x="334327" y="18098"/>
                          <a:pt x="334327" y="14288"/>
                          <a:pt x="334327" y="11430"/>
                        </a:cubicBezTo>
                        <a:cubicBezTo>
                          <a:pt x="275272" y="25718"/>
                          <a:pt x="217170" y="33338"/>
                          <a:pt x="160020" y="33338"/>
                        </a:cubicBezTo>
                        <a:cubicBezTo>
                          <a:pt x="88583" y="33338"/>
                          <a:pt x="36195" y="21908"/>
                          <a:pt x="9525" y="13335"/>
                        </a:cubicBezTo>
                        <a:cubicBezTo>
                          <a:pt x="9525" y="17145"/>
                          <a:pt x="9525" y="20955"/>
                          <a:pt x="9525" y="24765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18" name="Graphic 251"/>
                <p:cNvGrpSpPr/>
                <p:nvPr/>
              </p:nvGrpSpPr>
              <p:grpSpPr>
                <a:xfrm>
                  <a:off x="6545326" y="5146357"/>
                  <a:ext cx="337438" cy="49530"/>
                  <a:chOff x="6545326" y="5146357"/>
                  <a:chExt cx="337438" cy="49530"/>
                </a:xfrm>
              </p:grpSpPr>
              <p:sp>
                <p:nvSpPr>
                  <p:cNvPr id="428" name="Freeform: Shape 427"/>
                  <p:cNvSpPr/>
                  <p:nvPr/>
                </p:nvSpPr>
                <p:spPr>
                  <a:xfrm>
                    <a:off x="6550341" y="5149215"/>
                    <a:ext cx="328612" cy="41909"/>
                  </a:xfrm>
                  <a:custGeom>
                    <a:avLst/>
                    <a:gdLst>
                      <a:gd name="connsiteX0" fmla="*/ 1905 w 328612"/>
                      <a:gd name="connsiteY0" fmla="*/ 1905 h 41909"/>
                      <a:gd name="connsiteX1" fmla="*/ 0 w 328612"/>
                      <a:gd name="connsiteY1" fmla="*/ 21907 h 41909"/>
                      <a:gd name="connsiteX2" fmla="*/ 151448 w 328612"/>
                      <a:gd name="connsiteY2" fmla="*/ 41910 h 41909"/>
                      <a:gd name="connsiteX3" fmla="*/ 328613 w 328612"/>
                      <a:gd name="connsiteY3" fmla="*/ 20003 h 41909"/>
                      <a:gd name="connsiteX4" fmla="*/ 326708 w 328612"/>
                      <a:gd name="connsiteY4" fmla="*/ 0 h 41909"/>
                      <a:gd name="connsiteX5" fmla="*/ 1905 w 328612"/>
                      <a:gd name="connsiteY5" fmla="*/ 1905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8612" h="41909">
                        <a:moveTo>
                          <a:pt x="1905" y="1905"/>
                        </a:moveTo>
                        <a:cubicBezTo>
                          <a:pt x="953" y="8572"/>
                          <a:pt x="0" y="15240"/>
                          <a:pt x="0" y="21907"/>
                        </a:cubicBezTo>
                        <a:cubicBezTo>
                          <a:pt x="28575" y="30480"/>
                          <a:pt x="80010" y="41910"/>
                          <a:pt x="151448" y="41910"/>
                        </a:cubicBezTo>
                        <a:cubicBezTo>
                          <a:pt x="200978" y="41910"/>
                          <a:pt x="260985" y="36195"/>
                          <a:pt x="328613" y="20003"/>
                        </a:cubicBezTo>
                        <a:cubicBezTo>
                          <a:pt x="327660" y="13335"/>
                          <a:pt x="327660" y="6667"/>
                          <a:pt x="326708" y="0"/>
                        </a:cubicBezTo>
                        <a:cubicBezTo>
                          <a:pt x="161925" y="40005"/>
                          <a:pt x="45720" y="15240"/>
                          <a:pt x="1905" y="1905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29" name="Freeform: Shape 428"/>
                  <p:cNvSpPr/>
                  <p:nvPr/>
                </p:nvSpPr>
                <p:spPr>
                  <a:xfrm>
                    <a:off x="6545326" y="5146357"/>
                    <a:ext cx="337438" cy="49530"/>
                  </a:xfrm>
                  <a:custGeom>
                    <a:avLst/>
                    <a:gdLst>
                      <a:gd name="connsiteX0" fmla="*/ 155511 w 337438"/>
                      <a:gd name="connsiteY0" fmla="*/ 49530 h 49530"/>
                      <a:gd name="connsiteX1" fmla="*/ 3111 w 337438"/>
                      <a:gd name="connsiteY1" fmla="*/ 29528 h 49530"/>
                      <a:gd name="connsiteX2" fmla="*/ 253 w 337438"/>
                      <a:gd name="connsiteY2" fmla="*/ 24765 h 49530"/>
                      <a:gd name="connsiteX3" fmla="*/ 2158 w 337438"/>
                      <a:gd name="connsiteY3" fmla="*/ 4763 h 49530"/>
                      <a:gd name="connsiteX4" fmla="*/ 4063 w 337438"/>
                      <a:gd name="connsiteY4" fmla="*/ 1905 h 49530"/>
                      <a:gd name="connsiteX5" fmla="*/ 7873 w 337438"/>
                      <a:gd name="connsiteY5" fmla="*/ 953 h 49530"/>
                      <a:gd name="connsiteX6" fmla="*/ 157416 w 337438"/>
                      <a:gd name="connsiteY6" fmla="*/ 20955 h 49530"/>
                      <a:gd name="connsiteX7" fmla="*/ 329818 w 337438"/>
                      <a:gd name="connsiteY7" fmla="*/ 0 h 49530"/>
                      <a:gd name="connsiteX8" fmla="*/ 333628 w 337438"/>
                      <a:gd name="connsiteY8" fmla="*/ 953 h 49530"/>
                      <a:gd name="connsiteX9" fmla="*/ 335533 w 337438"/>
                      <a:gd name="connsiteY9" fmla="*/ 3810 h 49530"/>
                      <a:gd name="connsiteX10" fmla="*/ 337438 w 337438"/>
                      <a:gd name="connsiteY10" fmla="*/ 23813 h 49530"/>
                      <a:gd name="connsiteX11" fmla="*/ 333628 w 337438"/>
                      <a:gd name="connsiteY11" fmla="*/ 28575 h 49530"/>
                      <a:gd name="connsiteX12" fmla="*/ 155511 w 337438"/>
                      <a:gd name="connsiteY12" fmla="*/ 49530 h 49530"/>
                      <a:gd name="connsiteX13" fmla="*/ 9778 w 337438"/>
                      <a:gd name="connsiteY13" fmla="*/ 21908 h 49530"/>
                      <a:gd name="connsiteX14" fmla="*/ 155511 w 337438"/>
                      <a:gd name="connsiteY14" fmla="*/ 40005 h 49530"/>
                      <a:gd name="connsiteX15" fmla="*/ 326961 w 337438"/>
                      <a:gd name="connsiteY15" fmla="*/ 19050 h 49530"/>
                      <a:gd name="connsiteX16" fmla="*/ 326008 w 337438"/>
                      <a:gd name="connsiteY16" fmla="*/ 8573 h 49530"/>
                      <a:gd name="connsiteX17" fmla="*/ 156463 w 337438"/>
                      <a:gd name="connsiteY17" fmla="*/ 28575 h 49530"/>
                      <a:gd name="connsiteX18" fmla="*/ 9778 w 337438"/>
                      <a:gd name="connsiteY18" fmla="*/ 10478 h 49530"/>
                      <a:gd name="connsiteX19" fmla="*/ 9778 w 337438"/>
                      <a:gd name="connsiteY19" fmla="*/ 21908 h 495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37438" h="49530">
                        <a:moveTo>
                          <a:pt x="155511" y="49530"/>
                        </a:moveTo>
                        <a:cubicBezTo>
                          <a:pt x="85978" y="49530"/>
                          <a:pt x="33591" y="39053"/>
                          <a:pt x="3111" y="29528"/>
                        </a:cubicBezTo>
                        <a:cubicBezTo>
                          <a:pt x="1206" y="28575"/>
                          <a:pt x="-699" y="26670"/>
                          <a:pt x="253" y="24765"/>
                        </a:cubicBezTo>
                        <a:cubicBezTo>
                          <a:pt x="1206" y="18098"/>
                          <a:pt x="1206" y="11430"/>
                          <a:pt x="2158" y="4763"/>
                        </a:cubicBezTo>
                        <a:cubicBezTo>
                          <a:pt x="2158" y="3810"/>
                          <a:pt x="3111" y="1905"/>
                          <a:pt x="4063" y="1905"/>
                        </a:cubicBezTo>
                        <a:cubicBezTo>
                          <a:pt x="5016" y="953"/>
                          <a:pt x="6921" y="953"/>
                          <a:pt x="7873" y="953"/>
                        </a:cubicBezTo>
                        <a:cubicBezTo>
                          <a:pt x="32638" y="8573"/>
                          <a:pt x="84073" y="20955"/>
                          <a:pt x="157416" y="20955"/>
                        </a:cubicBezTo>
                        <a:cubicBezTo>
                          <a:pt x="213613" y="20955"/>
                          <a:pt x="270763" y="13335"/>
                          <a:pt x="329818" y="0"/>
                        </a:cubicBezTo>
                        <a:cubicBezTo>
                          <a:pt x="330771" y="0"/>
                          <a:pt x="332676" y="0"/>
                          <a:pt x="333628" y="953"/>
                        </a:cubicBezTo>
                        <a:cubicBezTo>
                          <a:pt x="334581" y="1905"/>
                          <a:pt x="335533" y="2858"/>
                          <a:pt x="335533" y="3810"/>
                        </a:cubicBezTo>
                        <a:cubicBezTo>
                          <a:pt x="336486" y="10478"/>
                          <a:pt x="337438" y="17145"/>
                          <a:pt x="337438" y="23813"/>
                        </a:cubicBezTo>
                        <a:cubicBezTo>
                          <a:pt x="337438" y="25718"/>
                          <a:pt x="336486" y="28575"/>
                          <a:pt x="333628" y="28575"/>
                        </a:cubicBezTo>
                        <a:cubicBezTo>
                          <a:pt x="272668" y="41910"/>
                          <a:pt x="212661" y="49530"/>
                          <a:pt x="155511" y="49530"/>
                        </a:cubicBezTo>
                        <a:close/>
                        <a:moveTo>
                          <a:pt x="9778" y="21908"/>
                        </a:moveTo>
                        <a:cubicBezTo>
                          <a:pt x="40258" y="30480"/>
                          <a:pt x="89788" y="40005"/>
                          <a:pt x="155511" y="40005"/>
                        </a:cubicBezTo>
                        <a:cubicBezTo>
                          <a:pt x="210756" y="40005"/>
                          <a:pt x="268858" y="33338"/>
                          <a:pt x="326961" y="19050"/>
                        </a:cubicBezTo>
                        <a:cubicBezTo>
                          <a:pt x="326961" y="15240"/>
                          <a:pt x="326008" y="12383"/>
                          <a:pt x="326008" y="8573"/>
                        </a:cubicBezTo>
                        <a:cubicBezTo>
                          <a:pt x="268858" y="21908"/>
                          <a:pt x="211708" y="28575"/>
                          <a:pt x="156463" y="28575"/>
                        </a:cubicBezTo>
                        <a:cubicBezTo>
                          <a:pt x="87883" y="28575"/>
                          <a:pt x="36448" y="18098"/>
                          <a:pt x="9778" y="10478"/>
                        </a:cubicBezTo>
                        <a:cubicBezTo>
                          <a:pt x="9778" y="14288"/>
                          <a:pt x="9778" y="18098"/>
                          <a:pt x="9778" y="21908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19" name="Graphic 251"/>
                <p:cNvGrpSpPr/>
                <p:nvPr/>
              </p:nvGrpSpPr>
              <p:grpSpPr>
                <a:xfrm>
                  <a:off x="6566534" y="5018469"/>
                  <a:ext cx="293370" cy="45973"/>
                  <a:chOff x="6566534" y="5018469"/>
                  <a:chExt cx="293370" cy="45973"/>
                </a:xfrm>
              </p:grpSpPr>
              <p:sp>
                <p:nvSpPr>
                  <p:cNvPr id="426" name="Freeform: Shape 425"/>
                  <p:cNvSpPr/>
                  <p:nvPr/>
                </p:nvSpPr>
                <p:spPr>
                  <a:xfrm>
                    <a:off x="6572249" y="5023484"/>
                    <a:ext cx="283845" cy="36195"/>
                  </a:xfrm>
                  <a:custGeom>
                    <a:avLst/>
                    <a:gdLst>
                      <a:gd name="connsiteX0" fmla="*/ 283845 w 283845"/>
                      <a:gd name="connsiteY0" fmla="*/ 19050 h 36195"/>
                      <a:gd name="connsiteX1" fmla="*/ 279083 w 283845"/>
                      <a:gd name="connsiteY1" fmla="*/ 0 h 36195"/>
                      <a:gd name="connsiteX2" fmla="*/ 4763 w 283845"/>
                      <a:gd name="connsiteY2" fmla="*/ 2858 h 36195"/>
                      <a:gd name="connsiteX3" fmla="*/ 0 w 283845"/>
                      <a:gd name="connsiteY3" fmla="*/ 21908 h 36195"/>
                      <a:gd name="connsiteX4" fmla="*/ 129540 w 283845"/>
                      <a:gd name="connsiteY4" fmla="*/ 36195 h 36195"/>
                      <a:gd name="connsiteX5" fmla="*/ 283845 w 283845"/>
                      <a:gd name="connsiteY5" fmla="*/ 19050 h 361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83845" h="36195">
                        <a:moveTo>
                          <a:pt x="283845" y="19050"/>
                        </a:moveTo>
                        <a:cubicBezTo>
                          <a:pt x="281940" y="12383"/>
                          <a:pt x="280035" y="5715"/>
                          <a:pt x="279083" y="0"/>
                        </a:cubicBezTo>
                        <a:cubicBezTo>
                          <a:pt x="152400" y="26670"/>
                          <a:pt x="57150" y="14288"/>
                          <a:pt x="4763" y="2858"/>
                        </a:cubicBezTo>
                        <a:cubicBezTo>
                          <a:pt x="2858" y="9525"/>
                          <a:pt x="953" y="15240"/>
                          <a:pt x="0" y="21908"/>
                        </a:cubicBezTo>
                        <a:cubicBezTo>
                          <a:pt x="30480" y="28575"/>
                          <a:pt x="74295" y="36195"/>
                          <a:pt x="129540" y="36195"/>
                        </a:cubicBezTo>
                        <a:cubicBezTo>
                          <a:pt x="173355" y="36195"/>
                          <a:pt x="224790" y="31433"/>
                          <a:pt x="283845" y="19050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27" name="Freeform: Shape 426"/>
                  <p:cNvSpPr/>
                  <p:nvPr/>
                </p:nvSpPr>
                <p:spPr>
                  <a:xfrm>
                    <a:off x="6566534" y="5018469"/>
                    <a:ext cx="293370" cy="45973"/>
                  </a:xfrm>
                  <a:custGeom>
                    <a:avLst/>
                    <a:gdLst>
                      <a:gd name="connsiteX0" fmla="*/ 134303 w 293370"/>
                      <a:gd name="connsiteY0" fmla="*/ 45974 h 45973"/>
                      <a:gd name="connsiteX1" fmla="*/ 3810 w 293370"/>
                      <a:gd name="connsiteY1" fmla="*/ 31686 h 45973"/>
                      <a:gd name="connsiteX2" fmla="*/ 953 w 293370"/>
                      <a:gd name="connsiteY2" fmla="*/ 29781 h 45973"/>
                      <a:gd name="connsiteX3" fmla="*/ 0 w 293370"/>
                      <a:gd name="connsiteY3" fmla="*/ 25971 h 45973"/>
                      <a:gd name="connsiteX4" fmla="*/ 4763 w 293370"/>
                      <a:gd name="connsiteY4" fmla="*/ 5968 h 45973"/>
                      <a:gd name="connsiteX5" fmla="*/ 10478 w 293370"/>
                      <a:gd name="connsiteY5" fmla="*/ 3111 h 45973"/>
                      <a:gd name="connsiteX6" fmla="*/ 135255 w 293370"/>
                      <a:gd name="connsiteY6" fmla="*/ 16446 h 45973"/>
                      <a:gd name="connsiteX7" fmla="*/ 282893 w 293370"/>
                      <a:gd name="connsiteY7" fmla="*/ 253 h 45973"/>
                      <a:gd name="connsiteX8" fmla="*/ 288608 w 293370"/>
                      <a:gd name="connsiteY8" fmla="*/ 3111 h 45973"/>
                      <a:gd name="connsiteX9" fmla="*/ 293370 w 293370"/>
                      <a:gd name="connsiteY9" fmla="*/ 22161 h 45973"/>
                      <a:gd name="connsiteX10" fmla="*/ 292418 w 293370"/>
                      <a:gd name="connsiteY10" fmla="*/ 25971 h 45973"/>
                      <a:gd name="connsiteX11" fmla="*/ 289560 w 293370"/>
                      <a:gd name="connsiteY11" fmla="*/ 27876 h 45973"/>
                      <a:gd name="connsiteX12" fmla="*/ 134303 w 293370"/>
                      <a:gd name="connsiteY12" fmla="*/ 45974 h 45973"/>
                      <a:gd name="connsiteX13" fmla="*/ 10478 w 293370"/>
                      <a:gd name="connsiteY13" fmla="*/ 24066 h 45973"/>
                      <a:gd name="connsiteX14" fmla="*/ 283845 w 293370"/>
                      <a:gd name="connsiteY14" fmla="*/ 21208 h 45973"/>
                      <a:gd name="connsiteX15" fmla="*/ 280988 w 293370"/>
                      <a:gd name="connsiteY15" fmla="*/ 10731 h 45973"/>
                      <a:gd name="connsiteX16" fmla="*/ 136208 w 293370"/>
                      <a:gd name="connsiteY16" fmla="*/ 25971 h 45973"/>
                      <a:gd name="connsiteX17" fmla="*/ 13335 w 293370"/>
                      <a:gd name="connsiteY17" fmla="*/ 13588 h 45973"/>
                      <a:gd name="connsiteX18" fmla="*/ 10478 w 293370"/>
                      <a:gd name="connsiteY18" fmla="*/ 24066 h 45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93370" h="45973">
                        <a:moveTo>
                          <a:pt x="134303" y="45974"/>
                        </a:moveTo>
                        <a:cubicBezTo>
                          <a:pt x="87630" y="45974"/>
                          <a:pt x="43815" y="41211"/>
                          <a:pt x="3810" y="31686"/>
                        </a:cubicBezTo>
                        <a:cubicBezTo>
                          <a:pt x="2858" y="31686"/>
                          <a:pt x="1905" y="30733"/>
                          <a:pt x="953" y="29781"/>
                        </a:cubicBezTo>
                        <a:cubicBezTo>
                          <a:pt x="0" y="28828"/>
                          <a:pt x="0" y="27876"/>
                          <a:pt x="0" y="25971"/>
                        </a:cubicBezTo>
                        <a:cubicBezTo>
                          <a:pt x="1905" y="19303"/>
                          <a:pt x="3810" y="12636"/>
                          <a:pt x="4763" y="5968"/>
                        </a:cubicBezTo>
                        <a:cubicBezTo>
                          <a:pt x="5715" y="4063"/>
                          <a:pt x="7620" y="2158"/>
                          <a:pt x="10478" y="3111"/>
                        </a:cubicBezTo>
                        <a:cubicBezTo>
                          <a:pt x="37148" y="8826"/>
                          <a:pt x="80010" y="16446"/>
                          <a:pt x="135255" y="16446"/>
                        </a:cubicBezTo>
                        <a:cubicBezTo>
                          <a:pt x="182880" y="16446"/>
                          <a:pt x="232410" y="10731"/>
                          <a:pt x="282893" y="253"/>
                        </a:cubicBezTo>
                        <a:cubicBezTo>
                          <a:pt x="284798" y="-699"/>
                          <a:pt x="287655" y="1206"/>
                          <a:pt x="288608" y="3111"/>
                        </a:cubicBezTo>
                        <a:cubicBezTo>
                          <a:pt x="290513" y="9778"/>
                          <a:pt x="292418" y="15493"/>
                          <a:pt x="293370" y="22161"/>
                        </a:cubicBezTo>
                        <a:cubicBezTo>
                          <a:pt x="293370" y="23113"/>
                          <a:pt x="293370" y="25018"/>
                          <a:pt x="292418" y="25971"/>
                        </a:cubicBezTo>
                        <a:cubicBezTo>
                          <a:pt x="291465" y="26924"/>
                          <a:pt x="290513" y="27876"/>
                          <a:pt x="289560" y="27876"/>
                        </a:cubicBezTo>
                        <a:cubicBezTo>
                          <a:pt x="236220" y="40258"/>
                          <a:pt x="183833" y="45974"/>
                          <a:pt x="134303" y="45974"/>
                        </a:cubicBezTo>
                        <a:close/>
                        <a:moveTo>
                          <a:pt x="10478" y="24066"/>
                        </a:moveTo>
                        <a:cubicBezTo>
                          <a:pt x="90488" y="42163"/>
                          <a:pt x="184785" y="41211"/>
                          <a:pt x="283845" y="21208"/>
                        </a:cubicBezTo>
                        <a:cubicBezTo>
                          <a:pt x="282893" y="17399"/>
                          <a:pt x="281940" y="14541"/>
                          <a:pt x="280988" y="10731"/>
                        </a:cubicBezTo>
                        <a:cubicBezTo>
                          <a:pt x="231458" y="20256"/>
                          <a:pt x="182880" y="25971"/>
                          <a:pt x="136208" y="25971"/>
                        </a:cubicBezTo>
                        <a:cubicBezTo>
                          <a:pt x="82868" y="25971"/>
                          <a:pt x="40958" y="19303"/>
                          <a:pt x="13335" y="13588"/>
                        </a:cubicBezTo>
                        <a:cubicBezTo>
                          <a:pt x="12383" y="16446"/>
                          <a:pt x="11430" y="20256"/>
                          <a:pt x="10478" y="24066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20" name="Graphic 251"/>
                <p:cNvGrpSpPr/>
                <p:nvPr/>
              </p:nvGrpSpPr>
              <p:grpSpPr>
                <a:xfrm>
                  <a:off x="6553199" y="5082540"/>
                  <a:ext cx="320992" cy="47625"/>
                  <a:chOff x="6553199" y="5082540"/>
                  <a:chExt cx="320992" cy="47625"/>
                </a:xfrm>
              </p:grpSpPr>
              <p:sp>
                <p:nvSpPr>
                  <p:cNvPr id="424" name="Freeform: Shape 423"/>
                  <p:cNvSpPr/>
                  <p:nvPr/>
                </p:nvSpPr>
                <p:spPr>
                  <a:xfrm>
                    <a:off x="6557962" y="5086350"/>
                    <a:ext cx="311467" cy="39052"/>
                  </a:xfrm>
                  <a:custGeom>
                    <a:avLst/>
                    <a:gdLst>
                      <a:gd name="connsiteX0" fmla="*/ 3810 w 311467"/>
                      <a:gd name="connsiteY0" fmla="*/ 1905 h 39052"/>
                      <a:gd name="connsiteX1" fmla="*/ 0 w 311467"/>
                      <a:gd name="connsiteY1" fmla="*/ 21907 h 39052"/>
                      <a:gd name="connsiteX2" fmla="*/ 142875 w 311467"/>
                      <a:gd name="connsiteY2" fmla="*/ 39053 h 39052"/>
                      <a:gd name="connsiteX3" fmla="*/ 311467 w 311467"/>
                      <a:gd name="connsiteY3" fmla="*/ 19050 h 39052"/>
                      <a:gd name="connsiteX4" fmla="*/ 307658 w 311467"/>
                      <a:gd name="connsiteY4" fmla="*/ 0 h 39052"/>
                      <a:gd name="connsiteX5" fmla="*/ 3810 w 311467"/>
                      <a:gd name="connsiteY5" fmla="*/ 1905 h 39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1467" h="39052">
                        <a:moveTo>
                          <a:pt x="3810" y="1905"/>
                        </a:moveTo>
                        <a:cubicBezTo>
                          <a:pt x="2858" y="8572"/>
                          <a:pt x="953" y="15240"/>
                          <a:pt x="0" y="21907"/>
                        </a:cubicBezTo>
                        <a:cubicBezTo>
                          <a:pt x="29528" y="29528"/>
                          <a:pt x="78105" y="39053"/>
                          <a:pt x="142875" y="39053"/>
                        </a:cubicBezTo>
                        <a:cubicBezTo>
                          <a:pt x="190500" y="39053"/>
                          <a:pt x="247650" y="34290"/>
                          <a:pt x="311467" y="19050"/>
                        </a:cubicBezTo>
                        <a:cubicBezTo>
                          <a:pt x="310515" y="12382"/>
                          <a:pt x="309563" y="5715"/>
                          <a:pt x="307658" y="0"/>
                        </a:cubicBezTo>
                        <a:cubicBezTo>
                          <a:pt x="160020" y="33338"/>
                          <a:pt x="52388" y="15240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25" name="Freeform: Shape 424"/>
                  <p:cNvSpPr/>
                  <p:nvPr/>
                </p:nvSpPr>
                <p:spPr>
                  <a:xfrm>
                    <a:off x="6553199" y="5082540"/>
                    <a:ext cx="320992" cy="47625"/>
                  </a:xfrm>
                  <a:custGeom>
                    <a:avLst/>
                    <a:gdLst>
                      <a:gd name="connsiteX0" fmla="*/ 147638 w 320992"/>
                      <a:gd name="connsiteY0" fmla="*/ 47625 h 47625"/>
                      <a:gd name="connsiteX1" fmla="*/ 3810 w 320992"/>
                      <a:gd name="connsiteY1" fmla="*/ 30480 h 47625"/>
                      <a:gd name="connsiteX2" fmla="*/ 0 w 320992"/>
                      <a:gd name="connsiteY2" fmla="*/ 25717 h 47625"/>
                      <a:gd name="connsiteX3" fmla="*/ 3810 w 320992"/>
                      <a:gd name="connsiteY3" fmla="*/ 5715 h 47625"/>
                      <a:gd name="connsiteX4" fmla="*/ 5715 w 320992"/>
                      <a:gd name="connsiteY4" fmla="*/ 2857 h 47625"/>
                      <a:gd name="connsiteX5" fmla="*/ 9525 w 320992"/>
                      <a:gd name="connsiteY5" fmla="*/ 1905 h 47625"/>
                      <a:gd name="connsiteX6" fmla="*/ 148590 w 320992"/>
                      <a:gd name="connsiteY6" fmla="*/ 19050 h 47625"/>
                      <a:gd name="connsiteX7" fmla="*/ 311467 w 320992"/>
                      <a:gd name="connsiteY7" fmla="*/ 0 h 47625"/>
                      <a:gd name="connsiteX8" fmla="*/ 315278 w 320992"/>
                      <a:gd name="connsiteY8" fmla="*/ 953 h 47625"/>
                      <a:gd name="connsiteX9" fmla="*/ 317183 w 320992"/>
                      <a:gd name="connsiteY9" fmla="*/ 3810 h 47625"/>
                      <a:gd name="connsiteX10" fmla="*/ 320992 w 320992"/>
                      <a:gd name="connsiteY10" fmla="*/ 23813 h 47625"/>
                      <a:gd name="connsiteX11" fmla="*/ 317183 w 320992"/>
                      <a:gd name="connsiteY11" fmla="*/ 29528 h 47625"/>
                      <a:gd name="connsiteX12" fmla="*/ 147638 w 320992"/>
                      <a:gd name="connsiteY12" fmla="*/ 47625 h 47625"/>
                      <a:gd name="connsiteX13" fmla="*/ 10478 w 320992"/>
                      <a:gd name="connsiteY13" fmla="*/ 21907 h 47625"/>
                      <a:gd name="connsiteX14" fmla="*/ 147638 w 320992"/>
                      <a:gd name="connsiteY14" fmla="*/ 38100 h 47625"/>
                      <a:gd name="connsiteX15" fmla="*/ 310515 w 320992"/>
                      <a:gd name="connsiteY15" fmla="*/ 19050 h 47625"/>
                      <a:gd name="connsiteX16" fmla="*/ 308610 w 320992"/>
                      <a:gd name="connsiteY16" fmla="*/ 8572 h 47625"/>
                      <a:gd name="connsiteX17" fmla="*/ 148590 w 320992"/>
                      <a:gd name="connsiteY17" fmla="*/ 26670 h 47625"/>
                      <a:gd name="connsiteX18" fmla="*/ 11430 w 320992"/>
                      <a:gd name="connsiteY18" fmla="*/ 10478 h 47625"/>
                      <a:gd name="connsiteX19" fmla="*/ 10478 w 320992"/>
                      <a:gd name="connsiteY19" fmla="*/ 21907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320992" h="47625">
                        <a:moveTo>
                          <a:pt x="147638" y="47625"/>
                        </a:moveTo>
                        <a:cubicBezTo>
                          <a:pt x="82867" y="47625"/>
                          <a:pt x="33338" y="38100"/>
                          <a:pt x="3810" y="30480"/>
                        </a:cubicBezTo>
                        <a:cubicBezTo>
                          <a:pt x="1905" y="29528"/>
                          <a:pt x="0" y="27622"/>
                          <a:pt x="0" y="25717"/>
                        </a:cubicBezTo>
                        <a:cubicBezTo>
                          <a:pt x="953" y="19050"/>
                          <a:pt x="1905" y="12382"/>
                          <a:pt x="3810" y="5715"/>
                        </a:cubicBezTo>
                        <a:cubicBezTo>
                          <a:pt x="3810" y="4763"/>
                          <a:pt x="4763" y="3810"/>
                          <a:pt x="5715" y="2857"/>
                        </a:cubicBezTo>
                        <a:cubicBezTo>
                          <a:pt x="6667" y="1905"/>
                          <a:pt x="8572" y="1905"/>
                          <a:pt x="9525" y="1905"/>
                        </a:cubicBezTo>
                        <a:cubicBezTo>
                          <a:pt x="38100" y="9525"/>
                          <a:pt x="85725" y="19050"/>
                          <a:pt x="148590" y="19050"/>
                        </a:cubicBezTo>
                        <a:cubicBezTo>
                          <a:pt x="200978" y="19050"/>
                          <a:pt x="256222" y="12382"/>
                          <a:pt x="311467" y="0"/>
                        </a:cubicBezTo>
                        <a:cubicBezTo>
                          <a:pt x="312420" y="0"/>
                          <a:pt x="314325" y="0"/>
                          <a:pt x="315278" y="953"/>
                        </a:cubicBezTo>
                        <a:cubicBezTo>
                          <a:pt x="316230" y="1905"/>
                          <a:pt x="317183" y="2857"/>
                          <a:pt x="317183" y="3810"/>
                        </a:cubicBezTo>
                        <a:cubicBezTo>
                          <a:pt x="318135" y="10478"/>
                          <a:pt x="320040" y="17145"/>
                          <a:pt x="320992" y="23813"/>
                        </a:cubicBezTo>
                        <a:cubicBezTo>
                          <a:pt x="320992" y="26670"/>
                          <a:pt x="320040" y="28575"/>
                          <a:pt x="317183" y="29528"/>
                        </a:cubicBezTo>
                        <a:cubicBezTo>
                          <a:pt x="259080" y="40957"/>
                          <a:pt x="201930" y="47625"/>
                          <a:pt x="147638" y="47625"/>
                        </a:cubicBezTo>
                        <a:close/>
                        <a:moveTo>
                          <a:pt x="10478" y="21907"/>
                        </a:moveTo>
                        <a:cubicBezTo>
                          <a:pt x="40005" y="29528"/>
                          <a:pt x="86678" y="38100"/>
                          <a:pt x="147638" y="38100"/>
                        </a:cubicBezTo>
                        <a:cubicBezTo>
                          <a:pt x="200025" y="38100"/>
                          <a:pt x="255270" y="31432"/>
                          <a:pt x="310515" y="19050"/>
                        </a:cubicBezTo>
                        <a:cubicBezTo>
                          <a:pt x="309563" y="15240"/>
                          <a:pt x="309563" y="12382"/>
                          <a:pt x="308610" y="8572"/>
                        </a:cubicBezTo>
                        <a:cubicBezTo>
                          <a:pt x="254317" y="20955"/>
                          <a:pt x="200978" y="26670"/>
                          <a:pt x="148590" y="26670"/>
                        </a:cubicBezTo>
                        <a:cubicBezTo>
                          <a:pt x="87630" y="26670"/>
                          <a:pt x="40958" y="18097"/>
                          <a:pt x="11430" y="10478"/>
                        </a:cubicBezTo>
                        <a:cubicBezTo>
                          <a:pt x="11430" y="15240"/>
                          <a:pt x="10478" y="19050"/>
                          <a:pt x="10478" y="21907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grpSp>
              <p:nvGrpSpPr>
                <p:cNvPr id="421" name="Graphic 251"/>
                <p:cNvGrpSpPr/>
                <p:nvPr/>
              </p:nvGrpSpPr>
              <p:grpSpPr>
                <a:xfrm>
                  <a:off x="6584870" y="4957762"/>
                  <a:ext cx="255984" cy="40957"/>
                  <a:chOff x="6584870" y="4957762"/>
                  <a:chExt cx="255984" cy="40957"/>
                </a:xfrm>
              </p:grpSpPr>
              <p:sp>
                <p:nvSpPr>
                  <p:cNvPr id="422" name="Freeform: Shape 421"/>
                  <p:cNvSpPr/>
                  <p:nvPr/>
                </p:nvSpPr>
                <p:spPr>
                  <a:xfrm>
                    <a:off x="6589394" y="4961572"/>
                    <a:ext cx="247650" cy="32384"/>
                  </a:xfrm>
                  <a:custGeom>
                    <a:avLst/>
                    <a:gdLst>
                      <a:gd name="connsiteX0" fmla="*/ 247650 w 247650"/>
                      <a:gd name="connsiteY0" fmla="*/ 19050 h 32384"/>
                      <a:gd name="connsiteX1" fmla="*/ 240983 w 247650"/>
                      <a:gd name="connsiteY1" fmla="*/ 0 h 32384"/>
                      <a:gd name="connsiteX2" fmla="*/ 6667 w 247650"/>
                      <a:gd name="connsiteY2" fmla="*/ 2858 h 32384"/>
                      <a:gd name="connsiteX3" fmla="*/ 0 w 247650"/>
                      <a:gd name="connsiteY3" fmla="*/ 21908 h 32384"/>
                      <a:gd name="connsiteX4" fmla="*/ 111442 w 247650"/>
                      <a:gd name="connsiteY4" fmla="*/ 32385 h 32384"/>
                      <a:gd name="connsiteX5" fmla="*/ 247650 w 247650"/>
                      <a:gd name="connsiteY5" fmla="*/ 19050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650" h="32384">
                        <a:moveTo>
                          <a:pt x="247650" y="19050"/>
                        </a:moveTo>
                        <a:cubicBezTo>
                          <a:pt x="245745" y="12383"/>
                          <a:pt x="242888" y="6668"/>
                          <a:pt x="240983" y="0"/>
                        </a:cubicBezTo>
                        <a:cubicBezTo>
                          <a:pt x="139065" y="19050"/>
                          <a:pt x="58102" y="12383"/>
                          <a:pt x="6667" y="2858"/>
                        </a:cubicBezTo>
                        <a:cubicBezTo>
                          <a:pt x="4763" y="8572"/>
                          <a:pt x="1905" y="15240"/>
                          <a:pt x="0" y="21908"/>
                        </a:cubicBezTo>
                        <a:cubicBezTo>
                          <a:pt x="28575" y="27622"/>
                          <a:pt x="65722" y="32385"/>
                          <a:pt x="111442" y="32385"/>
                        </a:cubicBezTo>
                        <a:cubicBezTo>
                          <a:pt x="151447" y="32385"/>
                          <a:pt x="197167" y="28575"/>
                          <a:pt x="247650" y="19050"/>
                        </a:cubicBezTo>
                        <a:close/>
                      </a:path>
                    </a:pathLst>
                  </a:custGeom>
                  <a:solidFill>
                    <a:srgbClr val="80828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423" name="Freeform: Shape 422"/>
                  <p:cNvSpPr/>
                  <p:nvPr/>
                </p:nvSpPr>
                <p:spPr>
                  <a:xfrm>
                    <a:off x="6584870" y="4957762"/>
                    <a:ext cx="255984" cy="40957"/>
                  </a:xfrm>
                  <a:custGeom>
                    <a:avLst/>
                    <a:gdLst>
                      <a:gd name="connsiteX0" fmla="*/ 115967 w 255984"/>
                      <a:gd name="connsiteY0" fmla="*/ 40957 h 40957"/>
                      <a:gd name="connsiteX1" fmla="*/ 3572 w 255984"/>
                      <a:gd name="connsiteY1" fmla="*/ 30480 h 40957"/>
                      <a:gd name="connsiteX2" fmla="*/ 714 w 255984"/>
                      <a:gd name="connsiteY2" fmla="*/ 28575 h 40957"/>
                      <a:gd name="connsiteX3" fmla="*/ 714 w 255984"/>
                      <a:gd name="connsiteY3" fmla="*/ 24765 h 40957"/>
                      <a:gd name="connsiteX4" fmla="*/ 7382 w 255984"/>
                      <a:gd name="connsiteY4" fmla="*/ 5715 h 40957"/>
                      <a:gd name="connsiteX5" fmla="*/ 12144 w 255984"/>
                      <a:gd name="connsiteY5" fmla="*/ 2857 h 40957"/>
                      <a:gd name="connsiteX6" fmla="*/ 244554 w 255984"/>
                      <a:gd name="connsiteY6" fmla="*/ 0 h 40957"/>
                      <a:gd name="connsiteX7" fmla="*/ 249317 w 255984"/>
                      <a:gd name="connsiteY7" fmla="*/ 2857 h 40957"/>
                      <a:gd name="connsiteX8" fmla="*/ 255984 w 255984"/>
                      <a:gd name="connsiteY8" fmla="*/ 21907 h 40957"/>
                      <a:gd name="connsiteX9" fmla="*/ 255984 w 255984"/>
                      <a:gd name="connsiteY9" fmla="*/ 25718 h 40957"/>
                      <a:gd name="connsiteX10" fmla="*/ 253127 w 255984"/>
                      <a:gd name="connsiteY10" fmla="*/ 27622 h 40957"/>
                      <a:gd name="connsiteX11" fmla="*/ 115967 w 255984"/>
                      <a:gd name="connsiteY11" fmla="*/ 40957 h 40957"/>
                      <a:gd name="connsiteX12" fmla="*/ 11192 w 255984"/>
                      <a:gd name="connsiteY12" fmla="*/ 22860 h 40957"/>
                      <a:gd name="connsiteX13" fmla="*/ 246459 w 255984"/>
                      <a:gd name="connsiteY13" fmla="*/ 20003 h 40957"/>
                      <a:gd name="connsiteX14" fmla="*/ 242649 w 255984"/>
                      <a:gd name="connsiteY14" fmla="*/ 9525 h 40957"/>
                      <a:gd name="connsiteX15" fmla="*/ 15002 w 255984"/>
                      <a:gd name="connsiteY15" fmla="*/ 12382 h 40957"/>
                      <a:gd name="connsiteX16" fmla="*/ 11192 w 255984"/>
                      <a:gd name="connsiteY16" fmla="*/ 22860 h 4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55984" h="40957">
                        <a:moveTo>
                          <a:pt x="115967" y="40957"/>
                        </a:moveTo>
                        <a:cubicBezTo>
                          <a:pt x="76914" y="40957"/>
                          <a:pt x="38814" y="37147"/>
                          <a:pt x="3572" y="30480"/>
                        </a:cubicBezTo>
                        <a:cubicBezTo>
                          <a:pt x="2619" y="30480"/>
                          <a:pt x="714" y="29528"/>
                          <a:pt x="714" y="28575"/>
                        </a:cubicBezTo>
                        <a:cubicBezTo>
                          <a:pt x="-238" y="27622"/>
                          <a:pt x="-238" y="25718"/>
                          <a:pt x="714" y="24765"/>
                        </a:cubicBezTo>
                        <a:cubicBezTo>
                          <a:pt x="2619" y="18097"/>
                          <a:pt x="5477" y="11430"/>
                          <a:pt x="7382" y="5715"/>
                        </a:cubicBezTo>
                        <a:cubicBezTo>
                          <a:pt x="8334" y="3810"/>
                          <a:pt x="10239" y="1905"/>
                          <a:pt x="12144" y="2857"/>
                        </a:cubicBezTo>
                        <a:cubicBezTo>
                          <a:pt x="82629" y="16193"/>
                          <a:pt x="163592" y="15240"/>
                          <a:pt x="244554" y="0"/>
                        </a:cubicBezTo>
                        <a:cubicBezTo>
                          <a:pt x="246459" y="0"/>
                          <a:pt x="249317" y="953"/>
                          <a:pt x="249317" y="2857"/>
                        </a:cubicBezTo>
                        <a:cubicBezTo>
                          <a:pt x="251222" y="8572"/>
                          <a:pt x="254079" y="15240"/>
                          <a:pt x="255984" y="21907"/>
                        </a:cubicBezTo>
                        <a:cubicBezTo>
                          <a:pt x="255984" y="22860"/>
                          <a:pt x="255984" y="24765"/>
                          <a:pt x="255984" y="25718"/>
                        </a:cubicBezTo>
                        <a:cubicBezTo>
                          <a:pt x="255032" y="26670"/>
                          <a:pt x="254079" y="27622"/>
                          <a:pt x="253127" y="27622"/>
                        </a:cubicBezTo>
                        <a:cubicBezTo>
                          <a:pt x="206454" y="36195"/>
                          <a:pt x="159782" y="40957"/>
                          <a:pt x="115967" y="40957"/>
                        </a:cubicBezTo>
                        <a:close/>
                        <a:moveTo>
                          <a:pt x="11192" y="22860"/>
                        </a:moveTo>
                        <a:cubicBezTo>
                          <a:pt x="81677" y="36195"/>
                          <a:pt x="162639" y="35243"/>
                          <a:pt x="246459" y="20003"/>
                        </a:cubicBezTo>
                        <a:cubicBezTo>
                          <a:pt x="245507" y="16193"/>
                          <a:pt x="243602" y="13335"/>
                          <a:pt x="242649" y="9525"/>
                        </a:cubicBezTo>
                        <a:cubicBezTo>
                          <a:pt x="162639" y="23813"/>
                          <a:pt x="84534" y="24765"/>
                          <a:pt x="15002" y="12382"/>
                        </a:cubicBezTo>
                        <a:cubicBezTo>
                          <a:pt x="13097" y="15240"/>
                          <a:pt x="12144" y="19050"/>
                          <a:pt x="11192" y="22860"/>
                        </a:cubicBezTo>
                        <a:close/>
                      </a:path>
                    </a:pathLst>
                  </a:custGeom>
                  <a:solidFill>
                    <a:srgbClr val="4F52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</p:grpSp>
          <p:sp>
            <p:nvSpPr>
              <p:cNvPr id="414" name="Freeform: Shape 413"/>
              <p:cNvSpPr/>
              <p:nvPr/>
            </p:nvSpPr>
            <p:spPr>
              <a:xfrm>
                <a:off x="6546321" y="4846319"/>
                <a:ext cx="334821" cy="444841"/>
              </a:xfrm>
              <a:custGeom>
                <a:avLst/>
                <a:gdLst>
                  <a:gd name="connsiteX0" fmla="*/ 227858 w 334821"/>
                  <a:gd name="connsiteY0" fmla="*/ 0 h 444841"/>
                  <a:gd name="connsiteX1" fmla="*/ 106891 w 334821"/>
                  <a:gd name="connsiteY1" fmla="*/ 0 h 444841"/>
                  <a:gd name="connsiteX2" fmla="*/ 211 w 334821"/>
                  <a:gd name="connsiteY2" fmla="*/ 418148 h 444841"/>
                  <a:gd name="connsiteX3" fmla="*/ 14498 w 334821"/>
                  <a:gd name="connsiteY3" fmla="*/ 422910 h 444841"/>
                  <a:gd name="connsiteX4" fmla="*/ 35453 w 334821"/>
                  <a:gd name="connsiteY4" fmla="*/ 248603 h 444841"/>
                  <a:gd name="connsiteX5" fmla="*/ 116416 w 334821"/>
                  <a:gd name="connsiteY5" fmla="*/ 106680 h 444841"/>
                  <a:gd name="connsiteX6" fmla="*/ 165946 w 334821"/>
                  <a:gd name="connsiteY6" fmla="*/ 444818 h 444841"/>
                  <a:gd name="connsiteX7" fmla="*/ 167851 w 334821"/>
                  <a:gd name="connsiteY7" fmla="*/ 444818 h 444841"/>
                  <a:gd name="connsiteX8" fmla="*/ 334538 w 334821"/>
                  <a:gd name="connsiteY8" fmla="*/ 418148 h 444841"/>
                  <a:gd name="connsiteX9" fmla="*/ 227858 w 334821"/>
                  <a:gd name="connsiteY9" fmla="*/ 0 h 444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4821" h="444841">
                    <a:moveTo>
                      <a:pt x="227858" y="0"/>
                    </a:moveTo>
                    <a:lnTo>
                      <a:pt x="106891" y="0"/>
                    </a:lnTo>
                    <a:cubicBezTo>
                      <a:pt x="106891" y="0"/>
                      <a:pt x="-5504" y="166688"/>
                      <a:pt x="211" y="418148"/>
                    </a:cubicBezTo>
                    <a:cubicBezTo>
                      <a:pt x="211" y="418148"/>
                      <a:pt x="4973" y="420053"/>
                      <a:pt x="14498" y="422910"/>
                    </a:cubicBezTo>
                    <a:cubicBezTo>
                      <a:pt x="10688" y="364808"/>
                      <a:pt x="25928" y="304800"/>
                      <a:pt x="35453" y="248603"/>
                    </a:cubicBezTo>
                    <a:cubicBezTo>
                      <a:pt x="42121" y="211455"/>
                      <a:pt x="60218" y="102870"/>
                      <a:pt x="116416" y="106680"/>
                    </a:cubicBezTo>
                    <a:cubicBezTo>
                      <a:pt x="178328" y="111443"/>
                      <a:pt x="164041" y="385763"/>
                      <a:pt x="165946" y="444818"/>
                    </a:cubicBezTo>
                    <a:cubicBezTo>
                      <a:pt x="166898" y="444818"/>
                      <a:pt x="166898" y="444818"/>
                      <a:pt x="167851" y="444818"/>
                    </a:cubicBezTo>
                    <a:cubicBezTo>
                      <a:pt x="266911" y="445770"/>
                      <a:pt x="334538" y="418148"/>
                      <a:pt x="334538" y="418148"/>
                    </a:cubicBezTo>
                    <a:cubicBezTo>
                      <a:pt x="341206" y="166688"/>
                      <a:pt x="227858" y="0"/>
                      <a:pt x="227858" y="0"/>
                    </a:cubicBezTo>
                    <a:close/>
                  </a:path>
                </a:pathLst>
              </a:custGeom>
              <a:solidFill>
                <a:srgbClr val="B3B5B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15" name="Freeform: Shape 414"/>
              <p:cNvSpPr/>
              <p:nvPr/>
            </p:nvSpPr>
            <p:spPr>
              <a:xfrm>
                <a:off x="6712266" y="4846319"/>
                <a:ext cx="168875" cy="437197"/>
              </a:xfrm>
              <a:custGeom>
                <a:avLst/>
                <a:gdLst>
                  <a:gd name="connsiteX0" fmla="*/ 61913 w 168875"/>
                  <a:gd name="connsiteY0" fmla="*/ 0 h 437197"/>
                  <a:gd name="connsiteX1" fmla="*/ 0 w 168875"/>
                  <a:gd name="connsiteY1" fmla="*/ 0 h 437197"/>
                  <a:gd name="connsiteX2" fmla="*/ 95250 w 168875"/>
                  <a:gd name="connsiteY2" fmla="*/ 437198 h 437197"/>
                  <a:gd name="connsiteX3" fmla="*/ 168592 w 168875"/>
                  <a:gd name="connsiteY3" fmla="*/ 418148 h 437197"/>
                  <a:gd name="connsiteX4" fmla="*/ 61913 w 168875"/>
                  <a:gd name="connsiteY4" fmla="*/ 0 h 437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875" h="437197">
                    <a:moveTo>
                      <a:pt x="61913" y="0"/>
                    </a:moveTo>
                    <a:lnTo>
                      <a:pt x="0" y="0"/>
                    </a:lnTo>
                    <a:cubicBezTo>
                      <a:pt x="63817" y="133350"/>
                      <a:pt x="88583" y="288608"/>
                      <a:pt x="95250" y="437198"/>
                    </a:cubicBezTo>
                    <a:cubicBezTo>
                      <a:pt x="140970" y="429578"/>
                      <a:pt x="168592" y="418148"/>
                      <a:pt x="168592" y="418148"/>
                    </a:cubicBezTo>
                    <a:cubicBezTo>
                      <a:pt x="175260" y="166688"/>
                      <a:pt x="61913" y="0"/>
                      <a:pt x="61913" y="0"/>
                    </a:cubicBezTo>
                    <a:close/>
                  </a:path>
                </a:pathLst>
              </a:custGeom>
              <a:solidFill>
                <a:srgbClr val="B3B5B8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28" name="Graphic 251"/>
            <p:cNvGrpSpPr/>
            <p:nvPr/>
          </p:nvGrpSpPr>
          <p:grpSpPr>
            <a:xfrm>
              <a:off x="5263514" y="4534852"/>
              <a:ext cx="1665922" cy="439102"/>
              <a:chOff x="5263514" y="4534852"/>
              <a:chExt cx="1665922" cy="439102"/>
            </a:xfrm>
          </p:grpSpPr>
          <p:sp>
            <p:nvSpPr>
              <p:cNvPr id="410" name="Freeform: Shape 409"/>
              <p:cNvSpPr/>
              <p:nvPr/>
            </p:nvSpPr>
            <p:spPr>
              <a:xfrm>
                <a:off x="5268277" y="4540567"/>
                <a:ext cx="1656397" cy="429577"/>
              </a:xfrm>
              <a:custGeom>
                <a:avLst/>
                <a:gdLst>
                  <a:gd name="connsiteX0" fmla="*/ 1593533 w 1656397"/>
                  <a:gd name="connsiteY0" fmla="*/ 49530 h 429577"/>
                  <a:gd name="connsiteX1" fmla="*/ 134303 w 1656397"/>
                  <a:gd name="connsiteY1" fmla="*/ 0 h 429577"/>
                  <a:gd name="connsiteX2" fmla="*/ 0 w 1656397"/>
                  <a:gd name="connsiteY2" fmla="*/ 67627 h 429577"/>
                  <a:gd name="connsiteX3" fmla="*/ 36195 w 1656397"/>
                  <a:gd name="connsiteY3" fmla="*/ 317182 h 429577"/>
                  <a:gd name="connsiteX4" fmla="*/ 827723 w 1656397"/>
                  <a:gd name="connsiteY4" fmla="*/ 429577 h 429577"/>
                  <a:gd name="connsiteX5" fmla="*/ 1619250 w 1656397"/>
                  <a:gd name="connsiteY5" fmla="*/ 317182 h 429577"/>
                  <a:gd name="connsiteX6" fmla="*/ 1656398 w 1656397"/>
                  <a:gd name="connsiteY6" fmla="*/ 60960 h 429577"/>
                  <a:gd name="connsiteX7" fmla="*/ 1593533 w 1656397"/>
                  <a:gd name="connsiteY7" fmla="*/ 49530 h 429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56397" h="429577">
                    <a:moveTo>
                      <a:pt x="1593533" y="49530"/>
                    </a:moveTo>
                    <a:lnTo>
                      <a:pt x="134303" y="0"/>
                    </a:lnTo>
                    <a:lnTo>
                      <a:pt x="0" y="67627"/>
                    </a:lnTo>
                    <a:lnTo>
                      <a:pt x="36195" y="317182"/>
                    </a:lnTo>
                    <a:cubicBezTo>
                      <a:pt x="36195" y="379095"/>
                      <a:pt x="390525" y="429577"/>
                      <a:pt x="827723" y="429577"/>
                    </a:cubicBezTo>
                    <a:cubicBezTo>
                      <a:pt x="1264920" y="429577"/>
                      <a:pt x="1605915" y="382905"/>
                      <a:pt x="1619250" y="317182"/>
                    </a:cubicBezTo>
                    <a:lnTo>
                      <a:pt x="1656398" y="60960"/>
                    </a:lnTo>
                    <a:lnTo>
                      <a:pt x="1593533" y="49530"/>
                    </a:lnTo>
                    <a:close/>
                  </a:path>
                </a:pathLst>
              </a:custGeom>
              <a:solidFill>
                <a:srgbClr val="8082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11" name="Freeform: Shape 410"/>
              <p:cNvSpPr/>
              <p:nvPr/>
            </p:nvSpPr>
            <p:spPr>
              <a:xfrm>
                <a:off x="5263514" y="4534852"/>
                <a:ext cx="1665922" cy="439102"/>
              </a:xfrm>
              <a:custGeom>
                <a:avLst/>
                <a:gdLst>
                  <a:gd name="connsiteX0" fmla="*/ 832485 w 1665922"/>
                  <a:gd name="connsiteY0" fmla="*/ 439103 h 439102"/>
                  <a:gd name="connsiteX1" fmla="*/ 36195 w 1665922"/>
                  <a:gd name="connsiteY1" fmla="*/ 321945 h 439102"/>
                  <a:gd name="connsiteX2" fmla="*/ 0 w 1665922"/>
                  <a:gd name="connsiteY2" fmla="*/ 73342 h 439102"/>
                  <a:gd name="connsiteX3" fmla="*/ 2858 w 1665922"/>
                  <a:gd name="connsiteY3" fmla="*/ 68580 h 439102"/>
                  <a:gd name="connsiteX4" fmla="*/ 137160 w 1665922"/>
                  <a:gd name="connsiteY4" fmla="*/ 953 h 439102"/>
                  <a:gd name="connsiteX5" fmla="*/ 139065 w 1665922"/>
                  <a:gd name="connsiteY5" fmla="*/ 0 h 439102"/>
                  <a:gd name="connsiteX6" fmla="*/ 1598295 w 1665922"/>
                  <a:gd name="connsiteY6" fmla="*/ 49530 h 439102"/>
                  <a:gd name="connsiteX7" fmla="*/ 1662113 w 1665922"/>
                  <a:gd name="connsiteY7" fmla="*/ 60960 h 439102"/>
                  <a:gd name="connsiteX8" fmla="*/ 1665923 w 1665922"/>
                  <a:gd name="connsiteY8" fmla="*/ 65722 h 439102"/>
                  <a:gd name="connsiteX9" fmla="*/ 1628775 w 1665922"/>
                  <a:gd name="connsiteY9" fmla="*/ 321945 h 439102"/>
                  <a:gd name="connsiteX10" fmla="*/ 832485 w 1665922"/>
                  <a:gd name="connsiteY10" fmla="*/ 439103 h 439102"/>
                  <a:gd name="connsiteX11" fmla="*/ 10478 w 1665922"/>
                  <a:gd name="connsiteY11" fmla="*/ 76200 h 439102"/>
                  <a:gd name="connsiteX12" fmla="*/ 45720 w 1665922"/>
                  <a:gd name="connsiteY12" fmla="*/ 321945 h 439102"/>
                  <a:gd name="connsiteX13" fmla="*/ 832485 w 1665922"/>
                  <a:gd name="connsiteY13" fmla="*/ 430530 h 439102"/>
                  <a:gd name="connsiteX14" fmla="*/ 1619250 w 1665922"/>
                  <a:gd name="connsiteY14" fmla="*/ 321945 h 439102"/>
                  <a:gd name="connsiteX15" fmla="*/ 1656398 w 1665922"/>
                  <a:gd name="connsiteY15" fmla="*/ 70485 h 439102"/>
                  <a:gd name="connsiteX16" fmla="*/ 1597343 w 1665922"/>
                  <a:gd name="connsiteY16" fmla="*/ 60007 h 439102"/>
                  <a:gd name="connsiteX17" fmla="*/ 140018 w 1665922"/>
                  <a:gd name="connsiteY17" fmla="*/ 10478 h 439102"/>
                  <a:gd name="connsiteX18" fmla="*/ 10478 w 1665922"/>
                  <a:gd name="connsiteY18" fmla="*/ 76200 h 43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65922" h="439102">
                    <a:moveTo>
                      <a:pt x="832485" y="439103"/>
                    </a:moveTo>
                    <a:cubicBezTo>
                      <a:pt x="441008" y="439103"/>
                      <a:pt x="36195" y="395288"/>
                      <a:pt x="36195" y="321945"/>
                    </a:cubicBezTo>
                    <a:lnTo>
                      <a:pt x="0" y="73342"/>
                    </a:lnTo>
                    <a:cubicBezTo>
                      <a:pt x="0" y="71438"/>
                      <a:pt x="953" y="69532"/>
                      <a:pt x="2858" y="68580"/>
                    </a:cubicBezTo>
                    <a:lnTo>
                      <a:pt x="137160" y="953"/>
                    </a:lnTo>
                    <a:cubicBezTo>
                      <a:pt x="138113" y="953"/>
                      <a:pt x="138113" y="0"/>
                      <a:pt x="139065" y="0"/>
                    </a:cubicBezTo>
                    <a:lnTo>
                      <a:pt x="1598295" y="49530"/>
                    </a:lnTo>
                    <a:lnTo>
                      <a:pt x="1662113" y="60960"/>
                    </a:lnTo>
                    <a:cubicBezTo>
                      <a:pt x="1664970" y="60960"/>
                      <a:pt x="1665923" y="63817"/>
                      <a:pt x="1665923" y="65722"/>
                    </a:cubicBezTo>
                    <a:lnTo>
                      <a:pt x="1628775" y="321945"/>
                    </a:lnTo>
                    <a:cubicBezTo>
                      <a:pt x="1612583" y="400050"/>
                      <a:pt x="1216343" y="439103"/>
                      <a:pt x="832485" y="439103"/>
                    </a:cubicBezTo>
                    <a:close/>
                    <a:moveTo>
                      <a:pt x="10478" y="76200"/>
                    </a:moveTo>
                    <a:lnTo>
                      <a:pt x="45720" y="321945"/>
                    </a:lnTo>
                    <a:cubicBezTo>
                      <a:pt x="45720" y="374332"/>
                      <a:pt x="361950" y="430530"/>
                      <a:pt x="832485" y="430530"/>
                    </a:cubicBezTo>
                    <a:cubicBezTo>
                      <a:pt x="1268730" y="430530"/>
                      <a:pt x="1606868" y="383857"/>
                      <a:pt x="1619250" y="321945"/>
                    </a:cubicBezTo>
                    <a:lnTo>
                      <a:pt x="1656398" y="70485"/>
                    </a:lnTo>
                    <a:lnTo>
                      <a:pt x="1597343" y="60007"/>
                    </a:lnTo>
                    <a:lnTo>
                      <a:pt x="140018" y="10478"/>
                    </a:lnTo>
                    <a:lnTo>
                      <a:pt x="10478" y="76200"/>
                    </a:lnTo>
                    <a:close/>
                  </a:path>
                </a:pathLst>
              </a:custGeom>
              <a:solidFill>
                <a:srgbClr val="4F52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329" name="Freeform: Shape 328"/>
            <p:cNvSpPr/>
            <p:nvPr/>
          </p:nvSpPr>
          <p:spPr>
            <a:xfrm>
              <a:off x="5267324" y="4538662"/>
              <a:ext cx="1657350" cy="284869"/>
            </a:xfrm>
            <a:custGeom>
              <a:avLst/>
              <a:gdLst>
                <a:gd name="connsiteX0" fmla="*/ 153353 w 1657350"/>
                <a:gd name="connsiteY0" fmla="*/ 207645 h 284869"/>
                <a:gd name="connsiteX1" fmla="*/ 559118 w 1657350"/>
                <a:gd name="connsiteY1" fmla="*/ 273368 h 284869"/>
                <a:gd name="connsiteX2" fmla="*/ 1002030 w 1657350"/>
                <a:gd name="connsiteY2" fmla="*/ 282893 h 284869"/>
                <a:gd name="connsiteX3" fmla="*/ 1431608 w 1657350"/>
                <a:gd name="connsiteY3" fmla="*/ 235268 h 284869"/>
                <a:gd name="connsiteX4" fmla="*/ 1640205 w 1657350"/>
                <a:gd name="connsiteY4" fmla="*/ 179070 h 284869"/>
                <a:gd name="connsiteX5" fmla="*/ 1657350 w 1657350"/>
                <a:gd name="connsiteY5" fmla="*/ 60960 h 284869"/>
                <a:gd name="connsiteX6" fmla="*/ 1593533 w 1657350"/>
                <a:gd name="connsiteY6" fmla="*/ 49530 h 284869"/>
                <a:gd name="connsiteX7" fmla="*/ 134303 w 1657350"/>
                <a:gd name="connsiteY7" fmla="*/ 0 h 284869"/>
                <a:gd name="connsiteX8" fmla="*/ 0 w 1657350"/>
                <a:gd name="connsiteY8" fmla="*/ 67628 h 284869"/>
                <a:gd name="connsiteX9" fmla="*/ 15240 w 1657350"/>
                <a:gd name="connsiteY9" fmla="*/ 171450 h 284869"/>
                <a:gd name="connsiteX10" fmla="*/ 153353 w 1657350"/>
                <a:gd name="connsiteY10" fmla="*/ 207645 h 284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7350" h="284869">
                  <a:moveTo>
                    <a:pt x="153353" y="207645"/>
                  </a:moveTo>
                  <a:cubicBezTo>
                    <a:pt x="287655" y="237172"/>
                    <a:pt x="421958" y="262890"/>
                    <a:pt x="559118" y="273368"/>
                  </a:cubicBezTo>
                  <a:cubicBezTo>
                    <a:pt x="706755" y="285750"/>
                    <a:pt x="854393" y="286703"/>
                    <a:pt x="1002030" y="282893"/>
                  </a:cubicBezTo>
                  <a:cubicBezTo>
                    <a:pt x="1146810" y="279082"/>
                    <a:pt x="1289685" y="265747"/>
                    <a:pt x="1431608" y="235268"/>
                  </a:cubicBezTo>
                  <a:cubicBezTo>
                    <a:pt x="1501140" y="220980"/>
                    <a:pt x="1572578" y="203835"/>
                    <a:pt x="1640205" y="179070"/>
                  </a:cubicBezTo>
                  <a:lnTo>
                    <a:pt x="1657350" y="60960"/>
                  </a:lnTo>
                  <a:lnTo>
                    <a:pt x="1593533" y="49530"/>
                  </a:lnTo>
                  <a:lnTo>
                    <a:pt x="134303" y="0"/>
                  </a:lnTo>
                  <a:lnTo>
                    <a:pt x="0" y="67628"/>
                  </a:lnTo>
                  <a:lnTo>
                    <a:pt x="15240" y="171450"/>
                  </a:lnTo>
                  <a:cubicBezTo>
                    <a:pt x="61913" y="186690"/>
                    <a:pt x="107633" y="198120"/>
                    <a:pt x="153353" y="207645"/>
                  </a:cubicBezTo>
                  <a:close/>
                </a:path>
              </a:pathLst>
            </a:custGeom>
            <a:solidFill>
              <a:srgbClr val="8082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30" name="Freeform: Shape 329"/>
            <p:cNvSpPr/>
            <p:nvPr/>
          </p:nvSpPr>
          <p:spPr>
            <a:xfrm>
              <a:off x="5268277" y="4540567"/>
              <a:ext cx="211454" cy="387667"/>
            </a:xfrm>
            <a:custGeom>
              <a:avLst/>
              <a:gdLst>
                <a:gd name="connsiteX0" fmla="*/ 147638 w 211454"/>
                <a:gd name="connsiteY0" fmla="*/ 0 h 387667"/>
                <a:gd name="connsiteX1" fmla="*/ 134303 w 211454"/>
                <a:gd name="connsiteY1" fmla="*/ 0 h 387667"/>
                <a:gd name="connsiteX2" fmla="*/ 0 w 211454"/>
                <a:gd name="connsiteY2" fmla="*/ 67627 h 387667"/>
                <a:gd name="connsiteX3" fmla="*/ 36195 w 211454"/>
                <a:gd name="connsiteY3" fmla="*/ 317182 h 387667"/>
                <a:gd name="connsiteX4" fmla="*/ 211455 w 211454"/>
                <a:gd name="connsiteY4" fmla="*/ 387667 h 387667"/>
                <a:gd name="connsiteX5" fmla="*/ 147638 w 211454"/>
                <a:gd name="connsiteY5" fmla="*/ 0 h 3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454" h="387667">
                  <a:moveTo>
                    <a:pt x="147638" y="0"/>
                  </a:moveTo>
                  <a:lnTo>
                    <a:pt x="134303" y="0"/>
                  </a:lnTo>
                  <a:lnTo>
                    <a:pt x="0" y="67627"/>
                  </a:lnTo>
                  <a:lnTo>
                    <a:pt x="36195" y="317182"/>
                  </a:lnTo>
                  <a:cubicBezTo>
                    <a:pt x="36195" y="343852"/>
                    <a:pt x="101918" y="368617"/>
                    <a:pt x="211455" y="387667"/>
                  </a:cubicBezTo>
                  <a:cubicBezTo>
                    <a:pt x="190500" y="258127"/>
                    <a:pt x="170498" y="128588"/>
                    <a:pt x="147638" y="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31" name="Freeform: Shape 330"/>
            <p:cNvSpPr/>
            <p:nvPr/>
          </p:nvSpPr>
          <p:spPr>
            <a:xfrm>
              <a:off x="6505574" y="4577715"/>
              <a:ext cx="419100" cy="376237"/>
            </a:xfrm>
            <a:custGeom>
              <a:avLst/>
              <a:gdLst>
                <a:gd name="connsiteX0" fmla="*/ 356235 w 419100"/>
                <a:gd name="connsiteY0" fmla="*/ 12382 h 376237"/>
                <a:gd name="connsiteX1" fmla="*/ 0 w 419100"/>
                <a:gd name="connsiteY1" fmla="*/ 0 h 376237"/>
                <a:gd name="connsiteX2" fmla="*/ 4763 w 419100"/>
                <a:gd name="connsiteY2" fmla="*/ 376238 h 376237"/>
                <a:gd name="connsiteX3" fmla="*/ 381953 w 419100"/>
                <a:gd name="connsiteY3" fmla="*/ 280035 h 376237"/>
                <a:gd name="connsiteX4" fmla="*/ 419100 w 419100"/>
                <a:gd name="connsiteY4" fmla="*/ 23813 h 376237"/>
                <a:gd name="connsiteX5" fmla="*/ 356235 w 419100"/>
                <a:gd name="connsiteY5" fmla="*/ 12382 h 37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9100" h="376237">
                  <a:moveTo>
                    <a:pt x="356235" y="12382"/>
                  </a:moveTo>
                  <a:lnTo>
                    <a:pt x="0" y="0"/>
                  </a:lnTo>
                  <a:cubicBezTo>
                    <a:pt x="953" y="125730"/>
                    <a:pt x="2858" y="250507"/>
                    <a:pt x="4763" y="376238"/>
                  </a:cubicBezTo>
                  <a:cubicBezTo>
                    <a:pt x="226695" y="357188"/>
                    <a:pt x="373380" y="322897"/>
                    <a:pt x="381953" y="280035"/>
                  </a:cubicBezTo>
                  <a:lnTo>
                    <a:pt x="419100" y="23813"/>
                  </a:lnTo>
                  <a:lnTo>
                    <a:pt x="356235" y="12382"/>
                  </a:ln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32" name="Freeform: Shape 331"/>
            <p:cNvSpPr/>
            <p:nvPr/>
          </p:nvSpPr>
          <p:spPr>
            <a:xfrm>
              <a:off x="6737984" y="4587240"/>
              <a:ext cx="186690" cy="336232"/>
            </a:xfrm>
            <a:custGeom>
              <a:avLst/>
              <a:gdLst>
                <a:gd name="connsiteX0" fmla="*/ 123825 w 186690"/>
                <a:gd name="connsiteY0" fmla="*/ 2857 h 336232"/>
                <a:gd name="connsiteX1" fmla="*/ 29528 w 186690"/>
                <a:gd name="connsiteY1" fmla="*/ 0 h 336232"/>
                <a:gd name="connsiteX2" fmla="*/ 0 w 186690"/>
                <a:gd name="connsiteY2" fmla="*/ 336232 h 336232"/>
                <a:gd name="connsiteX3" fmla="*/ 149543 w 186690"/>
                <a:gd name="connsiteY3" fmla="*/ 270510 h 336232"/>
                <a:gd name="connsiteX4" fmla="*/ 186690 w 186690"/>
                <a:gd name="connsiteY4" fmla="*/ 14288 h 336232"/>
                <a:gd name="connsiteX5" fmla="*/ 123825 w 186690"/>
                <a:gd name="connsiteY5" fmla="*/ 2857 h 33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690" h="336232">
                  <a:moveTo>
                    <a:pt x="123825" y="2857"/>
                  </a:moveTo>
                  <a:lnTo>
                    <a:pt x="29528" y="0"/>
                  </a:lnTo>
                  <a:cubicBezTo>
                    <a:pt x="20955" y="112395"/>
                    <a:pt x="15240" y="225742"/>
                    <a:pt x="0" y="336232"/>
                  </a:cubicBezTo>
                  <a:cubicBezTo>
                    <a:pt x="89535" y="318135"/>
                    <a:pt x="143828" y="295275"/>
                    <a:pt x="149543" y="270510"/>
                  </a:cubicBezTo>
                  <a:lnTo>
                    <a:pt x="186690" y="14288"/>
                  </a:lnTo>
                  <a:lnTo>
                    <a:pt x="123825" y="2857"/>
                  </a:ln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333" name="Graphic 251"/>
            <p:cNvGrpSpPr/>
            <p:nvPr/>
          </p:nvGrpSpPr>
          <p:grpSpPr>
            <a:xfrm>
              <a:off x="5262562" y="3732847"/>
              <a:ext cx="1665928" cy="990600"/>
              <a:chOff x="5262562" y="3732847"/>
              <a:chExt cx="1665928" cy="990600"/>
            </a:xfrm>
          </p:grpSpPr>
          <p:sp>
            <p:nvSpPr>
              <p:cNvPr id="408" name="Freeform: Shape 407"/>
              <p:cNvSpPr/>
              <p:nvPr/>
            </p:nvSpPr>
            <p:spPr>
              <a:xfrm>
                <a:off x="5269229" y="3737609"/>
                <a:ext cx="1657349" cy="981075"/>
              </a:xfrm>
              <a:custGeom>
                <a:avLst/>
                <a:gdLst>
                  <a:gd name="connsiteX0" fmla="*/ 1656398 w 1657349"/>
                  <a:gd name="connsiteY0" fmla="*/ 857250 h 981075"/>
                  <a:gd name="connsiteX1" fmla="*/ 1456373 w 1657349"/>
                  <a:gd name="connsiteY1" fmla="*/ 15240 h 981075"/>
                  <a:gd name="connsiteX2" fmla="*/ 1325880 w 1657349"/>
                  <a:gd name="connsiteY2" fmla="*/ 0 h 981075"/>
                  <a:gd name="connsiteX3" fmla="*/ 828675 w 1657349"/>
                  <a:gd name="connsiteY3" fmla="*/ 12383 h 981075"/>
                  <a:gd name="connsiteX4" fmla="*/ 331470 w 1657349"/>
                  <a:gd name="connsiteY4" fmla="*/ 0 h 981075"/>
                  <a:gd name="connsiteX5" fmla="*/ 200978 w 1657349"/>
                  <a:gd name="connsiteY5" fmla="*/ 15240 h 981075"/>
                  <a:gd name="connsiteX6" fmla="*/ 953 w 1657349"/>
                  <a:gd name="connsiteY6" fmla="*/ 857250 h 981075"/>
                  <a:gd name="connsiteX7" fmla="*/ 0 w 1657349"/>
                  <a:gd name="connsiteY7" fmla="*/ 863918 h 981075"/>
                  <a:gd name="connsiteX8" fmla="*/ 828675 w 1657349"/>
                  <a:gd name="connsiteY8" fmla="*/ 981075 h 981075"/>
                  <a:gd name="connsiteX9" fmla="*/ 1657350 w 1657349"/>
                  <a:gd name="connsiteY9" fmla="*/ 863918 h 981075"/>
                  <a:gd name="connsiteX10" fmla="*/ 1656398 w 1657349"/>
                  <a:gd name="connsiteY10" fmla="*/ 857250 h 981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57349" h="981075">
                    <a:moveTo>
                      <a:pt x="1656398" y="857250"/>
                    </a:moveTo>
                    <a:lnTo>
                      <a:pt x="1456373" y="15240"/>
                    </a:lnTo>
                    <a:lnTo>
                      <a:pt x="1325880" y="0"/>
                    </a:lnTo>
                    <a:lnTo>
                      <a:pt x="828675" y="12383"/>
                    </a:lnTo>
                    <a:lnTo>
                      <a:pt x="331470" y="0"/>
                    </a:lnTo>
                    <a:lnTo>
                      <a:pt x="200978" y="15240"/>
                    </a:lnTo>
                    <a:lnTo>
                      <a:pt x="953" y="857250"/>
                    </a:lnTo>
                    <a:cubicBezTo>
                      <a:pt x="0" y="859155"/>
                      <a:pt x="0" y="862013"/>
                      <a:pt x="0" y="863918"/>
                    </a:cubicBezTo>
                    <a:cubicBezTo>
                      <a:pt x="0" y="928688"/>
                      <a:pt x="371475" y="981075"/>
                      <a:pt x="828675" y="981075"/>
                    </a:cubicBezTo>
                    <a:cubicBezTo>
                      <a:pt x="1286828" y="981075"/>
                      <a:pt x="1657350" y="928688"/>
                      <a:pt x="1657350" y="863918"/>
                    </a:cubicBezTo>
                    <a:cubicBezTo>
                      <a:pt x="1656398" y="861060"/>
                      <a:pt x="1656398" y="857250"/>
                      <a:pt x="1656398" y="857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09" name="Freeform: Shape 408"/>
              <p:cNvSpPr/>
              <p:nvPr/>
            </p:nvSpPr>
            <p:spPr>
              <a:xfrm>
                <a:off x="5262562" y="3732847"/>
                <a:ext cx="1665928" cy="990600"/>
              </a:xfrm>
              <a:custGeom>
                <a:avLst/>
                <a:gdLst>
                  <a:gd name="connsiteX0" fmla="*/ 833438 w 1665928"/>
                  <a:gd name="connsiteY0" fmla="*/ 990600 h 990600"/>
                  <a:gd name="connsiteX1" fmla="*/ 0 w 1665928"/>
                  <a:gd name="connsiteY1" fmla="*/ 868680 h 990600"/>
                  <a:gd name="connsiteX2" fmla="*/ 1905 w 1665928"/>
                  <a:gd name="connsiteY2" fmla="*/ 860108 h 990600"/>
                  <a:gd name="connsiteX3" fmla="*/ 201930 w 1665928"/>
                  <a:gd name="connsiteY3" fmla="*/ 19050 h 990600"/>
                  <a:gd name="connsiteX4" fmla="*/ 205740 w 1665928"/>
                  <a:gd name="connsiteY4" fmla="*/ 15240 h 990600"/>
                  <a:gd name="connsiteX5" fmla="*/ 336233 w 1665928"/>
                  <a:gd name="connsiteY5" fmla="*/ 0 h 990600"/>
                  <a:gd name="connsiteX6" fmla="*/ 833438 w 1665928"/>
                  <a:gd name="connsiteY6" fmla="*/ 12383 h 990600"/>
                  <a:gd name="connsiteX7" fmla="*/ 1330643 w 1665928"/>
                  <a:gd name="connsiteY7" fmla="*/ 0 h 990600"/>
                  <a:gd name="connsiteX8" fmla="*/ 1462088 w 1665928"/>
                  <a:gd name="connsiteY8" fmla="*/ 15240 h 990600"/>
                  <a:gd name="connsiteX9" fmla="*/ 1465898 w 1665928"/>
                  <a:gd name="connsiteY9" fmla="*/ 19050 h 990600"/>
                  <a:gd name="connsiteX10" fmla="*/ 1665923 w 1665928"/>
                  <a:gd name="connsiteY10" fmla="*/ 861060 h 990600"/>
                  <a:gd name="connsiteX11" fmla="*/ 1665923 w 1665928"/>
                  <a:gd name="connsiteY11" fmla="*/ 862013 h 990600"/>
                  <a:gd name="connsiteX12" fmla="*/ 1665923 w 1665928"/>
                  <a:gd name="connsiteY12" fmla="*/ 868680 h 990600"/>
                  <a:gd name="connsiteX13" fmla="*/ 833438 w 1665928"/>
                  <a:gd name="connsiteY13" fmla="*/ 990600 h 990600"/>
                  <a:gd name="connsiteX14" fmla="*/ 210503 w 1665928"/>
                  <a:gd name="connsiteY14" fmla="*/ 23813 h 990600"/>
                  <a:gd name="connsiteX15" fmla="*/ 10478 w 1665928"/>
                  <a:gd name="connsiteY15" fmla="*/ 862965 h 990600"/>
                  <a:gd name="connsiteX16" fmla="*/ 9525 w 1665928"/>
                  <a:gd name="connsiteY16" fmla="*/ 868680 h 990600"/>
                  <a:gd name="connsiteX17" fmla="*/ 834390 w 1665928"/>
                  <a:gd name="connsiteY17" fmla="*/ 982028 h 990600"/>
                  <a:gd name="connsiteX18" fmla="*/ 1659255 w 1665928"/>
                  <a:gd name="connsiteY18" fmla="*/ 868680 h 990600"/>
                  <a:gd name="connsiteX19" fmla="*/ 1659255 w 1665928"/>
                  <a:gd name="connsiteY19" fmla="*/ 862013 h 990600"/>
                  <a:gd name="connsiteX20" fmla="*/ 1459230 w 1665928"/>
                  <a:gd name="connsiteY20" fmla="*/ 23813 h 990600"/>
                  <a:gd name="connsiteX21" fmla="*/ 1331595 w 1665928"/>
                  <a:gd name="connsiteY21" fmla="*/ 8573 h 990600"/>
                  <a:gd name="connsiteX22" fmla="*/ 835343 w 1665928"/>
                  <a:gd name="connsiteY22" fmla="*/ 20955 h 990600"/>
                  <a:gd name="connsiteX23" fmla="*/ 338138 w 1665928"/>
                  <a:gd name="connsiteY23" fmla="*/ 8573 h 990600"/>
                  <a:gd name="connsiteX24" fmla="*/ 210503 w 1665928"/>
                  <a:gd name="connsiteY24" fmla="*/ 23813 h 990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65928" h="990600">
                    <a:moveTo>
                      <a:pt x="833438" y="990600"/>
                    </a:moveTo>
                    <a:cubicBezTo>
                      <a:pt x="423863" y="990600"/>
                      <a:pt x="0" y="944880"/>
                      <a:pt x="0" y="868680"/>
                    </a:cubicBezTo>
                    <a:cubicBezTo>
                      <a:pt x="0" y="865822"/>
                      <a:pt x="953" y="862965"/>
                      <a:pt x="1905" y="860108"/>
                    </a:cubicBezTo>
                    <a:lnTo>
                      <a:pt x="201930" y="19050"/>
                    </a:lnTo>
                    <a:cubicBezTo>
                      <a:pt x="201930" y="17145"/>
                      <a:pt x="203835" y="16193"/>
                      <a:pt x="205740" y="15240"/>
                    </a:cubicBezTo>
                    <a:lnTo>
                      <a:pt x="336233" y="0"/>
                    </a:lnTo>
                    <a:lnTo>
                      <a:pt x="833438" y="12383"/>
                    </a:lnTo>
                    <a:lnTo>
                      <a:pt x="1330643" y="0"/>
                    </a:lnTo>
                    <a:lnTo>
                      <a:pt x="1462088" y="15240"/>
                    </a:lnTo>
                    <a:cubicBezTo>
                      <a:pt x="1463993" y="15240"/>
                      <a:pt x="1465898" y="17145"/>
                      <a:pt x="1465898" y="19050"/>
                    </a:cubicBezTo>
                    <a:lnTo>
                      <a:pt x="1665923" y="861060"/>
                    </a:lnTo>
                    <a:cubicBezTo>
                      <a:pt x="1665923" y="861060"/>
                      <a:pt x="1665923" y="862013"/>
                      <a:pt x="1665923" y="862013"/>
                    </a:cubicBezTo>
                    <a:lnTo>
                      <a:pt x="1665923" y="868680"/>
                    </a:lnTo>
                    <a:cubicBezTo>
                      <a:pt x="1667828" y="944880"/>
                      <a:pt x="1243965" y="990600"/>
                      <a:pt x="833438" y="990600"/>
                    </a:cubicBezTo>
                    <a:close/>
                    <a:moveTo>
                      <a:pt x="210503" y="23813"/>
                    </a:moveTo>
                    <a:lnTo>
                      <a:pt x="10478" y="862965"/>
                    </a:lnTo>
                    <a:cubicBezTo>
                      <a:pt x="9525" y="864870"/>
                      <a:pt x="9525" y="866775"/>
                      <a:pt x="9525" y="868680"/>
                    </a:cubicBezTo>
                    <a:cubicBezTo>
                      <a:pt x="9525" y="922972"/>
                      <a:pt x="340995" y="982028"/>
                      <a:pt x="834390" y="982028"/>
                    </a:cubicBezTo>
                    <a:cubicBezTo>
                      <a:pt x="1327785" y="982028"/>
                      <a:pt x="1659255" y="923925"/>
                      <a:pt x="1659255" y="868680"/>
                    </a:cubicBezTo>
                    <a:lnTo>
                      <a:pt x="1659255" y="862013"/>
                    </a:lnTo>
                    <a:lnTo>
                      <a:pt x="1459230" y="23813"/>
                    </a:lnTo>
                    <a:lnTo>
                      <a:pt x="1331595" y="8573"/>
                    </a:lnTo>
                    <a:lnTo>
                      <a:pt x="835343" y="20955"/>
                    </a:lnTo>
                    <a:lnTo>
                      <a:pt x="338138" y="8573"/>
                    </a:lnTo>
                    <a:lnTo>
                      <a:pt x="210503" y="23813"/>
                    </a:lnTo>
                    <a:close/>
                  </a:path>
                </a:pathLst>
              </a:custGeom>
              <a:solidFill>
                <a:srgbClr val="9B9E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334" name="Freeform: Shape 333"/>
            <p:cNvSpPr/>
            <p:nvPr/>
          </p:nvSpPr>
          <p:spPr>
            <a:xfrm>
              <a:off x="5466396" y="3736657"/>
              <a:ext cx="1459230" cy="975360"/>
            </a:xfrm>
            <a:custGeom>
              <a:avLst/>
              <a:gdLst>
                <a:gd name="connsiteX0" fmla="*/ 1258253 w 1459230"/>
                <a:gd name="connsiteY0" fmla="*/ 15240 h 975360"/>
                <a:gd name="connsiteX1" fmla="*/ 1127760 w 1459230"/>
                <a:gd name="connsiteY1" fmla="*/ 0 h 975360"/>
                <a:gd name="connsiteX2" fmla="*/ 630555 w 1459230"/>
                <a:gd name="connsiteY2" fmla="*/ 12383 h 975360"/>
                <a:gd name="connsiteX3" fmla="*/ 133350 w 1459230"/>
                <a:gd name="connsiteY3" fmla="*/ 0 h 975360"/>
                <a:gd name="connsiteX4" fmla="*/ 2858 w 1459230"/>
                <a:gd name="connsiteY4" fmla="*/ 15240 h 975360"/>
                <a:gd name="connsiteX5" fmla="*/ 0 w 1459230"/>
                <a:gd name="connsiteY5" fmla="*/ 27622 h 975360"/>
                <a:gd name="connsiteX6" fmla="*/ 127635 w 1459230"/>
                <a:gd name="connsiteY6" fmla="*/ 115252 h 975360"/>
                <a:gd name="connsiteX7" fmla="*/ 406718 w 1459230"/>
                <a:gd name="connsiteY7" fmla="*/ 181927 h 975360"/>
                <a:gd name="connsiteX8" fmla="*/ 616268 w 1459230"/>
                <a:gd name="connsiteY8" fmla="*/ 207645 h 975360"/>
                <a:gd name="connsiteX9" fmla="*/ 728663 w 1459230"/>
                <a:gd name="connsiteY9" fmla="*/ 227647 h 975360"/>
                <a:gd name="connsiteX10" fmla="*/ 793433 w 1459230"/>
                <a:gd name="connsiteY10" fmla="*/ 250508 h 975360"/>
                <a:gd name="connsiteX11" fmla="*/ 870585 w 1459230"/>
                <a:gd name="connsiteY11" fmla="*/ 465773 h 975360"/>
                <a:gd name="connsiteX12" fmla="*/ 884873 w 1459230"/>
                <a:gd name="connsiteY12" fmla="*/ 824865 h 975360"/>
                <a:gd name="connsiteX13" fmla="*/ 896303 w 1459230"/>
                <a:gd name="connsiteY13" fmla="*/ 975360 h 975360"/>
                <a:gd name="connsiteX14" fmla="*/ 1459230 w 1459230"/>
                <a:gd name="connsiteY14" fmla="*/ 863918 h 975360"/>
                <a:gd name="connsiteX15" fmla="*/ 1459230 w 1459230"/>
                <a:gd name="connsiteY15" fmla="*/ 857250 h 975360"/>
                <a:gd name="connsiteX16" fmla="*/ 1258253 w 1459230"/>
                <a:gd name="connsiteY16" fmla="*/ 1524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9230" h="975360">
                  <a:moveTo>
                    <a:pt x="1258253" y="15240"/>
                  </a:moveTo>
                  <a:lnTo>
                    <a:pt x="1127760" y="0"/>
                  </a:lnTo>
                  <a:lnTo>
                    <a:pt x="630555" y="12383"/>
                  </a:lnTo>
                  <a:lnTo>
                    <a:pt x="133350" y="0"/>
                  </a:lnTo>
                  <a:lnTo>
                    <a:pt x="2858" y="15240"/>
                  </a:lnTo>
                  <a:lnTo>
                    <a:pt x="0" y="27622"/>
                  </a:lnTo>
                  <a:cubicBezTo>
                    <a:pt x="30480" y="68580"/>
                    <a:pt x="81915" y="96202"/>
                    <a:pt x="127635" y="115252"/>
                  </a:cubicBezTo>
                  <a:cubicBezTo>
                    <a:pt x="216217" y="151447"/>
                    <a:pt x="311468" y="169545"/>
                    <a:pt x="406718" y="181927"/>
                  </a:cubicBezTo>
                  <a:cubicBezTo>
                    <a:pt x="476250" y="190500"/>
                    <a:pt x="546735" y="197167"/>
                    <a:pt x="616268" y="207645"/>
                  </a:cubicBezTo>
                  <a:cubicBezTo>
                    <a:pt x="653415" y="213360"/>
                    <a:pt x="691515" y="219075"/>
                    <a:pt x="728663" y="227647"/>
                  </a:cubicBezTo>
                  <a:cubicBezTo>
                    <a:pt x="750570" y="232410"/>
                    <a:pt x="774383" y="237172"/>
                    <a:pt x="793433" y="250508"/>
                  </a:cubicBezTo>
                  <a:cubicBezTo>
                    <a:pt x="862965" y="296227"/>
                    <a:pt x="869633" y="389573"/>
                    <a:pt x="870585" y="465773"/>
                  </a:cubicBezTo>
                  <a:cubicBezTo>
                    <a:pt x="872490" y="585787"/>
                    <a:pt x="876300" y="705802"/>
                    <a:pt x="884873" y="824865"/>
                  </a:cubicBezTo>
                  <a:cubicBezTo>
                    <a:pt x="888683" y="875348"/>
                    <a:pt x="892493" y="924877"/>
                    <a:pt x="896303" y="975360"/>
                  </a:cubicBezTo>
                  <a:cubicBezTo>
                    <a:pt x="1223963" y="960120"/>
                    <a:pt x="1459230" y="915352"/>
                    <a:pt x="1459230" y="863918"/>
                  </a:cubicBezTo>
                  <a:cubicBezTo>
                    <a:pt x="1459230" y="862012"/>
                    <a:pt x="1459230" y="857250"/>
                    <a:pt x="1459230" y="857250"/>
                  </a:cubicBezTo>
                  <a:lnTo>
                    <a:pt x="1258253" y="15240"/>
                  </a:lnTo>
                  <a:close/>
                </a:path>
              </a:pathLst>
            </a:custGeom>
            <a:solidFill>
              <a:srgbClr val="9B9EA0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35" name="Freeform: Shape 334"/>
            <p:cNvSpPr/>
            <p:nvPr/>
          </p:nvSpPr>
          <p:spPr>
            <a:xfrm>
              <a:off x="6615112" y="3739515"/>
              <a:ext cx="310515" cy="920115"/>
            </a:xfrm>
            <a:custGeom>
              <a:avLst/>
              <a:gdLst>
                <a:gd name="connsiteX0" fmla="*/ 109538 w 310515"/>
                <a:gd name="connsiteY0" fmla="*/ 12382 h 920115"/>
                <a:gd name="connsiteX1" fmla="*/ 0 w 310515"/>
                <a:gd name="connsiteY1" fmla="*/ 0 h 920115"/>
                <a:gd name="connsiteX2" fmla="*/ 200025 w 310515"/>
                <a:gd name="connsiteY2" fmla="*/ 920115 h 920115"/>
                <a:gd name="connsiteX3" fmla="*/ 310515 w 310515"/>
                <a:gd name="connsiteY3" fmla="*/ 861060 h 920115"/>
                <a:gd name="connsiteX4" fmla="*/ 310515 w 310515"/>
                <a:gd name="connsiteY4" fmla="*/ 854392 h 920115"/>
                <a:gd name="connsiteX5" fmla="*/ 109538 w 310515"/>
                <a:gd name="connsiteY5" fmla="*/ 12382 h 92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515" h="920115">
                  <a:moveTo>
                    <a:pt x="109538" y="12382"/>
                  </a:moveTo>
                  <a:lnTo>
                    <a:pt x="0" y="0"/>
                  </a:lnTo>
                  <a:cubicBezTo>
                    <a:pt x="48578" y="310515"/>
                    <a:pt x="128588" y="614363"/>
                    <a:pt x="200025" y="920115"/>
                  </a:cubicBezTo>
                  <a:cubicBezTo>
                    <a:pt x="270510" y="902970"/>
                    <a:pt x="310515" y="882967"/>
                    <a:pt x="310515" y="861060"/>
                  </a:cubicBezTo>
                  <a:cubicBezTo>
                    <a:pt x="310515" y="859155"/>
                    <a:pt x="310515" y="854392"/>
                    <a:pt x="310515" y="854392"/>
                  </a:cubicBezTo>
                  <a:lnTo>
                    <a:pt x="109538" y="12382"/>
                  </a:lnTo>
                  <a:close/>
                </a:path>
              </a:pathLst>
            </a:custGeom>
            <a:solidFill>
              <a:srgbClr val="9B9EA0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336" name="Graphic 251"/>
            <p:cNvGrpSpPr/>
            <p:nvPr/>
          </p:nvGrpSpPr>
          <p:grpSpPr>
            <a:xfrm>
              <a:off x="5464492" y="2542222"/>
              <a:ext cx="1263967" cy="1303972"/>
              <a:chOff x="5464492" y="2542222"/>
              <a:chExt cx="1263967" cy="1303972"/>
            </a:xfrm>
          </p:grpSpPr>
          <p:sp>
            <p:nvSpPr>
              <p:cNvPr id="406" name="Freeform: Shape 405"/>
              <p:cNvSpPr/>
              <p:nvPr/>
            </p:nvSpPr>
            <p:spPr>
              <a:xfrm>
                <a:off x="5469254" y="2546985"/>
                <a:ext cx="1254442" cy="1293494"/>
              </a:xfrm>
              <a:custGeom>
                <a:avLst/>
                <a:gdLst>
                  <a:gd name="connsiteX0" fmla="*/ 1254442 w 1254442"/>
                  <a:gd name="connsiteY0" fmla="*/ 0 h 1293494"/>
                  <a:gd name="connsiteX1" fmla="*/ 0 w 1254442"/>
                  <a:gd name="connsiteY1" fmla="*/ 0 h 1293494"/>
                  <a:gd name="connsiteX2" fmla="*/ 0 w 1254442"/>
                  <a:gd name="connsiteY2" fmla="*/ 1204912 h 1293494"/>
                  <a:gd name="connsiteX3" fmla="*/ 626745 w 1254442"/>
                  <a:gd name="connsiteY3" fmla="*/ 1293495 h 1293494"/>
                  <a:gd name="connsiteX4" fmla="*/ 1253490 w 1254442"/>
                  <a:gd name="connsiteY4" fmla="*/ 1204912 h 1293494"/>
                  <a:gd name="connsiteX5" fmla="*/ 1253490 w 1254442"/>
                  <a:gd name="connsiteY5" fmla="*/ 1203008 h 1293494"/>
                  <a:gd name="connsiteX6" fmla="*/ 1253490 w 1254442"/>
                  <a:gd name="connsiteY6" fmla="*/ 1203008 h 1293494"/>
                  <a:gd name="connsiteX7" fmla="*/ 1253490 w 1254442"/>
                  <a:gd name="connsiteY7" fmla="*/ 0 h 129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4442" h="1293494">
                    <a:moveTo>
                      <a:pt x="1254442" y="0"/>
                    </a:moveTo>
                    <a:lnTo>
                      <a:pt x="0" y="0"/>
                    </a:lnTo>
                    <a:lnTo>
                      <a:pt x="0" y="1204912"/>
                    </a:lnTo>
                    <a:cubicBezTo>
                      <a:pt x="0" y="1254443"/>
                      <a:pt x="280988" y="1293495"/>
                      <a:pt x="626745" y="1293495"/>
                    </a:cubicBezTo>
                    <a:cubicBezTo>
                      <a:pt x="972503" y="1293495"/>
                      <a:pt x="1253490" y="1253490"/>
                      <a:pt x="1253490" y="1204912"/>
                    </a:cubicBezTo>
                    <a:cubicBezTo>
                      <a:pt x="1253490" y="1203960"/>
                      <a:pt x="1253490" y="1203008"/>
                      <a:pt x="1253490" y="1203008"/>
                    </a:cubicBezTo>
                    <a:lnTo>
                      <a:pt x="1253490" y="1203008"/>
                    </a:lnTo>
                    <a:lnTo>
                      <a:pt x="12534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07" name="Freeform: Shape 406"/>
              <p:cNvSpPr/>
              <p:nvPr/>
            </p:nvSpPr>
            <p:spPr>
              <a:xfrm>
                <a:off x="5464492" y="2542222"/>
                <a:ext cx="1263967" cy="1303972"/>
              </a:xfrm>
              <a:custGeom>
                <a:avLst/>
                <a:gdLst>
                  <a:gd name="connsiteX0" fmla="*/ 631508 w 1263967"/>
                  <a:gd name="connsiteY0" fmla="*/ 1303973 h 1303972"/>
                  <a:gd name="connsiteX1" fmla="*/ 187643 w 1263967"/>
                  <a:gd name="connsiteY1" fmla="*/ 1278255 h 1303972"/>
                  <a:gd name="connsiteX2" fmla="*/ 0 w 1263967"/>
                  <a:gd name="connsiteY2" fmla="*/ 1210628 h 1303972"/>
                  <a:gd name="connsiteX3" fmla="*/ 0 w 1263967"/>
                  <a:gd name="connsiteY3" fmla="*/ 4763 h 1303972"/>
                  <a:gd name="connsiteX4" fmla="*/ 4763 w 1263967"/>
                  <a:gd name="connsiteY4" fmla="*/ 0 h 1303972"/>
                  <a:gd name="connsiteX5" fmla="*/ 1259205 w 1263967"/>
                  <a:gd name="connsiteY5" fmla="*/ 0 h 1303972"/>
                  <a:gd name="connsiteX6" fmla="*/ 1263967 w 1263967"/>
                  <a:gd name="connsiteY6" fmla="*/ 4763 h 1303972"/>
                  <a:gd name="connsiteX7" fmla="*/ 1263967 w 1263967"/>
                  <a:gd name="connsiteY7" fmla="*/ 1207770 h 1303972"/>
                  <a:gd name="connsiteX8" fmla="*/ 1263967 w 1263967"/>
                  <a:gd name="connsiteY8" fmla="*/ 1208723 h 1303972"/>
                  <a:gd name="connsiteX9" fmla="*/ 1263967 w 1263967"/>
                  <a:gd name="connsiteY9" fmla="*/ 1209675 h 1303972"/>
                  <a:gd name="connsiteX10" fmla="*/ 1076325 w 1263967"/>
                  <a:gd name="connsiteY10" fmla="*/ 1277303 h 1303972"/>
                  <a:gd name="connsiteX11" fmla="*/ 631508 w 1263967"/>
                  <a:gd name="connsiteY11" fmla="*/ 1303973 h 1303972"/>
                  <a:gd name="connsiteX12" fmla="*/ 9525 w 1263967"/>
                  <a:gd name="connsiteY12" fmla="*/ 9525 h 1303972"/>
                  <a:gd name="connsiteX13" fmla="*/ 9525 w 1263967"/>
                  <a:gd name="connsiteY13" fmla="*/ 1209675 h 1303972"/>
                  <a:gd name="connsiteX14" fmla="*/ 632460 w 1263967"/>
                  <a:gd name="connsiteY14" fmla="*/ 1294448 h 1303972"/>
                  <a:gd name="connsiteX15" fmla="*/ 1255395 w 1263967"/>
                  <a:gd name="connsiteY15" fmla="*/ 1209675 h 1303972"/>
                  <a:gd name="connsiteX16" fmla="*/ 1255395 w 1263967"/>
                  <a:gd name="connsiteY16" fmla="*/ 1207770 h 1303972"/>
                  <a:gd name="connsiteX17" fmla="*/ 1255395 w 1263967"/>
                  <a:gd name="connsiteY17" fmla="*/ 1204912 h 1303972"/>
                  <a:gd name="connsiteX18" fmla="*/ 1255395 w 1263967"/>
                  <a:gd name="connsiteY18" fmla="*/ 9525 h 1303972"/>
                  <a:gd name="connsiteX19" fmla="*/ 9525 w 1263967"/>
                  <a:gd name="connsiteY19" fmla="*/ 9525 h 1303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3967" h="1303972">
                    <a:moveTo>
                      <a:pt x="631508" y="1303973"/>
                    </a:moveTo>
                    <a:cubicBezTo>
                      <a:pt x="463868" y="1303973"/>
                      <a:pt x="305753" y="1294448"/>
                      <a:pt x="187643" y="1278255"/>
                    </a:cubicBezTo>
                    <a:cubicBezTo>
                      <a:pt x="62865" y="1260158"/>
                      <a:pt x="0" y="1238250"/>
                      <a:pt x="0" y="1210628"/>
                    </a:cubicBezTo>
                    <a:lnTo>
                      <a:pt x="0" y="4763"/>
                    </a:lnTo>
                    <a:cubicBezTo>
                      <a:pt x="0" y="1905"/>
                      <a:pt x="1905" y="0"/>
                      <a:pt x="4763" y="0"/>
                    </a:cubicBezTo>
                    <a:lnTo>
                      <a:pt x="1259205" y="0"/>
                    </a:lnTo>
                    <a:cubicBezTo>
                      <a:pt x="1262063" y="0"/>
                      <a:pt x="1263967" y="1905"/>
                      <a:pt x="1263967" y="4763"/>
                    </a:cubicBezTo>
                    <a:lnTo>
                      <a:pt x="1263967" y="1207770"/>
                    </a:lnTo>
                    <a:cubicBezTo>
                      <a:pt x="1263967" y="1207770"/>
                      <a:pt x="1263967" y="1208723"/>
                      <a:pt x="1263967" y="1208723"/>
                    </a:cubicBezTo>
                    <a:cubicBezTo>
                      <a:pt x="1263967" y="1208723"/>
                      <a:pt x="1263967" y="1209675"/>
                      <a:pt x="1263967" y="1209675"/>
                    </a:cubicBezTo>
                    <a:cubicBezTo>
                      <a:pt x="1263967" y="1236345"/>
                      <a:pt x="1201103" y="1259205"/>
                      <a:pt x="1076325" y="1277303"/>
                    </a:cubicBezTo>
                    <a:cubicBezTo>
                      <a:pt x="957262" y="1294448"/>
                      <a:pt x="799148" y="1303973"/>
                      <a:pt x="631508" y="1303973"/>
                    </a:cubicBezTo>
                    <a:close/>
                    <a:moveTo>
                      <a:pt x="9525" y="9525"/>
                    </a:moveTo>
                    <a:lnTo>
                      <a:pt x="9525" y="1209675"/>
                    </a:lnTo>
                    <a:cubicBezTo>
                      <a:pt x="9525" y="1250633"/>
                      <a:pt x="260033" y="1294448"/>
                      <a:pt x="632460" y="1294448"/>
                    </a:cubicBezTo>
                    <a:cubicBezTo>
                      <a:pt x="1004887" y="1294448"/>
                      <a:pt x="1255395" y="1250633"/>
                      <a:pt x="1255395" y="1209675"/>
                    </a:cubicBezTo>
                    <a:cubicBezTo>
                      <a:pt x="1255395" y="1209675"/>
                      <a:pt x="1255395" y="1208723"/>
                      <a:pt x="1255395" y="1207770"/>
                    </a:cubicBezTo>
                    <a:cubicBezTo>
                      <a:pt x="1255395" y="1206818"/>
                      <a:pt x="1255395" y="1205865"/>
                      <a:pt x="1255395" y="1204912"/>
                    </a:cubicBezTo>
                    <a:lnTo>
                      <a:pt x="1255395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9B9E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337" name="Freeform: Shape 336"/>
            <p:cNvSpPr/>
            <p:nvPr/>
          </p:nvSpPr>
          <p:spPr>
            <a:xfrm>
              <a:off x="6323647" y="2546985"/>
              <a:ext cx="400049" cy="1287780"/>
            </a:xfrm>
            <a:custGeom>
              <a:avLst/>
              <a:gdLst>
                <a:gd name="connsiteX0" fmla="*/ 400050 w 400049"/>
                <a:gd name="connsiteY0" fmla="*/ 0 h 1287780"/>
                <a:gd name="connsiteX1" fmla="*/ 0 w 400049"/>
                <a:gd name="connsiteY1" fmla="*/ 0 h 1287780"/>
                <a:gd name="connsiteX2" fmla="*/ 0 w 400049"/>
                <a:gd name="connsiteY2" fmla="*/ 1287780 h 1287780"/>
                <a:gd name="connsiteX3" fmla="*/ 400050 w 400049"/>
                <a:gd name="connsiteY3" fmla="*/ 1204912 h 1287780"/>
                <a:gd name="connsiteX4" fmla="*/ 400050 w 400049"/>
                <a:gd name="connsiteY4" fmla="*/ 1203008 h 1287780"/>
                <a:gd name="connsiteX5" fmla="*/ 400050 w 400049"/>
                <a:gd name="connsiteY5" fmla="*/ 1203008 h 1287780"/>
                <a:gd name="connsiteX6" fmla="*/ 400050 w 400049"/>
                <a:gd name="connsiteY6" fmla="*/ 0 h 128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049" h="1287780">
                  <a:moveTo>
                    <a:pt x="400050" y="0"/>
                  </a:moveTo>
                  <a:lnTo>
                    <a:pt x="0" y="0"/>
                  </a:lnTo>
                  <a:lnTo>
                    <a:pt x="0" y="1287780"/>
                  </a:lnTo>
                  <a:cubicBezTo>
                    <a:pt x="234315" y="1274445"/>
                    <a:pt x="400050" y="1243012"/>
                    <a:pt x="400050" y="1204912"/>
                  </a:cubicBezTo>
                  <a:cubicBezTo>
                    <a:pt x="400050" y="1203960"/>
                    <a:pt x="400050" y="1203008"/>
                    <a:pt x="400050" y="1203008"/>
                  </a:cubicBezTo>
                  <a:lnTo>
                    <a:pt x="400050" y="1203008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9B9EA0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38" name="Freeform: Shape 337"/>
            <p:cNvSpPr/>
            <p:nvPr/>
          </p:nvSpPr>
          <p:spPr>
            <a:xfrm>
              <a:off x="6628446" y="2546985"/>
              <a:ext cx="95250" cy="1251585"/>
            </a:xfrm>
            <a:custGeom>
              <a:avLst/>
              <a:gdLst>
                <a:gd name="connsiteX0" fmla="*/ 95250 w 95250"/>
                <a:gd name="connsiteY0" fmla="*/ 0 h 1251585"/>
                <a:gd name="connsiteX1" fmla="*/ 0 w 95250"/>
                <a:gd name="connsiteY1" fmla="*/ 0 h 1251585"/>
                <a:gd name="connsiteX2" fmla="*/ 0 w 95250"/>
                <a:gd name="connsiteY2" fmla="*/ 1251585 h 1251585"/>
                <a:gd name="connsiteX3" fmla="*/ 95250 w 95250"/>
                <a:gd name="connsiteY3" fmla="*/ 1204912 h 1251585"/>
                <a:gd name="connsiteX4" fmla="*/ 95250 w 95250"/>
                <a:gd name="connsiteY4" fmla="*/ 1203008 h 1251585"/>
                <a:gd name="connsiteX5" fmla="*/ 95250 w 95250"/>
                <a:gd name="connsiteY5" fmla="*/ 1203008 h 1251585"/>
                <a:gd name="connsiteX6" fmla="*/ 95250 w 95250"/>
                <a:gd name="connsiteY6" fmla="*/ 0 h 1251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1251585">
                  <a:moveTo>
                    <a:pt x="95250" y="0"/>
                  </a:moveTo>
                  <a:lnTo>
                    <a:pt x="0" y="0"/>
                  </a:lnTo>
                  <a:lnTo>
                    <a:pt x="0" y="1251585"/>
                  </a:lnTo>
                  <a:cubicBezTo>
                    <a:pt x="60008" y="1238250"/>
                    <a:pt x="95250" y="1222058"/>
                    <a:pt x="95250" y="1204912"/>
                  </a:cubicBezTo>
                  <a:cubicBezTo>
                    <a:pt x="95250" y="1203960"/>
                    <a:pt x="95250" y="1203008"/>
                    <a:pt x="95250" y="1203008"/>
                  </a:cubicBezTo>
                  <a:lnTo>
                    <a:pt x="95250" y="1203008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9B9EA0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339" name="Graphic 251"/>
            <p:cNvGrpSpPr/>
            <p:nvPr/>
          </p:nvGrpSpPr>
          <p:grpSpPr>
            <a:xfrm>
              <a:off x="6411276" y="2542222"/>
              <a:ext cx="29527" cy="1291589"/>
              <a:chOff x="6411276" y="2542222"/>
              <a:chExt cx="29527" cy="1291589"/>
            </a:xfrm>
          </p:grpSpPr>
          <p:sp>
            <p:nvSpPr>
              <p:cNvPr id="404" name="Freeform: Shape 403"/>
              <p:cNvSpPr/>
              <p:nvPr/>
            </p:nvSpPr>
            <p:spPr>
              <a:xfrm>
                <a:off x="6416039" y="2546985"/>
                <a:ext cx="20002" cy="1282064"/>
              </a:xfrm>
              <a:custGeom>
                <a:avLst/>
                <a:gdLst>
                  <a:gd name="connsiteX0" fmla="*/ 20002 w 20002"/>
                  <a:gd name="connsiteY0" fmla="*/ 0 h 1282064"/>
                  <a:gd name="connsiteX1" fmla="*/ 0 w 20002"/>
                  <a:gd name="connsiteY1" fmla="*/ 0 h 1282064"/>
                  <a:gd name="connsiteX2" fmla="*/ 0 w 20002"/>
                  <a:gd name="connsiteY2" fmla="*/ 1282065 h 1282064"/>
                  <a:gd name="connsiteX3" fmla="*/ 20002 w 20002"/>
                  <a:gd name="connsiteY3" fmla="*/ 1280160 h 1282064"/>
                  <a:gd name="connsiteX4" fmla="*/ 20002 w 20002"/>
                  <a:gd name="connsiteY4" fmla="*/ 0 h 1282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" h="1282064">
                    <a:moveTo>
                      <a:pt x="20002" y="0"/>
                    </a:moveTo>
                    <a:lnTo>
                      <a:pt x="0" y="0"/>
                    </a:lnTo>
                    <a:lnTo>
                      <a:pt x="0" y="1282065"/>
                    </a:lnTo>
                    <a:cubicBezTo>
                      <a:pt x="6668" y="1281112"/>
                      <a:pt x="13335" y="1281112"/>
                      <a:pt x="20002" y="1280160"/>
                    </a:cubicBezTo>
                    <a:lnTo>
                      <a:pt x="20002" y="0"/>
                    </a:lnTo>
                    <a:close/>
                  </a:path>
                </a:pathLst>
              </a:custGeom>
              <a:solidFill>
                <a:srgbClr val="8082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05" name="Freeform: Shape 404"/>
              <p:cNvSpPr/>
              <p:nvPr/>
            </p:nvSpPr>
            <p:spPr>
              <a:xfrm>
                <a:off x="6411276" y="2542222"/>
                <a:ext cx="29527" cy="1291589"/>
              </a:xfrm>
              <a:custGeom>
                <a:avLst/>
                <a:gdLst>
                  <a:gd name="connsiteX0" fmla="*/ 4763 w 29527"/>
                  <a:gd name="connsiteY0" fmla="*/ 1291590 h 1291589"/>
                  <a:gd name="connsiteX1" fmla="*/ 1905 w 29527"/>
                  <a:gd name="connsiteY1" fmla="*/ 1290637 h 1291589"/>
                  <a:gd name="connsiteX2" fmla="*/ 0 w 29527"/>
                  <a:gd name="connsiteY2" fmla="*/ 1286828 h 1291589"/>
                  <a:gd name="connsiteX3" fmla="*/ 0 w 29527"/>
                  <a:gd name="connsiteY3" fmla="*/ 4763 h 1291589"/>
                  <a:gd name="connsiteX4" fmla="*/ 4763 w 29527"/>
                  <a:gd name="connsiteY4" fmla="*/ 0 h 1291589"/>
                  <a:gd name="connsiteX5" fmla="*/ 24765 w 29527"/>
                  <a:gd name="connsiteY5" fmla="*/ 0 h 1291589"/>
                  <a:gd name="connsiteX6" fmla="*/ 29527 w 29527"/>
                  <a:gd name="connsiteY6" fmla="*/ 4763 h 1291589"/>
                  <a:gd name="connsiteX7" fmla="*/ 29527 w 29527"/>
                  <a:gd name="connsiteY7" fmla="*/ 1284923 h 1291589"/>
                  <a:gd name="connsiteX8" fmla="*/ 25718 w 29527"/>
                  <a:gd name="connsiteY8" fmla="*/ 1289685 h 1291589"/>
                  <a:gd name="connsiteX9" fmla="*/ 4763 w 29527"/>
                  <a:gd name="connsiteY9" fmla="*/ 1291590 h 1291589"/>
                  <a:gd name="connsiteX10" fmla="*/ 4763 w 29527"/>
                  <a:gd name="connsiteY10" fmla="*/ 1291590 h 1291589"/>
                  <a:gd name="connsiteX11" fmla="*/ 9525 w 29527"/>
                  <a:gd name="connsiteY11" fmla="*/ 9525 h 1291589"/>
                  <a:gd name="connsiteX12" fmla="*/ 9525 w 29527"/>
                  <a:gd name="connsiteY12" fmla="*/ 1281112 h 1291589"/>
                  <a:gd name="connsiteX13" fmla="*/ 20002 w 29527"/>
                  <a:gd name="connsiteY13" fmla="*/ 1280160 h 1291589"/>
                  <a:gd name="connsiteX14" fmla="*/ 20002 w 29527"/>
                  <a:gd name="connsiteY14" fmla="*/ 9525 h 1291589"/>
                  <a:gd name="connsiteX15" fmla="*/ 9525 w 29527"/>
                  <a:gd name="connsiteY15" fmla="*/ 9525 h 1291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527" h="1291589">
                    <a:moveTo>
                      <a:pt x="4763" y="1291590"/>
                    </a:moveTo>
                    <a:cubicBezTo>
                      <a:pt x="3810" y="1291590"/>
                      <a:pt x="2858" y="1291590"/>
                      <a:pt x="1905" y="1290637"/>
                    </a:cubicBezTo>
                    <a:cubicBezTo>
                      <a:pt x="952" y="1289685"/>
                      <a:pt x="0" y="1288733"/>
                      <a:pt x="0" y="1286828"/>
                    </a:cubicBezTo>
                    <a:lnTo>
                      <a:pt x="0" y="4763"/>
                    </a:lnTo>
                    <a:cubicBezTo>
                      <a:pt x="0" y="1905"/>
                      <a:pt x="1905" y="0"/>
                      <a:pt x="4763" y="0"/>
                    </a:cubicBezTo>
                    <a:lnTo>
                      <a:pt x="24765" y="0"/>
                    </a:lnTo>
                    <a:cubicBezTo>
                      <a:pt x="27623" y="0"/>
                      <a:pt x="29527" y="1905"/>
                      <a:pt x="29527" y="4763"/>
                    </a:cubicBezTo>
                    <a:lnTo>
                      <a:pt x="29527" y="1284923"/>
                    </a:lnTo>
                    <a:cubicBezTo>
                      <a:pt x="29527" y="1287780"/>
                      <a:pt x="27623" y="1289685"/>
                      <a:pt x="25718" y="1289685"/>
                    </a:cubicBezTo>
                    <a:cubicBezTo>
                      <a:pt x="18098" y="1289685"/>
                      <a:pt x="11430" y="1290637"/>
                      <a:pt x="4763" y="1291590"/>
                    </a:cubicBezTo>
                    <a:cubicBezTo>
                      <a:pt x="4763" y="1291590"/>
                      <a:pt x="4763" y="1291590"/>
                      <a:pt x="4763" y="1291590"/>
                    </a:cubicBezTo>
                    <a:close/>
                    <a:moveTo>
                      <a:pt x="9525" y="9525"/>
                    </a:moveTo>
                    <a:lnTo>
                      <a:pt x="9525" y="1281112"/>
                    </a:lnTo>
                    <a:cubicBezTo>
                      <a:pt x="13335" y="1281112"/>
                      <a:pt x="17145" y="1280160"/>
                      <a:pt x="20002" y="1280160"/>
                    </a:cubicBezTo>
                    <a:lnTo>
                      <a:pt x="20002" y="9525"/>
                    </a:lnTo>
                    <a:lnTo>
                      <a:pt x="9525" y="9525"/>
                    </a:lnTo>
                    <a:close/>
                  </a:path>
                </a:pathLst>
              </a:custGeom>
              <a:solidFill>
                <a:srgbClr val="4F52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40" name="Graphic 251"/>
            <p:cNvGrpSpPr/>
            <p:nvPr/>
          </p:nvGrpSpPr>
          <p:grpSpPr>
            <a:xfrm>
              <a:off x="5464492" y="1562100"/>
              <a:ext cx="1263967" cy="1079182"/>
              <a:chOff x="5464492" y="1562100"/>
              <a:chExt cx="1263967" cy="1079182"/>
            </a:xfrm>
          </p:grpSpPr>
          <p:sp>
            <p:nvSpPr>
              <p:cNvPr id="402" name="Freeform: Shape 401"/>
              <p:cNvSpPr/>
              <p:nvPr/>
            </p:nvSpPr>
            <p:spPr>
              <a:xfrm>
                <a:off x="5470206" y="1566392"/>
                <a:ext cx="1253489" cy="1069175"/>
              </a:xfrm>
              <a:custGeom>
                <a:avLst/>
                <a:gdLst>
                  <a:gd name="connsiteX0" fmla="*/ 1252538 w 1253489"/>
                  <a:gd name="connsiteY0" fmla="*/ 975830 h 1069175"/>
                  <a:gd name="connsiteX1" fmla="*/ 1252538 w 1253489"/>
                  <a:gd name="connsiteY1" fmla="*/ 975830 h 1069175"/>
                  <a:gd name="connsiteX2" fmla="*/ 727710 w 1253489"/>
                  <a:gd name="connsiteY2" fmla="*/ 57620 h 1069175"/>
                  <a:gd name="connsiteX3" fmla="*/ 626745 w 1253489"/>
                  <a:gd name="connsiteY3" fmla="*/ 470 h 1069175"/>
                  <a:gd name="connsiteX4" fmla="*/ 525780 w 1253489"/>
                  <a:gd name="connsiteY4" fmla="*/ 57620 h 1069175"/>
                  <a:gd name="connsiteX5" fmla="*/ 953 w 1253489"/>
                  <a:gd name="connsiteY5" fmla="*/ 974878 h 1069175"/>
                  <a:gd name="connsiteX6" fmla="*/ 953 w 1253489"/>
                  <a:gd name="connsiteY6" fmla="*/ 974878 h 1069175"/>
                  <a:gd name="connsiteX7" fmla="*/ 0 w 1253489"/>
                  <a:gd name="connsiteY7" fmla="*/ 980593 h 1069175"/>
                  <a:gd name="connsiteX8" fmla="*/ 626745 w 1253489"/>
                  <a:gd name="connsiteY8" fmla="*/ 1069175 h 1069175"/>
                  <a:gd name="connsiteX9" fmla="*/ 1253490 w 1253489"/>
                  <a:gd name="connsiteY9" fmla="*/ 980593 h 1069175"/>
                  <a:gd name="connsiteX10" fmla="*/ 1252538 w 1253489"/>
                  <a:gd name="connsiteY10" fmla="*/ 975830 h 106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3489" h="1069175">
                    <a:moveTo>
                      <a:pt x="1252538" y="975830"/>
                    </a:moveTo>
                    <a:lnTo>
                      <a:pt x="1252538" y="975830"/>
                    </a:lnTo>
                    <a:cubicBezTo>
                      <a:pt x="1252538" y="975830"/>
                      <a:pt x="800100" y="124295"/>
                      <a:pt x="727710" y="57620"/>
                    </a:cubicBezTo>
                    <a:cubicBezTo>
                      <a:pt x="655320" y="-9055"/>
                      <a:pt x="626745" y="470"/>
                      <a:pt x="626745" y="470"/>
                    </a:cubicBezTo>
                    <a:cubicBezTo>
                      <a:pt x="626745" y="470"/>
                      <a:pt x="598170" y="-9055"/>
                      <a:pt x="525780" y="57620"/>
                    </a:cubicBezTo>
                    <a:cubicBezTo>
                      <a:pt x="453390" y="124295"/>
                      <a:pt x="953" y="974878"/>
                      <a:pt x="953" y="974878"/>
                    </a:cubicBezTo>
                    <a:lnTo>
                      <a:pt x="953" y="974878"/>
                    </a:lnTo>
                    <a:cubicBezTo>
                      <a:pt x="0" y="976783"/>
                      <a:pt x="0" y="978688"/>
                      <a:pt x="0" y="980593"/>
                    </a:cubicBezTo>
                    <a:cubicBezTo>
                      <a:pt x="0" y="1030123"/>
                      <a:pt x="280988" y="1069175"/>
                      <a:pt x="626745" y="1069175"/>
                    </a:cubicBezTo>
                    <a:cubicBezTo>
                      <a:pt x="972503" y="1069175"/>
                      <a:pt x="1253490" y="1029170"/>
                      <a:pt x="1253490" y="980593"/>
                    </a:cubicBezTo>
                    <a:cubicBezTo>
                      <a:pt x="1253490" y="979640"/>
                      <a:pt x="1252538" y="977735"/>
                      <a:pt x="1252538" y="97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03" name="Freeform: Shape 402"/>
              <p:cNvSpPr/>
              <p:nvPr/>
            </p:nvSpPr>
            <p:spPr>
              <a:xfrm>
                <a:off x="5464492" y="1562100"/>
                <a:ext cx="1263967" cy="1079182"/>
              </a:xfrm>
              <a:custGeom>
                <a:avLst/>
                <a:gdLst>
                  <a:gd name="connsiteX0" fmla="*/ 631508 w 1263967"/>
                  <a:gd name="connsiteY0" fmla="*/ 1079183 h 1079182"/>
                  <a:gd name="connsiteX1" fmla="*/ 187643 w 1263967"/>
                  <a:gd name="connsiteY1" fmla="*/ 1053465 h 1079182"/>
                  <a:gd name="connsiteX2" fmla="*/ 0 w 1263967"/>
                  <a:gd name="connsiteY2" fmla="*/ 985838 h 1079182"/>
                  <a:gd name="connsiteX3" fmla="*/ 952 w 1263967"/>
                  <a:gd name="connsiteY3" fmla="*/ 979170 h 1079182"/>
                  <a:gd name="connsiteX4" fmla="*/ 952 w 1263967"/>
                  <a:gd name="connsiteY4" fmla="*/ 978218 h 1079182"/>
                  <a:gd name="connsiteX5" fmla="*/ 527685 w 1263967"/>
                  <a:gd name="connsiteY5" fmla="*/ 59055 h 1079182"/>
                  <a:gd name="connsiteX6" fmla="*/ 626745 w 1263967"/>
                  <a:gd name="connsiteY6" fmla="*/ 0 h 1079182"/>
                  <a:gd name="connsiteX7" fmla="*/ 631508 w 1263967"/>
                  <a:gd name="connsiteY7" fmla="*/ 0 h 1079182"/>
                  <a:gd name="connsiteX8" fmla="*/ 636270 w 1263967"/>
                  <a:gd name="connsiteY8" fmla="*/ 0 h 1079182"/>
                  <a:gd name="connsiteX9" fmla="*/ 736283 w 1263967"/>
                  <a:gd name="connsiteY9" fmla="*/ 59055 h 1079182"/>
                  <a:gd name="connsiteX10" fmla="*/ 1262063 w 1263967"/>
                  <a:gd name="connsiteY10" fmla="*/ 977265 h 1079182"/>
                  <a:gd name="connsiteX11" fmla="*/ 1263015 w 1263967"/>
                  <a:gd name="connsiteY11" fmla="*/ 980123 h 1079182"/>
                  <a:gd name="connsiteX12" fmla="*/ 1263967 w 1263967"/>
                  <a:gd name="connsiteY12" fmla="*/ 984885 h 1079182"/>
                  <a:gd name="connsiteX13" fmla="*/ 1076325 w 1263967"/>
                  <a:gd name="connsiteY13" fmla="*/ 1052513 h 1079182"/>
                  <a:gd name="connsiteX14" fmla="*/ 631508 w 1263967"/>
                  <a:gd name="connsiteY14" fmla="*/ 1079183 h 1079182"/>
                  <a:gd name="connsiteX15" fmla="*/ 10477 w 1263967"/>
                  <a:gd name="connsiteY15" fmla="*/ 981075 h 1079182"/>
                  <a:gd name="connsiteX16" fmla="*/ 10477 w 1263967"/>
                  <a:gd name="connsiteY16" fmla="*/ 981075 h 1079182"/>
                  <a:gd name="connsiteX17" fmla="*/ 9525 w 1263967"/>
                  <a:gd name="connsiteY17" fmla="*/ 984885 h 1079182"/>
                  <a:gd name="connsiteX18" fmla="*/ 632460 w 1263967"/>
                  <a:gd name="connsiteY18" fmla="*/ 1069658 h 1079182"/>
                  <a:gd name="connsiteX19" fmla="*/ 1255395 w 1263967"/>
                  <a:gd name="connsiteY19" fmla="*/ 984885 h 1079182"/>
                  <a:gd name="connsiteX20" fmla="*/ 1254442 w 1263967"/>
                  <a:gd name="connsiteY20" fmla="*/ 982028 h 1079182"/>
                  <a:gd name="connsiteX21" fmla="*/ 730568 w 1263967"/>
                  <a:gd name="connsiteY21" fmla="*/ 65723 h 1079182"/>
                  <a:gd name="connsiteX22" fmla="*/ 636270 w 1263967"/>
                  <a:gd name="connsiteY22" fmla="*/ 9525 h 1079182"/>
                  <a:gd name="connsiteX23" fmla="*/ 633412 w 1263967"/>
                  <a:gd name="connsiteY23" fmla="*/ 9525 h 1079182"/>
                  <a:gd name="connsiteX24" fmla="*/ 630555 w 1263967"/>
                  <a:gd name="connsiteY24" fmla="*/ 9525 h 1079182"/>
                  <a:gd name="connsiteX25" fmla="*/ 630555 w 1263967"/>
                  <a:gd name="connsiteY25" fmla="*/ 9525 h 1079182"/>
                  <a:gd name="connsiteX26" fmla="*/ 627698 w 1263967"/>
                  <a:gd name="connsiteY26" fmla="*/ 9525 h 1079182"/>
                  <a:gd name="connsiteX27" fmla="*/ 534353 w 1263967"/>
                  <a:gd name="connsiteY27" fmla="*/ 65723 h 1079182"/>
                  <a:gd name="connsiteX28" fmla="*/ 10477 w 1263967"/>
                  <a:gd name="connsiteY28" fmla="*/ 981075 h 107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63967" h="1079182">
                    <a:moveTo>
                      <a:pt x="631508" y="1079183"/>
                    </a:moveTo>
                    <a:cubicBezTo>
                      <a:pt x="463868" y="1079183"/>
                      <a:pt x="305753" y="1069658"/>
                      <a:pt x="187643" y="1053465"/>
                    </a:cubicBezTo>
                    <a:cubicBezTo>
                      <a:pt x="62865" y="1035368"/>
                      <a:pt x="0" y="1013460"/>
                      <a:pt x="0" y="985838"/>
                    </a:cubicBezTo>
                    <a:cubicBezTo>
                      <a:pt x="0" y="983933"/>
                      <a:pt x="0" y="982028"/>
                      <a:pt x="952" y="979170"/>
                    </a:cubicBezTo>
                    <a:cubicBezTo>
                      <a:pt x="952" y="979170"/>
                      <a:pt x="952" y="978218"/>
                      <a:pt x="952" y="978218"/>
                    </a:cubicBezTo>
                    <a:cubicBezTo>
                      <a:pt x="20002" y="942975"/>
                      <a:pt x="455295" y="125730"/>
                      <a:pt x="527685" y="59055"/>
                    </a:cubicBezTo>
                    <a:cubicBezTo>
                      <a:pt x="582930" y="7620"/>
                      <a:pt x="613410" y="0"/>
                      <a:pt x="626745" y="0"/>
                    </a:cubicBezTo>
                    <a:cubicBezTo>
                      <a:pt x="628650" y="0"/>
                      <a:pt x="630555" y="0"/>
                      <a:pt x="631508" y="0"/>
                    </a:cubicBezTo>
                    <a:cubicBezTo>
                      <a:pt x="632460" y="0"/>
                      <a:pt x="634365" y="0"/>
                      <a:pt x="636270" y="0"/>
                    </a:cubicBezTo>
                    <a:cubicBezTo>
                      <a:pt x="649605" y="0"/>
                      <a:pt x="680085" y="7620"/>
                      <a:pt x="736283" y="59055"/>
                    </a:cubicBezTo>
                    <a:cubicBezTo>
                      <a:pt x="807720" y="124778"/>
                      <a:pt x="1236345" y="930593"/>
                      <a:pt x="1262063" y="977265"/>
                    </a:cubicBezTo>
                    <a:cubicBezTo>
                      <a:pt x="1263015" y="978218"/>
                      <a:pt x="1263015" y="979170"/>
                      <a:pt x="1263015" y="980123"/>
                    </a:cubicBezTo>
                    <a:cubicBezTo>
                      <a:pt x="1263967" y="982028"/>
                      <a:pt x="1263967" y="983933"/>
                      <a:pt x="1263967" y="984885"/>
                    </a:cubicBezTo>
                    <a:cubicBezTo>
                      <a:pt x="1263967" y="1011555"/>
                      <a:pt x="1201103" y="1034415"/>
                      <a:pt x="1076325" y="1052513"/>
                    </a:cubicBezTo>
                    <a:cubicBezTo>
                      <a:pt x="957262" y="1069658"/>
                      <a:pt x="799148" y="1079183"/>
                      <a:pt x="631508" y="1079183"/>
                    </a:cubicBezTo>
                    <a:close/>
                    <a:moveTo>
                      <a:pt x="10477" y="981075"/>
                    </a:moveTo>
                    <a:cubicBezTo>
                      <a:pt x="10477" y="981075"/>
                      <a:pt x="10477" y="981075"/>
                      <a:pt x="10477" y="981075"/>
                    </a:cubicBezTo>
                    <a:cubicBezTo>
                      <a:pt x="9525" y="982980"/>
                      <a:pt x="9525" y="983933"/>
                      <a:pt x="9525" y="984885"/>
                    </a:cubicBezTo>
                    <a:cubicBezTo>
                      <a:pt x="9525" y="1025843"/>
                      <a:pt x="260033" y="1069658"/>
                      <a:pt x="632460" y="1069658"/>
                    </a:cubicBezTo>
                    <a:cubicBezTo>
                      <a:pt x="1004887" y="1069658"/>
                      <a:pt x="1255395" y="1025843"/>
                      <a:pt x="1255395" y="984885"/>
                    </a:cubicBezTo>
                    <a:cubicBezTo>
                      <a:pt x="1255395" y="983933"/>
                      <a:pt x="1255395" y="982980"/>
                      <a:pt x="1254442" y="982028"/>
                    </a:cubicBezTo>
                    <a:cubicBezTo>
                      <a:pt x="1241108" y="957263"/>
                      <a:pt x="801053" y="130493"/>
                      <a:pt x="730568" y="65723"/>
                    </a:cubicBezTo>
                    <a:cubicBezTo>
                      <a:pt x="674370" y="14288"/>
                      <a:pt x="645795" y="9525"/>
                      <a:pt x="636270" y="9525"/>
                    </a:cubicBezTo>
                    <a:cubicBezTo>
                      <a:pt x="634365" y="9525"/>
                      <a:pt x="633412" y="9525"/>
                      <a:pt x="633412" y="9525"/>
                    </a:cubicBezTo>
                    <a:cubicBezTo>
                      <a:pt x="632460" y="9525"/>
                      <a:pt x="631508" y="9525"/>
                      <a:pt x="630555" y="9525"/>
                    </a:cubicBezTo>
                    <a:lnTo>
                      <a:pt x="630555" y="9525"/>
                    </a:lnTo>
                    <a:cubicBezTo>
                      <a:pt x="630555" y="9525"/>
                      <a:pt x="629603" y="9525"/>
                      <a:pt x="627698" y="9525"/>
                    </a:cubicBezTo>
                    <a:cubicBezTo>
                      <a:pt x="618173" y="9525"/>
                      <a:pt x="589598" y="15240"/>
                      <a:pt x="534353" y="65723"/>
                    </a:cubicBezTo>
                    <a:cubicBezTo>
                      <a:pt x="462915" y="130493"/>
                      <a:pt x="25717" y="951548"/>
                      <a:pt x="10477" y="981075"/>
                    </a:cubicBezTo>
                    <a:close/>
                  </a:path>
                </a:pathLst>
              </a:custGeom>
              <a:solidFill>
                <a:srgbClr val="9B9E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41" name="Graphic 251"/>
            <p:cNvGrpSpPr/>
            <p:nvPr/>
          </p:nvGrpSpPr>
          <p:grpSpPr>
            <a:xfrm>
              <a:off x="5464492" y="1562100"/>
              <a:ext cx="1263967" cy="1079182"/>
              <a:chOff x="5464492" y="1562100"/>
              <a:chExt cx="1263967" cy="1079182"/>
            </a:xfrm>
          </p:grpSpPr>
          <p:sp>
            <p:nvSpPr>
              <p:cNvPr id="400" name="Freeform: Shape 399"/>
              <p:cNvSpPr/>
              <p:nvPr/>
            </p:nvSpPr>
            <p:spPr>
              <a:xfrm>
                <a:off x="5470206" y="1566392"/>
                <a:ext cx="1253489" cy="1069175"/>
              </a:xfrm>
              <a:custGeom>
                <a:avLst/>
                <a:gdLst>
                  <a:gd name="connsiteX0" fmla="*/ 1252538 w 1253489"/>
                  <a:gd name="connsiteY0" fmla="*/ 975830 h 1069175"/>
                  <a:gd name="connsiteX1" fmla="*/ 1252538 w 1253489"/>
                  <a:gd name="connsiteY1" fmla="*/ 975830 h 1069175"/>
                  <a:gd name="connsiteX2" fmla="*/ 727710 w 1253489"/>
                  <a:gd name="connsiteY2" fmla="*/ 57620 h 1069175"/>
                  <a:gd name="connsiteX3" fmla="*/ 626745 w 1253489"/>
                  <a:gd name="connsiteY3" fmla="*/ 470 h 1069175"/>
                  <a:gd name="connsiteX4" fmla="*/ 525780 w 1253489"/>
                  <a:gd name="connsiteY4" fmla="*/ 57620 h 1069175"/>
                  <a:gd name="connsiteX5" fmla="*/ 953 w 1253489"/>
                  <a:gd name="connsiteY5" fmla="*/ 974878 h 1069175"/>
                  <a:gd name="connsiteX6" fmla="*/ 953 w 1253489"/>
                  <a:gd name="connsiteY6" fmla="*/ 974878 h 1069175"/>
                  <a:gd name="connsiteX7" fmla="*/ 0 w 1253489"/>
                  <a:gd name="connsiteY7" fmla="*/ 980593 h 1069175"/>
                  <a:gd name="connsiteX8" fmla="*/ 626745 w 1253489"/>
                  <a:gd name="connsiteY8" fmla="*/ 1069175 h 1069175"/>
                  <a:gd name="connsiteX9" fmla="*/ 1253490 w 1253489"/>
                  <a:gd name="connsiteY9" fmla="*/ 980593 h 1069175"/>
                  <a:gd name="connsiteX10" fmla="*/ 1252538 w 1253489"/>
                  <a:gd name="connsiteY10" fmla="*/ 975830 h 106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3489" h="1069175">
                    <a:moveTo>
                      <a:pt x="1252538" y="975830"/>
                    </a:moveTo>
                    <a:lnTo>
                      <a:pt x="1252538" y="975830"/>
                    </a:lnTo>
                    <a:cubicBezTo>
                      <a:pt x="1252538" y="975830"/>
                      <a:pt x="800100" y="124295"/>
                      <a:pt x="727710" y="57620"/>
                    </a:cubicBezTo>
                    <a:cubicBezTo>
                      <a:pt x="655320" y="-9055"/>
                      <a:pt x="626745" y="470"/>
                      <a:pt x="626745" y="470"/>
                    </a:cubicBezTo>
                    <a:cubicBezTo>
                      <a:pt x="626745" y="470"/>
                      <a:pt x="598170" y="-9055"/>
                      <a:pt x="525780" y="57620"/>
                    </a:cubicBezTo>
                    <a:cubicBezTo>
                      <a:pt x="453390" y="124295"/>
                      <a:pt x="953" y="974878"/>
                      <a:pt x="953" y="974878"/>
                    </a:cubicBezTo>
                    <a:lnTo>
                      <a:pt x="953" y="974878"/>
                    </a:lnTo>
                    <a:cubicBezTo>
                      <a:pt x="0" y="976783"/>
                      <a:pt x="0" y="978688"/>
                      <a:pt x="0" y="980593"/>
                    </a:cubicBezTo>
                    <a:cubicBezTo>
                      <a:pt x="0" y="1030123"/>
                      <a:pt x="280988" y="1069175"/>
                      <a:pt x="626745" y="1069175"/>
                    </a:cubicBezTo>
                    <a:cubicBezTo>
                      <a:pt x="972503" y="1069175"/>
                      <a:pt x="1253490" y="1029170"/>
                      <a:pt x="1253490" y="980593"/>
                    </a:cubicBezTo>
                    <a:cubicBezTo>
                      <a:pt x="1253490" y="979640"/>
                      <a:pt x="1252538" y="977735"/>
                      <a:pt x="1252538" y="9758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401" name="Freeform: Shape 400"/>
              <p:cNvSpPr/>
              <p:nvPr/>
            </p:nvSpPr>
            <p:spPr>
              <a:xfrm>
                <a:off x="5464492" y="1562100"/>
                <a:ext cx="1263967" cy="1079182"/>
              </a:xfrm>
              <a:custGeom>
                <a:avLst/>
                <a:gdLst>
                  <a:gd name="connsiteX0" fmla="*/ 631508 w 1263967"/>
                  <a:gd name="connsiteY0" fmla="*/ 1079183 h 1079182"/>
                  <a:gd name="connsiteX1" fmla="*/ 187643 w 1263967"/>
                  <a:gd name="connsiteY1" fmla="*/ 1053465 h 1079182"/>
                  <a:gd name="connsiteX2" fmla="*/ 0 w 1263967"/>
                  <a:gd name="connsiteY2" fmla="*/ 985838 h 1079182"/>
                  <a:gd name="connsiteX3" fmla="*/ 952 w 1263967"/>
                  <a:gd name="connsiteY3" fmla="*/ 979170 h 1079182"/>
                  <a:gd name="connsiteX4" fmla="*/ 952 w 1263967"/>
                  <a:gd name="connsiteY4" fmla="*/ 978218 h 1079182"/>
                  <a:gd name="connsiteX5" fmla="*/ 527685 w 1263967"/>
                  <a:gd name="connsiteY5" fmla="*/ 59055 h 1079182"/>
                  <a:gd name="connsiteX6" fmla="*/ 626745 w 1263967"/>
                  <a:gd name="connsiteY6" fmla="*/ 0 h 1079182"/>
                  <a:gd name="connsiteX7" fmla="*/ 631508 w 1263967"/>
                  <a:gd name="connsiteY7" fmla="*/ 0 h 1079182"/>
                  <a:gd name="connsiteX8" fmla="*/ 636270 w 1263967"/>
                  <a:gd name="connsiteY8" fmla="*/ 0 h 1079182"/>
                  <a:gd name="connsiteX9" fmla="*/ 736283 w 1263967"/>
                  <a:gd name="connsiteY9" fmla="*/ 59055 h 1079182"/>
                  <a:gd name="connsiteX10" fmla="*/ 1262063 w 1263967"/>
                  <a:gd name="connsiteY10" fmla="*/ 977265 h 1079182"/>
                  <a:gd name="connsiteX11" fmla="*/ 1263015 w 1263967"/>
                  <a:gd name="connsiteY11" fmla="*/ 980123 h 1079182"/>
                  <a:gd name="connsiteX12" fmla="*/ 1263967 w 1263967"/>
                  <a:gd name="connsiteY12" fmla="*/ 984885 h 1079182"/>
                  <a:gd name="connsiteX13" fmla="*/ 1076325 w 1263967"/>
                  <a:gd name="connsiteY13" fmla="*/ 1052513 h 1079182"/>
                  <a:gd name="connsiteX14" fmla="*/ 631508 w 1263967"/>
                  <a:gd name="connsiteY14" fmla="*/ 1079183 h 1079182"/>
                  <a:gd name="connsiteX15" fmla="*/ 10477 w 1263967"/>
                  <a:gd name="connsiteY15" fmla="*/ 981075 h 1079182"/>
                  <a:gd name="connsiteX16" fmla="*/ 10477 w 1263967"/>
                  <a:gd name="connsiteY16" fmla="*/ 981075 h 1079182"/>
                  <a:gd name="connsiteX17" fmla="*/ 9525 w 1263967"/>
                  <a:gd name="connsiteY17" fmla="*/ 984885 h 1079182"/>
                  <a:gd name="connsiteX18" fmla="*/ 632460 w 1263967"/>
                  <a:gd name="connsiteY18" fmla="*/ 1069658 h 1079182"/>
                  <a:gd name="connsiteX19" fmla="*/ 1255395 w 1263967"/>
                  <a:gd name="connsiteY19" fmla="*/ 984885 h 1079182"/>
                  <a:gd name="connsiteX20" fmla="*/ 1254442 w 1263967"/>
                  <a:gd name="connsiteY20" fmla="*/ 982028 h 1079182"/>
                  <a:gd name="connsiteX21" fmla="*/ 730568 w 1263967"/>
                  <a:gd name="connsiteY21" fmla="*/ 65723 h 1079182"/>
                  <a:gd name="connsiteX22" fmla="*/ 636270 w 1263967"/>
                  <a:gd name="connsiteY22" fmla="*/ 9525 h 1079182"/>
                  <a:gd name="connsiteX23" fmla="*/ 633412 w 1263967"/>
                  <a:gd name="connsiteY23" fmla="*/ 9525 h 1079182"/>
                  <a:gd name="connsiteX24" fmla="*/ 630555 w 1263967"/>
                  <a:gd name="connsiteY24" fmla="*/ 9525 h 1079182"/>
                  <a:gd name="connsiteX25" fmla="*/ 630555 w 1263967"/>
                  <a:gd name="connsiteY25" fmla="*/ 9525 h 1079182"/>
                  <a:gd name="connsiteX26" fmla="*/ 627698 w 1263967"/>
                  <a:gd name="connsiteY26" fmla="*/ 9525 h 1079182"/>
                  <a:gd name="connsiteX27" fmla="*/ 534353 w 1263967"/>
                  <a:gd name="connsiteY27" fmla="*/ 65723 h 1079182"/>
                  <a:gd name="connsiteX28" fmla="*/ 10477 w 1263967"/>
                  <a:gd name="connsiteY28" fmla="*/ 981075 h 1079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63967" h="1079182">
                    <a:moveTo>
                      <a:pt x="631508" y="1079183"/>
                    </a:moveTo>
                    <a:cubicBezTo>
                      <a:pt x="463868" y="1079183"/>
                      <a:pt x="305753" y="1069658"/>
                      <a:pt x="187643" y="1053465"/>
                    </a:cubicBezTo>
                    <a:cubicBezTo>
                      <a:pt x="62865" y="1035368"/>
                      <a:pt x="0" y="1013460"/>
                      <a:pt x="0" y="985838"/>
                    </a:cubicBezTo>
                    <a:cubicBezTo>
                      <a:pt x="0" y="983933"/>
                      <a:pt x="0" y="982028"/>
                      <a:pt x="952" y="979170"/>
                    </a:cubicBezTo>
                    <a:cubicBezTo>
                      <a:pt x="952" y="979170"/>
                      <a:pt x="952" y="978218"/>
                      <a:pt x="952" y="978218"/>
                    </a:cubicBezTo>
                    <a:cubicBezTo>
                      <a:pt x="20002" y="942975"/>
                      <a:pt x="455295" y="125730"/>
                      <a:pt x="527685" y="59055"/>
                    </a:cubicBezTo>
                    <a:cubicBezTo>
                      <a:pt x="582930" y="7620"/>
                      <a:pt x="613410" y="0"/>
                      <a:pt x="626745" y="0"/>
                    </a:cubicBezTo>
                    <a:cubicBezTo>
                      <a:pt x="628650" y="0"/>
                      <a:pt x="630555" y="0"/>
                      <a:pt x="631508" y="0"/>
                    </a:cubicBezTo>
                    <a:cubicBezTo>
                      <a:pt x="632460" y="0"/>
                      <a:pt x="634365" y="0"/>
                      <a:pt x="636270" y="0"/>
                    </a:cubicBezTo>
                    <a:cubicBezTo>
                      <a:pt x="649605" y="0"/>
                      <a:pt x="680085" y="7620"/>
                      <a:pt x="736283" y="59055"/>
                    </a:cubicBezTo>
                    <a:cubicBezTo>
                      <a:pt x="807720" y="124778"/>
                      <a:pt x="1236345" y="930593"/>
                      <a:pt x="1262063" y="977265"/>
                    </a:cubicBezTo>
                    <a:cubicBezTo>
                      <a:pt x="1263015" y="978218"/>
                      <a:pt x="1263015" y="979170"/>
                      <a:pt x="1263015" y="980123"/>
                    </a:cubicBezTo>
                    <a:cubicBezTo>
                      <a:pt x="1263967" y="982028"/>
                      <a:pt x="1263967" y="983933"/>
                      <a:pt x="1263967" y="984885"/>
                    </a:cubicBezTo>
                    <a:cubicBezTo>
                      <a:pt x="1263967" y="1011555"/>
                      <a:pt x="1201103" y="1034415"/>
                      <a:pt x="1076325" y="1052513"/>
                    </a:cubicBezTo>
                    <a:cubicBezTo>
                      <a:pt x="957262" y="1069658"/>
                      <a:pt x="799148" y="1079183"/>
                      <a:pt x="631508" y="1079183"/>
                    </a:cubicBezTo>
                    <a:close/>
                    <a:moveTo>
                      <a:pt x="10477" y="981075"/>
                    </a:moveTo>
                    <a:cubicBezTo>
                      <a:pt x="10477" y="981075"/>
                      <a:pt x="10477" y="981075"/>
                      <a:pt x="10477" y="981075"/>
                    </a:cubicBezTo>
                    <a:cubicBezTo>
                      <a:pt x="9525" y="982980"/>
                      <a:pt x="9525" y="983933"/>
                      <a:pt x="9525" y="984885"/>
                    </a:cubicBezTo>
                    <a:cubicBezTo>
                      <a:pt x="9525" y="1025843"/>
                      <a:pt x="260033" y="1069658"/>
                      <a:pt x="632460" y="1069658"/>
                    </a:cubicBezTo>
                    <a:cubicBezTo>
                      <a:pt x="1004887" y="1069658"/>
                      <a:pt x="1255395" y="1025843"/>
                      <a:pt x="1255395" y="984885"/>
                    </a:cubicBezTo>
                    <a:cubicBezTo>
                      <a:pt x="1255395" y="983933"/>
                      <a:pt x="1255395" y="982980"/>
                      <a:pt x="1254442" y="982028"/>
                    </a:cubicBezTo>
                    <a:cubicBezTo>
                      <a:pt x="1241108" y="957263"/>
                      <a:pt x="801053" y="130493"/>
                      <a:pt x="730568" y="65723"/>
                    </a:cubicBezTo>
                    <a:cubicBezTo>
                      <a:pt x="674370" y="14288"/>
                      <a:pt x="645795" y="9525"/>
                      <a:pt x="636270" y="9525"/>
                    </a:cubicBezTo>
                    <a:cubicBezTo>
                      <a:pt x="634365" y="9525"/>
                      <a:pt x="633412" y="9525"/>
                      <a:pt x="633412" y="9525"/>
                    </a:cubicBezTo>
                    <a:cubicBezTo>
                      <a:pt x="632460" y="9525"/>
                      <a:pt x="631508" y="9525"/>
                      <a:pt x="630555" y="9525"/>
                    </a:cubicBezTo>
                    <a:lnTo>
                      <a:pt x="630555" y="9525"/>
                    </a:lnTo>
                    <a:cubicBezTo>
                      <a:pt x="630555" y="9525"/>
                      <a:pt x="629603" y="9525"/>
                      <a:pt x="627698" y="9525"/>
                    </a:cubicBezTo>
                    <a:cubicBezTo>
                      <a:pt x="618173" y="9525"/>
                      <a:pt x="589598" y="15240"/>
                      <a:pt x="534353" y="65723"/>
                    </a:cubicBezTo>
                    <a:cubicBezTo>
                      <a:pt x="462915" y="130493"/>
                      <a:pt x="25717" y="951548"/>
                      <a:pt x="10477" y="981075"/>
                    </a:cubicBezTo>
                    <a:close/>
                  </a:path>
                </a:pathLst>
              </a:custGeom>
              <a:solidFill>
                <a:srgbClr val="9B9E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42" name="Graphic 251"/>
            <p:cNvGrpSpPr/>
            <p:nvPr/>
          </p:nvGrpSpPr>
          <p:grpSpPr>
            <a:xfrm>
              <a:off x="5786675" y="1562100"/>
              <a:ext cx="619601" cy="407669"/>
              <a:chOff x="5786675" y="1562100"/>
              <a:chExt cx="619601" cy="407669"/>
            </a:xfrm>
          </p:grpSpPr>
          <p:sp>
            <p:nvSpPr>
              <p:cNvPr id="398" name="Freeform: Shape 397"/>
              <p:cNvSpPr/>
              <p:nvPr/>
            </p:nvSpPr>
            <p:spPr>
              <a:xfrm>
                <a:off x="5791199" y="1566392"/>
                <a:ext cx="609600" cy="398615"/>
              </a:xfrm>
              <a:custGeom>
                <a:avLst/>
                <a:gdLst>
                  <a:gd name="connsiteX0" fmla="*/ 609600 w 609600"/>
                  <a:gd name="connsiteY0" fmla="*/ 387185 h 398615"/>
                  <a:gd name="connsiteX1" fmla="*/ 405765 w 609600"/>
                  <a:gd name="connsiteY1" fmla="*/ 57620 h 398615"/>
                  <a:gd name="connsiteX2" fmla="*/ 304800 w 609600"/>
                  <a:gd name="connsiteY2" fmla="*/ 470 h 398615"/>
                  <a:gd name="connsiteX3" fmla="*/ 203835 w 609600"/>
                  <a:gd name="connsiteY3" fmla="*/ 57620 h 398615"/>
                  <a:gd name="connsiteX4" fmla="*/ 0 w 609600"/>
                  <a:gd name="connsiteY4" fmla="*/ 387185 h 398615"/>
                  <a:gd name="connsiteX5" fmla="*/ 304800 w 609600"/>
                  <a:gd name="connsiteY5" fmla="*/ 398615 h 398615"/>
                  <a:gd name="connsiteX6" fmla="*/ 609600 w 609600"/>
                  <a:gd name="connsiteY6" fmla="*/ 387185 h 39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0" h="398615">
                    <a:moveTo>
                      <a:pt x="609600" y="387185"/>
                    </a:moveTo>
                    <a:cubicBezTo>
                      <a:pt x="517208" y="223355"/>
                      <a:pt x="434340" y="83338"/>
                      <a:pt x="405765" y="57620"/>
                    </a:cubicBezTo>
                    <a:cubicBezTo>
                      <a:pt x="333375" y="-9055"/>
                      <a:pt x="304800" y="470"/>
                      <a:pt x="304800" y="470"/>
                    </a:cubicBezTo>
                    <a:cubicBezTo>
                      <a:pt x="304800" y="470"/>
                      <a:pt x="276225" y="-9055"/>
                      <a:pt x="203835" y="57620"/>
                    </a:cubicBezTo>
                    <a:cubicBezTo>
                      <a:pt x="176213" y="83338"/>
                      <a:pt x="92392" y="223355"/>
                      <a:pt x="0" y="387185"/>
                    </a:cubicBezTo>
                    <a:cubicBezTo>
                      <a:pt x="90488" y="393853"/>
                      <a:pt x="194310" y="398615"/>
                      <a:pt x="304800" y="398615"/>
                    </a:cubicBezTo>
                    <a:cubicBezTo>
                      <a:pt x="415290" y="398615"/>
                      <a:pt x="519113" y="394805"/>
                      <a:pt x="609600" y="387185"/>
                    </a:cubicBezTo>
                    <a:close/>
                  </a:path>
                </a:pathLst>
              </a:custGeom>
              <a:solidFill>
                <a:srgbClr val="34384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99" name="Freeform: Shape 398"/>
              <p:cNvSpPr/>
              <p:nvPr/>
            </p:nvSpPr>
            <p:spPr>
              <a:xfrm>
                <a:off x="5786675" y="1562100"/>
                <a:ext cx="619601" cy="407669"/>
              </a:xfrm>
              <a:custGeom>
                <a:avLst/>
                <a:gdLst>
                  <a:gd name="connsiteX0" fmla="*/ 309324 w 619601"/>
                  <a:gd name="connsiteY0" fmla="*/ 407670 h 407669"/>
                  <a:gd name="connsiteX1" fmla="*/ 4524 w 619601"/>
                  <a:gd name="connsiteY1" fmla="*/ 396240 h 407669"/>
                  <a:gd name="connsiteX2" fmla="*/ 714 w 619601"/>
                  <a:gd name="connsiteY2" fmla="*/ 393383 h 407669"/>
                  <a:gd name="connsiteX3" fmla="*/ 714 w 619601"/>
                  <a:gd name="connsiteY3" fmla="*/ 388620 h 407669"/>
                  <a:gd name="connsiteX4" fmla="*/ 205502 w 619601"/>
                  <a:gd name="connsiteY4" fmla="*/ 59055 h 407669"/>
                  <a:gd name="connsiteX5" fmla="*/ 304562 w 619601"/>
                  <a:gd name="connsiteY5" fmla="*/ 0 h 407669"/>
                  <a:gd name="connsiteX6" fmla="*/ 309324 w 619601"/>
                  <a:gd name="connsiteY6" fmla="*/ 0 h 407669"/>
                  <a:gd name="connsiteX7" fmla="*/ 314087 w 619601"/>
                  <a:gd name="connsiteY7" fmla="*/ 0 h 407669"/>
                  <a:gd name="connsiteX8" fmla="*/ 414099 w 619601"/>
                  <a:gd name="connsiteY8" fmla="*/ 59055 h 407669"/>
                  <a:gd name="connsiteX9" fmla="*/ 618887 w 619601"/>
                  <a:gd name="connsiteY9" fmla="*/ 389573 h 407669"/>
                  <a:gd name="connsiteX10" fmla="*/ 618887 w 619601"/>
                  <a:gd name="connsiteY10" fmla="*/ 394335 h 407669"/>
                  <a:gd name="connsiteX11" fmla="*/ 615077 w 619601"/>
                  <a:gd name="connsiteY11" fmla="*/ 397193 h 407669"/>
                  <a:gd name="connsiteX12" fmla="*/ 309324 w 619601"/>
                  <a:gd name="connsiteY12" fmla="*/ 407670 h 407669"/>
                  <a:gd name="connsiteX13" fmla="*/ 12144 w 619601"/>
                  <a:gd name="connsiteY13" fmla="*/ 387668 h 407669"/>
                  <a:gd name="connsiteX14" fmla="*/ 309324 w 619601"/>
                  <a:gd name="connsiteY14" fmla="*/ 398145 h 407669"/>
                  <a:gd name="connsiteX15" fmla="*/ 606504 w 619601"/>
                  <a:gd name="connsiteY15" fmla="*/ 387668 h 407669"/>
                  <a:gd name="connsiteX16" fmla="*/ 407432 w 619601"/>
                  <a:gd name="connsiteY16" fmla="*/ 65723 h 407669"/>
                  <a:gd name="connsiteX17" fmla="*/ 314087 w 619601"/>
                  <a:gd name="connsiteY17" fmla="*/ 9525 h 407669"/>
                  <a:gd name="connsiteX18" fmla="*/ 311229 w 619601"/>
                  <a:gd name="connsiteY18" fmla="*/ 9525 h 407669"/>
                  <a:gd name="connsiteX19" fmla="*/ 308372 w 619601"/>
                  <a:gd name="connsiteY19" fmla="*/ 9525 h 407669"/>
                  <a:gd name="connsiteX20" fmla="*/ 308372 w 619601"/>
                  <a:gd name="connsiteY20" fmla="*/ 9525 h 407669"/>
                  <a:gd name="connsiteX21" fmla="*/ 305514 w 619601"/>
                  <a:gd name="connsiteY21" fmla="*/ 9525 h 407669"/>
                  <a:gd name="connsiteX22" fmla="*/ 212169 w 619601"/>
                  <a:gd name="connsiteY22" fmla="*/ 65723 h 407669"/>
                  <a:gd name="connsiteX23" fmla="*/ 12144 w 619601"/>
                  <a:gd name="connsiteY23" fmla="*/ 387668 h 40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9601" h="407669">
                    <a:moveTo>
                      <a:pt x="309324" y="407670"/>
                    </a:moveTo>
                    <a:cubicBezTo>
                      <a:pt x="202644" y="407670"/>
                      <a:pt x="96917" y="403860"/>
                      <a:pt x="4524" y="396240"/>
                    </a:cubicBezTo>
                    <a:cubicBezTo>
                      <a:pt x="2619" y="396240"/>
                      <a:pt x="1667" y="395288"/>
                      <a:pt x="714" y="393383"/>
                    </a:cubicBezTo>
                    <a:cubicBezTo>
                      <a:pt x="-238" y="392430"/>
                      <a:pt x="-238" y="390525"/>
                      <a:pt x="714" y="388620"/>
                    </a:cubicBezTo>
                    <a:cubicBezTo>
                      <a:pt x="112157" y="192405"/>
                      <a:pt x="180737" y="80963"/>
                      <a:pt x="205502" y="59055"/>
                    </a:cubicBezTo>
                    <a:cubicBezTo>
                      <a:pt x="260747" y="7620"/>
                      <a:pt x="291227" y="0"/>
                      <a:pt x="304562" y="0"/>
                    </a:cubicBezTo>
                    <a:cubicBezTo>
                      <a:pt x="306467" y="0"/>
                      <a:pt x="308372" y="0"/>
                      <a:pt x="309324" y="0"/>
                    </a:cubicBezTo>
                    <a:cubicBezTo>
                      <a:pt x="310277" y="0"/>
                      <a:pt x="312182" y="0"/>
                      <a:pt x="314087" y="0"/>
                    </a:cubicBezTo>
                    <a:cubicBezTo>
                      <a:pt x="327422" y="0"/>
                      <a:pt x="357902" y="7620"/>
                      <a:pt x="414099" y="59055"/>
                    </a:cubicBezTo>
                    <a:cubicBezTo>
                      <a:pt x="438864" y="81915"/>
                      <a:pt x="507444" y="192405"/>
                      <a:pt x="618887" y="389573"/>
                    </a:cubicBezTo>
                    <a:cubicBezTo>
                      <a:pt x="619839" y="390525"/>
                      <a:pt x="619839" y="392430"/>
                      <a:pt x="618887" y="394335"/>
                    </a:cubicBezTo>
                    <a:cubicBezTo>
                      <a:pt x="617934" y="395288"/>
                      <a:pt x="616982" y="396240"/>
                      <a:pt x="615077" y="397193"/>
                    </a:cubicBezTo>
                    <a:cubicBezTo>
                      <a:pt x="521732" y="403860"/>
                      <a:pt x="416004" y="407670"/>
                      <a:pt x="309324" y="407670"/>
                    </a:cubicBezTo>
                    <a:close/>
                    <a:moveTo>
                      <a:pt x="12144" y="387668"/>
                    </a:moveTo>
                    <a:cubicBezTo>
                      <a:pt x="102632" y="394335"/>
                      <a:pt x="205502" y="398145"/>
                      <a:pt x="309324" y="398145"/>
                    </a:cubicBezTo>
                    <a:cubicBezTo>
                      <a:pt x="413147" y="398145"/>
                      <a:pt x="515064" y="394335"/>
                      <a:pt x="606504" y="387668"/>
                    </a:cubicBezTo>
                    <a:cubicBezTo>
                      <a:pt x="497919" y="195263"/>
                      <a:pt x="431244" y="87630"/>
                      <a:pt x="407432" y="65723"/>
                    </a:cubicBezTo>
                    <a:cubicBezTo>
                      <a:pt x="352187" y="14288"/>
                      <a:pt x="323612" y="9525"/>
                      <a:pt x="314087" y="9525"/>
                    </a:cubicBezTo>
                    <a:cubicBezTo>
                      <a:pt x="312182" y="9525"/>
                      <a:pt x="311229" y="9525"/>
                      <a:pt x="311229" y="9525"/>
                    </a:cubicBezTo>
                    <a:cubicBezTo>
                      <a:pt x="310277" y="9525"/>
                      <a:pt x="309324" y="9525"/>
                      <a:pt x="308372" y="9525"/>
                    </a:cubicBezTo>
                    <a:lnTo>
                      <a:pt x="308372" y="9525"/>
                    </a:lnTo>
                    <a:cubicBezTo>
                      <a:pt x="308372" y="9525"/>
                      <a:pt x="307419" y="9525"/>
                      <a:pt x="305514" y="9525"/>
                    </a:cubicBezTo>
                    <a:cubicBezTo>
                      <a:pt x="295989" y="9525"/>
                      <a:pt x="267414" y="15240"/>
                      <a:pt x="212169" y="65723"/>
                    </a:cubicBezTo>
                    <a:cubicBezTo>
                      <a:pt x="188357" y="87630"/>
                      <a:pt x="120729" y="195263"/>
                      <a:pt x="12144" y="387668"/>
                    </a:cubicBezTo>
                    <a:close/>
                  </a:path>
                </a:pathLst>
              </a:custGeom>
              <a:solidFill>
                <a:srgbClr val="B5B7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43" name="Graphic 251"/>
            <p:cNvGrpSpPr/>
            <p:nvPr/>
          </p:nvGrpSpPr>
          <p:grpSpPr>
            <a:xfrm>
              <a:off x="5894069" y="2830829"/>
              <a:ext cx="339089" cy="863917"/>
              <a:chOff x="5894069" y="2830829"/>
              <a:chExt cx="339089" cy="863917"/>
            </a:xfrm>
          </p:grpSpPr>
          <p:sp>
            <p:nvSpPr>
              <p:cNvPr id="396" name="Freeform: Shape 395"/>
              <p:cNvSpPr/>
              <p:nvPr/>
            </p:nvSpPr>
            <p:spPr>
              <a:xfrm>
                <a:off x="5898832" y="2835592"/>
                <a:ext cx="329564" cy="854392"/>
              </a:xfrm>
              <a:custGeom>
                <a:avLst/>
                <a:gdLst>
                  <a:gd name="connsiteX0" fmla="*/ 164782 w 329564"/>
                  <a:gd name="connsiteY0" fmla="*/ 854393 h 854392"/>
                  <a:gd name="connsiteX1" fmla="*/ 0 w 329564"/>
                  <a:gd name="connsiteY1" fmla="*/ 689610 h 854392"/>
                  <a:gd name="connsiteX2" fmla="*/ 0 w 329564"/>
                  <a:gd name="connsiteY2" fmla="*/ 164783 h 854392"/>
                  <a:gd name="connsiteX3" fmla="*/ 164782 w 329564"/>
                  <a:gd name="connsiteY3" fmla="*/ 0 h 854392"/>
                  <a:gd name="connsiteX4" fmla="*/ 164782 w 329564"/>
                  <a:gd name="connsiteY4" fmla="*/ 0 h 854392"/>
                  <a:gd name="connsiteX5" fmla="*/ 329565 w 329564"/>
                  <a:gd name="connsiteY5" fmla="*/ 164783 h 854392"/>
                  <a:gd name="connsiteX6" fmla="*/ 329565 w 329564"/>
                  <a:gd name="connsiteY6" fmla="*/ 689610 h 854392"/>
                  <a:gd name="connsiteX7" fmla="*/ 164782 w 329564"/>
                  <a:gd name="connsiteY7" fmla="*/ 854393 h 854392"/>
                  <a:gd name="connsiteX8" fmla="*/ 164782 w 329564"/>
                  <a:gd name="connsiteY8" fmla="*/ 854393 h 854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9564" h="854392">
                    <a:moveTo>
                      <a:pt x="164782" y="854393"/>
                    </a:moveTo>
                    <a:cubicBezTo>
                      <a:pt x="73342" y="854393"/>
                      <a:pt x="0" y="780098"/>
                      <a:pt x="0" y="689610"/>
                    </a:cubicBezTo>
                    <a:lnTo>
                      <a:pt x="0" y="164783"/>
                    </a:lnTo>
                    <a:cubicBezTo>
                      <a:pt x="0" y="73342"/>
                      <a:pt x="74295" y="0"/>
                      <a:pt x="164782" y="0"/>
                    </a:cubicBezTo>
                    <a:lnTo>
                      <a:pt x="164782" y="0"/>
                    </a:lnTo>
                    <a:cubicBezTo>
                      <a:pt x="256222" y="0"/>
                      <a:pt x="329565" y="74295"/>
                      <a:pt x="329565" y="164783"/>
                    </a:cubicBezTo>
                    <a:lnTo>
                      <a:pt x="329565" y="689610"/>
                    </a:lnTo>
                    <a:cubicBezTo>
                      <a:pt x="329565" y="780098"/>
                      <a:pt x="255270" y="854393"/>
                      <a:pt x="164782" y="854393"/>
                    </a:cubicBezTo>
                    <a:lnTo>
                      <a:pt x="164782" y="854393"/>
                    </a:lnTo>
                    <a:close/>
                  </a:path>
                </a:pathLst>
              </a:custGeom>
              <a:solidFill>
                <a:srgbClr val="A3A5A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97" name="Freeform: Shape 396"/>
              <p:cNvSpPr/>
              <p:nvPr/>
            </p:nvSpPr>
            <p:spPr>
              <a:xfrm>
                <a:off x="5894069" y="2830829"/>
                <a:ext cx="339089" cy="863917"/>
              </a:xfrm>
              <a:custGeom>
                <a:avLst/>
                <a:gdLst>
                  <a:gd name="connsiteX0" fmla="*/ 169545 w 339089"/>
                  <a:gd name="connsiteY0" fmla="*/ 863918 h 863917"/>
                  <a:gd name="connsiteX1" fmla="*/ 0 w 339089"/>
                  <a:gd name="connsiteY1" fmla="*/ 694373 h 863917"/>
                  <a:gd name="connsiteX2" fmla="*/ 0 w 339089"/>
                  <a:gd name="connsiteY2" fmla="*/ 169545 h 863917"/>
                  <a:gd name="connsiteX3" fmla="*/ 169545 w 339089"/>
                  <a:gd name="connsiteY3" fmla="*/ 0 h 863917"/>
                  <a:gd name="connsiteX4" fmla="*/ 339090 w 339089"/>
                  <a:gd name="connsiteY4" fmla="*/ 169545 h 863917"/>
                  <a:gd name="connsiteX5" fmla="*/ 339090 w 339089"/>
                  <a:gd name="connsiteY5" fmla="*/ 694373 h 863917"/>
                  <a:gd name="connsiteX6" fmla="*/ 169545 w 339089"/>
                  <a:gd name="connsiteY6" fmla="*/ 863918 h 863917"/>
                  <a:gd name="connsiteX7" fmla="*/ 169545 w 339089"/>
                  <a:gd name="connsiteY7" fmla="*/ 8573 h 863917"/>
                  <a:gd name="connsiteX8" fmla="*/ 9525 w 339089"/>
                  <a:gd name="connsiteY8" fmla="*/ 168592 h 863917"/>
                  <a:gd name="connsiteX9" fmla="*/ 9525 w 339089"/>
                  <a:gd name="connsiteY9" fmla="*/ 693420 h 863917"/>
                  <a:gd name="connsiteX10" fmla="*/ 169545 w 339089"/>
                  <a:gd name="connsiteY10" fmla="*/ 853440 h 863917"/>
                  <a:gd name="connsiteX11" fmla="*/ 329565 w 339089"/>
                  <a:gd name="connsiteY11" fmla="*/ 693420 h 863917"/>
                  <a:gd name="connsiteX12" fmla="*/ 329565 w 339089"/>
                  <a:gd name="connsiteY12" fmla="*/ 169545 h 863917"/>
                  <a:gd name="connsiteX13" fmla="*/ 169545 w 339089"/>
                  <a:gd name="connsiteY13" fmla="*/ 8573 h 86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9089" h="863917">
                    <a:moveTo>
                      <a:pt x="169545" y="863918"/>
                    </a:moveTo>
                    <a:cubicBezTo>
                      <a:pt x="76200" y="863918"/>
                      <a:pt x="0" y="787718"/>
                      <a:pt x="0" y="694373"/>
                    </a:cubicBezTo>
                    <a:lnTo>
                      <a:pt x="0" y="169545"/>
                    </a:lnTo>
                    <a:cubicBezTo>
                      <a:pt x="0" y="76200"/>
                      <a:pt x="76200" y="0"/>
                      <a:pt x="169545" y="0"/>
                    </a:cubicBezTo>
                    <a:cubicBezTo>
                      <a:pt x="262890" y="0"/>
                      <a:pt x="339090" y="76200"/>
                      <a:pt x="339090" y="169545"/>
                    </a:cubicBezTo>
                    <a:lnTo>
                      <a:pt x="339090" y="694373"/>
                    </a:lnTo>
                    <a:cubicBezTo>
                      <a:pt x="339090" y="787718"/>
                      <a:pt x="262890" y="863918"/>
                      <a:pt x="169545" y="863918"/>
                    </a:cubicBezTo>
                    <a:close/>
                    <a:moveTo>
                      <a:pt x="169545" y="8573"/>
                    </a:moveTo>
                    <a:cubicBezTo>
                      <a:pt x="80963" y="8573"/>
                      <a:pt x="9525" y="80963"/>
                      <a:pt x="9525" y="168592"/>
                    </a:cubicBezTo>
                    <a:lnTo>
                      <a:pt x="9525" y="693420"/>
                    </a:lnTo>
                    <a:cubicBezTo>
                      <a:pt x="9525" y="782003"/>
                      <a:pt x="81915" y="853440"/>
                      <a:pt x="169545" y="853440"/>
                    </a:cubicBezTo>
                    <a:cubicBezTo>
                      <a:pt x="258127" y="853440"/>
                      <a:pt x="329565" y="781050"/>
                      <a:pt x="329565" y="693420"/>
                    </a:cubicBezTo>
                    <a:lnTo>
                      <a:pt x="329565" y="169545"/>
                    </a:lnTo>
                    <a:cubicBezTo>
                      <a:pt x="329565" y="80963"/>
                      <a:pt x="258127" y="8573"/>
                      <a:pt x="169545" y="8573"/>
                    </a:cubicBezTo>
                    <a:close/>
                  </a:path>
                </a:pathLst>
              </a:custGeom>
              <a:solidFill>
                <a:srgbClr val="5E626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44" name="Graphic 251"/>
            <p:cNvGrpSpPr/>
            <p:nvPr/>
          </p:nvGrpSpPr>
          <p:grpSpPr>
            <a:xfrm>
              <a:off x="5911214" y="2842259"/>
              <a:ext cx="321945" cy="819150"/>
              <a:chOff x="5911214" y="2842259"/>
              <a:chExt cx="321945" cy="819150"/>
            </a:xfrm>
          </p:grpSpPr>
          <p:sp>
            <p:nvSpPr>
              <p:cNvPr id="394" name="Freeform: Shape 393"/>
              <p:cNvSpPr/>
              <p:nvPr/>
            </p:nvSpPr>
            <p:spPr>
              <a:xfrm>
                <a:off x="5915976" y="2847022"/>
                <a:ext cx="312420" cy="809625"/>
              </a:xfrm>
              <a:custGeom>
                <a:avLst/>
                <a:gdLst>
                  <a:gd name="connsiteX0" fmla="*/ 156210 w 312420"/>
                  <a:gd name="connsiteY0" fmla="*/ 809625 h 809625"/>
                  <a:gd name="connsiteX1" fmla="*/ 0 w 312420"/>
                  <a:gd name="connsiteY1" fmla="*/ 653415 h 809625"/>
                  <a:gd name="connsiteX2" fmla="*/ 0 w 312420"/>
                  <a:gd name="connsiteY2" fmla="*/ 156210 h 809625"/>
                  <a:gd name="connsiteX3" fmla="*/ 156210 w 312420"/>
                  <a:gd name="connsiteY3" fmla="*/ 0 h 809625"/>
                  <a:gd name="connsiteX4" fmla="*/ 156210 w 312420"/>
                  <a:gd name="connsiteY4" fmla="*/ 0 h 809625"/>
                  <a:gd name="connsiteX5" fmla="*/ 312420 w 312420"/>
                  <a:gd name="connsiteY5" fmla="*/ 156210 h 809625"/>
                  <a:gd name="connsiteX6" fmla="*/ 312420 w 312420"/>
                  <a:gd name="connsiteY6" fmla="*/ 653415 h 809625"/>
                  <a:gd name="connsiteX7" fmla="*/ 156210 w 312420"/>
                  <a:gd name="connsiteY7" fmla="*/ 809625 h 809625"/>
                  <a:gd name="connsiteX8" fmla="*/ 156210 w 312420"/>
                  <a:gd name="connsiteY8" fmla="*/ 809625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2420" h="809625">
                    <a:moveTo>
                      <a:pt x="156210" y="809625"/>
                    </a:moveTo>
                    <a:cubicBezTo>
                      <a:pt x="69533" y="809625"/>
                      <a:pt x="0" y="740093"/>
                      <a:pt x="0" y="653415"/>
                    </a:cubicBezTo>
                    <a:lnTo>
                      <a:pt x="0" y="156210"/>
                    </a:lnTo>
                    <a:cubicBezTo>
                      <a:pt x="0" y="69533"/>
                      <a:pt x="69533" y="0"/>
                      <a:pt x="156210" y="0"/>
                    </a:cubicBezTo>
                    <a:lnTo>
                      <a:pt x="156210" y="0"/>
                    </a:lnTo>
                    <a:cubicBezTo>
                      <a:pt x="242888" y="0"/>
                      <a:pt x="312420" y="69533"/>
                      <a:pt x="312420" y="156210"/>
                    </a:cubicBezTo>
                    <a:lnTo>
                      <a:pt x="312420" y="653415"/>
                    </a:lnTo>
                    <a:cubicBezTo>
                      <a:pt x="312420" y="739140"/>
                      <a:pt x="242888" y="809625"/>
                      <a:pt x="156210" y="809625"/>
                    </a:cubicBezTo>
                    <a:lnTo>
                      <a:pt x="156210" y="809625"/>
                    </a:lnTo>
                    <a:close/>
                  </a:path>
                </a:pathLst>
              </a:custGeom>
              <a:solidFill>
                <a:srgbClr val="80879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95" name="Freeform: Shape 394"/>
              <p:cNvSpPr/>
              <p:nvPr/>
            </p:nvSpPr>
            <p:spPr>
              <a:xfrm>
                <a:off x="5911214" y="2842259"/>
                <a:ext cx="321945" cy="819150"/>
              </a:xfrm>
              <a:custGeom>
                <a:avLst/>
                <a:gdLst>
                  <a:gd name="connsiteX0" fmla="*/ 160973 w 321945"/>
                  <a:gd name="connsiteY0" fmla="*/ 819150 h 819150"/>
                  <a:gd name="connsiteX1" fmla="*/ 0 w 321945"/>
                  <a:gd name="connsiteY1" fmla="*/ 658178 h 819150"/>
                  <a:gd name="connsiteX2" fmla="*/ 0 w 321945"/>
                  <a:gd name="connsiteY2" fmla="*/ 160973 h 819150"/>
                  <a:gd name="connsiteX3" fmla="*/ 160973 w 321945"/>
                  <a:gd name="connsiteY3" fmla="*/ 0 h 819150"/>
                  <a:gd name="connsiteX4" fmla="*/ 321945 w 321945"/>
                  <a:gd name="connsiteY4" fmla="*/ 160973 h 819150"/>
                  <a:gd name="connsiteX5" fmla="*/ 321945 w 321945"/>
                  <a:gd name="connsiteY5" fmla="*/ 658178 h 819150"/>
                  <a:gd name="connsiteX6" fmla="*/ 160973 w 321945"/>
                  <a:gd name="connsiteY6" fmla="*/ 819150 h 819150"/>
                  <a:gd name="connsiteX7" fmla="*/ 160973 w 321945"/>
                  <a:gd name="connsiteY7" fmla="*/ 8573 h 819150"/>
                  <a:gd name="connsiteX8" fmla="*/ 9525 w 321945"/>
                  <a:gd name="connsiteY8" fmla="*/ 160020 h 819150"/>
                  <a:gd name="connsiteX9" fmla="*/ 9525 w 321945"/>
                  <a:gd name="connsiteY9" fmla="*/ 657225 h 819150"/>
                  <a:gd name="connsiteX10" fmla="*/ 160973 w 321945"/>
                  <a:gd name="connsiteY10" fmla="*/ 808673 h 819150"/>
                  <a:gd name="connsiteX11" fmla="*/ 312420 w 321945"/>
                  <a:gd name="connsiteY11" fmla="*/ 657225 h 819150"/>
                  <a:gd name="connsiteX12" fmla="*/ 312420 w 321945"/>
                  <a:gd name="connsiteY12" fmla="*/ 160020 h 819150"/>
                  <a:gd name="connsiteX13" fmla="*/ 160973 w 321945"/>
                  <a:gd name="connsiteY13" fmla="*/ 8573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1945" h="819150">
                    <a:moveTo>
                      <a:pt x="160973" y="819150"/>
                    </a:moveTo>
                    <a:cubicBezTo>
                      <a:pt x="72390" y="819150"/>
                      <a:pt x="0" y="746760"/>
                      <a:pt x="0" y="658178"/>
                    </a:cubicBezTo>
                    <a:lnTo>
                      <a:pt x="0" y="160973"/>
                    </a:lnTo>
                    <a:cubicBezTo>
                      <a:pt x="0" y="72390"/>
                      <a:pt x="72390" y="0"/>
                      <a:pt x="160973" y="0"/>
                    </a:cubicBezTo>
                    <a:cubicBezTo>
                      <a:pt x="249555" y="0"/>
                      <a:pt x="321945" y="72390"/>
                      <a:pt x="321945" y="160973"/>
                    </a:cubicBezTo>
                    <a:lnTo>
                      <a:pt x="321945" y="658178"/>
                    </a:lnTo>
                    <a:cubicBezTo>
                      <a:pt x="321945" y="746760"/>
                      <a:pt x="249555" y="819150"/>
                      <a:pt x="160973" y="819150"/>
                    </a:cubicBezTo>
                    <a:close/>
                    <a:moveTo>
                      <a:pt x="160973" y="8573"/>
                    </a:moveTo>
                    <a:cubicBezTo>
                      <a:pt x="77152" y="8573"/>
                      <a:pt x="9525" y="76200"/>
                      <a:pt x="9525" y="160020"/>
                    </a:cubicBezTo>
                    <a:lnTo>
                      <a:pt x="9525" y="657225"/>
                    </a:lnTo>
                    <a:cubicBezTo>
                      <a:pt x="9525" y="741045"/>
                      <a:pt x="77152" y="808673"/>
                      <a:pt x="160973" y="808673"/>
                    </a:cubicBezTo>
                    <a:cubicBezTo>
                      <a:pt x="244793" y="808673"/>
                      <a:pt x="312420" y="741045"/>
                      <a:pt x="312420" y="657225"/>
                    </a:cubicBezTo>
                    <a:lnTo>
                      <a:pt x="312420" y="160020"/>
                    </a:lnTo>
                    <a:cubicBezTo>
                      <a:pt x="312420" y="77153"/>
                      <a:pt x="244793" y="8573"/>
                      <a:pt x="160973" y="8573"/>
                    </a:cubicBezTo>
                    <a:close/>
                  </a:path>
                </a:pathLst>
              </a:custGeom>
              <a:solidFill>
                <a:srgbClr val="B5B7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345" name="Freeform: Shape 344"/>
            <p:cNvSpPr/>
            <p:nvPr/>
          </p:nvSpPr>
          <p:spPr>
            <a:xfrm>
              <a:off x="5915976" y="3164204"/>
              <a:ext cx="284797" cy="477202"/>
            </a:xfrm>
            <a:custGeom>
              <a:avLst/>
              <a:gdLst>
                <a:gd name="connsiteX0" fmla="*/ 123825 w 284797"/>
                <a:gd name="connsiteY0" fmla="*/ 337185 h 477202"/>
                <a:gd name="connsiteX1" fmla="*/ 222885 w 284797"/>
                <a:gd name="connsiteY1" fmla="*/ 477203 h 477202"/>
                <a:gd name="connsiteX2" fmla="*/ 284798 w 284797"/>
                <a:gd name="connsiteY2" fmla="*/ 424815 h 477202"/>
                <a:gd name="connsiteX3" fmla="*/ 131445 w 284797"/>
                <a:gd name="connsiteY3" fmla="*/ 186690 h 477202"/>
                <a:gd name="connsiteX4" fmla="*/ 0 w 284797"/>
                <a:gd name="connsiteY4" fmla="*/ 0 h 477202"/>
                <a:gd name="connsiteX5" fmla="*/ 0 w 284797"/>
                <a:gd name="connsiteY5" fmla="*/ 169545 h 477202"/>
                <a:gd name="connsiteX6" fmla="*/ 123825 w 284797"/>
                <a:gd name="connsiteY6" fmla="*/ 337185 h 47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797" h="477202">
                  <a:moveTo>
                    <a:pt x="123825" y="337185"/>
                  </a:moveTo>
                  <a:cubicBezTo>
                    <a:pt x="157163" y="383858"/>
                    <a:pt x="190500" y="430530"/>
                    <a:pt x="222885" y="477203"/>
                  </a:cubicBezTo>
                  <a:cubicBezTo>
                    <a:pt x="247650" y="465773"/>
                    <a:pt x="268605" y="447675"/>
                    <a:pt x="284798" y="424815"/>
                  </a:cubicBezTo>
                  <a:cubicBezTo>
                    <a:pt x="234315" y="344805"/>
                    <a:pt x="183833" y="265748"/>
                    <a:pt x="131445" y="186690"/>
                  </a:cubicBezTo>
                  <a:cubicBezTo>
                    <a:pt x="88583" y="123825"/>
                    <a:pt x="44768" y="61913"/>
                    <a:pt x="0" y="0"/>
                  </a:cubicBezTo>
                  <a:lnTo>
                    <a:pt x="0" y="169545"/>
                  </a:lnTo>
                  <a:cubicBezTo>
                    <a:pt x="41910" y="224790"/>
                    <a:pt x="83820" y="280988"/>
                    <a:pt x="123825" y="337185"/>
                  </a:cubicBezTo>
                  <a:close/>
                </a:path>
              </a:pathLst>
            </a:custGeom>
            <a:solidFill>
              <a:srgbClr val="8087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46" name="Freeform: Shape 345"/>
            <p:cNvSpPr/>
            <p:nvPr/>
          </p:nvSpPr>
          <p:spPr>
            <a:xfrm>
              <a:off x="5996939" y="2851784"/>
              <a:ext cx="231457" cy="335280"/>
            </a:xfrm>
            <a:custGeom>
              <a:avLst/>
              <a:gdLst>
                <a:gd name="connsiteX0" fmla="*/ 231458 w 231457"/>
                <a:gd name="connsiteY0" fmla="*/ 335280 h 335280"/>
                <a:gd name="connsiteX1" fmla="*/ 231458 w 231457"/>
                <a:gd name="connsiteY1" fmla="*/ 278130 h 335280"/>
                <a:gd name="connsiteX2" fmla="*/ 35243 w 231457"/>
                <a:gd name="connsiteY2" fmla="*/ 0 h 335280"/>
                <a:gd name="connsiteX3" fmla="*/ 0 w 231457"/>
                <a:gd name="connsiteY3" fmla="*/ 14288 h 335280"/>
                <a:gd name="connsiteX4" fmla="*/ 231458 w 231457"/>
                <a:gd name="connsiteY4" fmla="*/ 335280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457" h="335280">
                  <a:moveTo>
                    <a:pt x="231458" y="335280"/>
                  </a:moveTo>
                  <a:lnTo>
                    <a:pt x="231458" y="278130"/>
                  </a:lnTo>
                  <a:cubicBezTo>
                    <a:pt x="166688" y="184785"/>
                    <a:pt x="102870" y="90488"/>
                    <a:pt x="35243" y="0"/>
                  </a:cubicBezTo>
                  <a:cubicBezTo>
                    <a:pt x="22860" y="2858"/>
                    <a:pt x="11430" y="7620"/>
                    <a:pt x="0" y="14288"/>
                  </a:cubicBezTo>
                  <a:cubicBezTo>
                    <a:pt x="76200" y="121920"/>
                    <a:pt x="156210" y="226695"/>
                    <a:pt x="231458" y="335280"/>
                  </a:cubicBezTo>
                  <a:close/>
                </a:path>
              </a:pathLst>
            </a:custGeom>
            <a:solidFill>
              <a:srgbClr val="8087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47" name="Freeform: Shape 346"/>
            <p:cNvSpPr/>
            <p:nvPr/>
          </p:nvSpPr>
          <p:spPr>
            <a:xfrm>
              <a:off x="5915976" y="2847022"/>
              <a:ext cx="312420" cy="809625"/>
            </a:xfrm>
            <a:custGeom>
              <a:avLst/>
              <a:gdLst>
                <a:gd name="connsiteX0" fmla="*/ 312420 w 312420"/>
                <a:gd name="connsiteY0" fmla="*/ 653415 h 809625"/>
                <a:gd name="connsiteX1" fmla="*/ 312420 w 312420"/>
                <a:gd name="connsiteY1" fmla="*/ 156210 h 809625"/>
                <a:gd name="connsiteX2" fmla="*/ 156210 w 312420"/>
                <a:gd name="connsiteY2" fmla="*/ 0 h 809625"/>
                <a:gd name="connsiteX3" fmla="*/ 0 w 312420"/>
                <a:gd name="connsiteY3" fmla="*/ 156210 h 809625"/>
                <a:gd name="connsiteX4" fmla="*/ 0 w 312420"/>
                <a:gd name="connsiteY4" fmla="*/ 653415 h 809625"/>
                <a:gd name="connsiteX5" fmla="*/ 156210 w 312420"/>
                <a:gd name="connsiteY5" fmla="*/ 809625 h 809625"/>
                <a:gd name="connsiteX6" fmla="*/ 312420 w 312420"/>
                <a:gd name="connsiteY6" fmla="*/ 653415 h 809625"/>
                <a:gd name="connsiteX7" fmla="*/ 53340 w 312420"/>
                <a:gd name="connsiteY7" fmla="*/ 551498 h 809625"/>
                <a:gd name="connsiteX8" fmla="*/ 53340 w 312420"/>
                <a:gd name="connsiteY8" fmla="*/ 183833 h 809625"/>
                <a:gd name="connsiteX9" fmla="*/ 168593 w 312420"/>
                <a:gd name="connsiteY9" fmla="*/ 68580 h 809625"/>
                <a:gd name="connsiteX10" fmla="*/ 283845 w 312420"/>
                <a:gd name="connsiteY10" fmla="*/ 183833 h 809625"/>
                <a:gd name="connsiteX11" fmla="*/ 283845 w 312420"/>
                <a:gd name="connsiteY11" fmla="*/ 551498 h 809625"/>
                <a:gd name="connsiteX12" fmla="*/ 168593 w 312420"/>
                <a:gd name="connsiteY12" fmla="*/ 666750 h 809625"/>
                <a:gd name="connsiteX13" fmla="*/ 53340 w 312420"/>
                <a:gd name="connsiteY13" fmla="*/ 551498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420" h="809625">
                  <a:moveTo>
                    <a:pt x="312420" y="653415"/>
                  </a:moveTo>
                  <a:lnTo>
                    <a:pt x="312420" y="156210"/>
                  </a:lnTo>
                  <a:cubicBezTo>
                    <a:pt x="312420" y="69533"/>
                    <a:pt x="242888" y="0"/>
                    <a:pt x="156210" y="0"/>
                  </a:cubicBezTo>
                  <a:cubicBezTo>
                    <a:pt x="69533" y="0"/>
                    <a:pt x="0" y="69533"/>
                    <a:pt x="0" y="156210"/>
                  </a:cubicBezTo>
                  <a:lnTo>
                    <a:pt x="0" y="653415"/>
                  </a:lnTo>
                  <a:cubicBezTo>
                    <a:pt x="0" y="740093"/>
                    <a:pt x="69533" y="809625"/>
                    <a:pt x="156210" y="809625"/>
                  </a:cubicBezTo>
                  <a:cubicBezTo>
                    <a:pt x="242888" y="809625"/>
                    <a:pt x="312420" y="739140"/>
                    <a:pt x="312420" y="653415"/>
                  </a:cubicBezTo>
                  <a:close/>
                  <a:moveTo>
                    <a:pt x="53340" y="551498"/>
                  </a:moveTo>
                  <a:lnTo>
                    <a:pt x="53340" y="183833"/>
                  </a:lnTo>
                  <a:cubicBezTo>
                    <a:pt x="53340" y="120015"/>
                    <a:pt x="104775" y="68580"/>
                    <a:pt x="168593" y="68580"/>
                  </a:cubicBezTo>
                  <a:cubicBezTo>
                    <a:pt x="232410" y="68580"/>
                    <a:pt x="283845" y="120015"/>
                    <a:pt x="283845" y="183833"/>
                  </a:cubicBezTo>
                  <a:lnTo>
                    <a:pt x="283845" y="551498"/>
                  </a:lnTo>
                  <a:cubicBezTo>
                    <a:pt x="283845" y="615315"/>
                    <a:pt x="232410" y="666750"/>
                    <a:pt x="168593" y="666750"/>
                  </a:cubicBezTo>
                  <a:cubicBezTo>
                    <a:pt x="105727" y="666750"/>
                    <a:pt x="53340" y="615315"/>
                    <a:pt x="53340" y="551498"/>
                  </a:cubicBezTo>
                  <a:close/>
                </a:path>
              </a:pathLst>
            </a:custGeom>
            <a:solidFill>
              <a:srgbClr val="80879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348" name="Graphic 251"/>
            <p:cNvGrpSpPr/>
            <p:nvPr/>
          </p:nvGrpSpPr>
          <p:grpSpPr>
            <a:xfrm>
              <a:off x="5514974" y="3109912"/>
              <a:ext cx="175260" cy="351472"/>
              <a:chOff x="5514974" y="3109912"/>
              <a:chExt cx="175260" cy="351472"/>
            </a:xfrm>
          </p:grpSpPr>
          <p:sp>
            <p:nvSpPr>
              <p:cNvPr id="380" name="Freeform: Shape 379"/>
              <p:cNvSpPr/>
              <p:nvPr/>
            </p:nvSpPr>
            <p:spPr>
              <a:xfrm>
                <a:off x="5514974" y="3109912"/>
                <a:ext cx="175260" cy="350520"/>
              </a:xfrm>
              <a:custGeom>
                <a:avLst/>
                <a:gdLst>
                  <a:gd name="connsiteX0" fmla="*/ 0 w 175260"/>
                  <a:gd name="connsiteY0" fmla="*/ 0 h 350520"/>
                  <a:gd name="connsiteX1" fmla="*/ 175260 w 175260"/>
                  <a:gd name="connsiteY1" fmla="*/ 0 h 350520"/>
                  <a:gd name="connsiteX2" fmla="*/ 175260 w 175260"/>
                  <a:gd name="connsiteY2" fmla="*/ 350520 h 350520"/>
                  <a:gd name="connsiteX3" fmla="*/ 0 w 175260"/>
                  <a:gd name="connsiteY3" fmla="*/ 350520 h 350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260" h="350520">
                    <a:moveTo>
                      <a:pt x="0" y="0"/>
                    </a:moveTo>
                    <a:lnTo>
                      <a:pt x="175260" y="0"/>
                    </a:lnTo>
                    <a:lnTo>
                      <a:pt x="175260" y="350520"/>
                    </a:lnTo>
                    <a:lnTo>
                      <a:pt x="0" y="350520"/>
                    </a:lnTo>
                    <a:close/>
                  </a:path>
                </a:pathLst>
              </a:custGeom>
              <a:solidFill>
                <a:srgbClr val="FFE23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grpSp>
            <p:nvGrpSpPr>
              <p:cNvPr id="381" name="Graphic 251"/>
              <p:cNvGrpSpPr/>
              <p:nvPr/>
            </p:nvGrpSpPr>
            <p:grpSpPr>
              <a:xfrm>
                <a:off x="5514974" y="3109912"/>
                <a:ext cx="175260" cy="351472"/>
                <a:chOff x="5514974" y="3109912"/>
                <a:chExt cx="175260" cy="351472"/>
              </a:xfrm>
              <a:solidFill>
                <a:srgbClr val="5F5303"/>
              </a:solidFill>
            </p:grpSpPr>
            <p:sp>
              <p:nvSpPr>
                <p:cNvPr id="382" name="Freeform: Shape 381"/>
                <p:cNvSpPr/>
                <p:nvPr/>
              </p:nvSpPr>
              <p:spPr>
                <a:xfrm>
                  <a:off x="5514974" y="3109912"/>
                  <a:ext cx="136207" cy="180975"/>
                </a:xfrm>
                <a:custGeom>
                  <a:avLst/>
                  <a:gdLst>
                    <a:gd name="connsiteX0" fmla="*/ 0 w 136207"/>
                    <a:gd name="connsiteY0" fmla="*/ 180975 h 180975"/>
                    <a:gd name="connsiteX1" fmla="*/ 136208 w 136207"/>
                    <a:gd name="connsiteY1" fmla="*/ 0 h 180975"/>
                    <a:gd name="connsiteX2" fmla="*/ 120015 w 136207"/>
                    <a:gd name="connsiteY2" fmla="*/ 0 h 180975"/>
                    <a:gd name="connsiteX3" fmla="*/ 0 w 136207"/>
                    <a:gd name="connsiteY3" fmla="*/ 159067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207" h="180975">
                      <a:moveTo>
                        <a:pt x="0" y="180975"/>
                      </a:moveTo>
                      <a:lnTo>
                        <a:pt x="136208" y="0"/>
                      </a:lnTo>
                      <a:lnTo>
                        <a:pt x="120015" y="0"/>
                      </a:lnTo>
                      <a:lnTo>
                        <a:pt x="0" y="159067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83" name="Freeform: Shape 382"/>
                <p:cNvSpPr/>
                <p:nvPr/>
              </p:nvSpPr>
              <p:spPr>
                <a:xfrm>
                  <a:off x="5514974" y="3109912"/>
                  <a:ext cx="101917" cy="135254"/>
                </a:xfrm>
                <a:custGeom>
                  <a:avLst/>
                  <a:gdLst>
                    <a:gd name="connsiteX0" fmla="*/ 0 w 101917"/>
                    <a:gd name="connsiteY0" fmla="*/ 135255 h 135254"/>
                    <a:gd name="connsiteX1" fmla="*/ 101918 w 101917"/>
                    <a:gd name="connsiteY1" fmla="*/ 0 h 135254"/>
                    <a:gd name="connsiteX2" fmla="*/ 84773 w 101917"/>
                    <a:gd name="connsiteY2" fmla="*/ 0 h 135254"/>
                    <a:gd name="connsiteX3" fmla="*/ 0 w 101917"/>
                    <a:gd name="connsiteY3" fmla="*/ 113347 h 135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917" h="135254">
                      <a:moveTo>
                        <a:pt x="0" y="135255"/>
                      </a:moveTo>
                      <a:lnTo>
                        <a:pt x="101918" y="0"/>
                      </a:lnTo>
                      <a:lnTo>
                        <a:pt x="84773" y="0"/>
                      </a:lnTo>
                      <a:lnTo>
                        <a:pt x="0" y="113347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84" name="Freeform: Shape 383"/>
                <p:cNvSpPr/>
                <p:nvPr/>
              </p:nvSpPr>
              <p:spPr>
                <a:xfrm>
                  <a:off x="5514974" y="3109912"/>
                  <a:ext cx="66675" cy="89534"/>
                </a:xfrm>
                <a:custGeom>
                  <a:avLst/>
                  <a:gdLst>
                    <a:gd name="connsiteX0" fmla="*/ 50482 w 66675"/>
                    <a:gd name="connsiteY0" fmla="*/ 0 h 89534"/>
                    <a:gd name="connsiteX1" fmla="*/ 0 w 66675"/>
                    <a:gd name="connsiteY1" fmla="*/ 66675 h 89534"/>
                    <a:gd name="connsiteX2" fmla="*/ 0 w 66675"/>
                    <a:gd name="connsiteY2" fmla="*/ 89535 h 89534"/>
                    <a:gd name="connsiteX3" fmla="*/ 66675 w 66675"/>
                    <a:gd name="connsiteY3" fmla="*/ 0 h 8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675" h="89534">
                      <a:moveTo>
                        <a:pt x="50482" y="0"/>
                      </a:moveTo>
                      <a:lnTo>
                        <a:pt x="0" y="66675"/>
                      </a:lnTo>
                      <a:lnTo>
                        <a:pt x="0" y="89535"/>
                      </a:lnTo>
                      <a:lnTo>
                        <a:pt x="66675" y="0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85" name="Freeform: Shape 384"/>
                <p:cNvSpPr/>
                <p:nvPr/>
              </p:nvSpPr>
              <p:spPr>
                <a:xfrm>
                  <a:off x="5514974" y="3109912"/>
                  <a:ext cx="32384" cy="42862"/>
                </a:xfrm>
                <a:custGeom>
                  <a:avLst/>
                  <a:gdLst>
                    <a:gd name="connsiteX0" fmla="*/ 15240 w 32384"/>
                    <a:gd name="connsiteY0" fmla="*/ 0 h 42862"/>
                    <a:gd name="connsiteX1" fmla="*/ 0 w 32384"/>
                    <a:gd name="connsiteY1" fmla="*/ 20955 h 42862"/>
                    <a:gd name="connsiteX2" fmla="*/ 0 w 32384"/>
                    <a:gd name="connsiteY2" fmla="*/ 42863 h 42862"/>
                    <a:gd name="connsiteX3" fmla="*/ 32385 w 32384"/>
                    <a:gd name="connsiteY3" fmla="*/ 0 h 42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384" h="42862">
                      <a:moveTo>
                        <a:pt x="15240" y="0"/>
                      </a:moveTo>
                      <a:lnTo>
                        <a:pt x="0" y="20955"/>
                      </a:lnTo>
                      <a:lnTo>
                        <a:pt x="0" y="42863"/>
                      </a:lnTo>
                      <a:lnTo>
                        <a:pt x="32385" y="0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86" name="Freeform: Shape 385"/>
                <p:cNvSpPr/>
                <p:nvPr/>
              </p:nvSpPr>
              <p:spPr>
                <a:xfrm>
                  <a:off x="5514974" y="3220402"/>
                  <a:ext cx="175260" cy="240982"/>
                </a:xfrm>
                <a:custGeom>
                  <a:avLst/>
                  <a:gdLst>
                    <a:gd name="connsiteX0" fmla="*/ 0 w 175260"/>
                    <a:gd name="connsiteY0" fmla="*/ 240982 h 240982"/>
                    <a:gd name="connsiteX1" fmla="*/ 10478 w 175260"/>
                    <a:gd name="connsiteY1" fmla="*/ 240982 h 240982"/>
                    <a:gd name="connsiteX2" fmla="*/ 175260 w 175260"/>
                    <a:gd name="connsiteY2" fmla="*/ 22860 h 240982"/>
                    <a:gd name="connsiteX3" fmla="*/ 175260 w 175260"/>
                    <a:gd name="connsiteY3" fmla="*/ 0 h 240982"/>
                    <a:gd name="connsiteX4" fmla="*/ 0 w 175260"/>
                    <a:gd name="connsiteY4" fmla="*/ 232410 h 240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260" h="240982">
                      <a:moveTo>
                        <a:pt x="0" y="240982"/>
                      </a:moveTo>
                      <a:lnTo>
                        <a:pt x="10478" y="240982"/>
                      </a:lnTo>
                      <a:lnTo>
                        <a:pt x="175260" y="22860"/>
                      </a:lnTo>
                      <a:lnTo>
                        <a:pt x="175260" y="0"/>
                      </a:lnTo>
                      <a:lnTo>
                        <a:pt x="0" y="232410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87" name="Freeform: Shape 386"/>
                <p:cNvSpPr/>
                <p:nvPr/>
              </p:nvSpPr>
              <p:spPr>
                <a:xfrm>
                  <a:off x="5514974" y="3174682"/>
                  <a:ext cx="175260" cy="254317"/>
                </a:xfrm>
                <a:custGeom>
                  <a:avLst/>
                  <a:gdLst>
                    <a:gd name="connsiteX0" fmla="*/ 0 w 175260"/>
                    <a:gd name="connsiteY0" fmla="*/ 254317 h 254317"/>
                    <a:gd name="connsiteX1" fmla="*/ 175260 w 175260"/>
                    <a:gd name="connsiteY1" fmla="*/ 21908 h 254317"/>
                    <a:gd name="connsiteX2" fmla="*/ 175260 w 175260"/>
                    <a:gd name="connsiteY2" fmla="*/ 0 h 254317"/>
                    <a:gd name="connsiteX3" fmla="*/ 0 w 175260"/>
                    <a:gd name="connsiteY3" fmla="*/ 232410 h 254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254317">
                      <a:moveTo>
                        <a:pt x="0" y="254317"/>
                      </a:moveTo>
                      <a:lnTo>
                        <a:pt x="175260" y="21908"/>
                      </a:lnTo>
                      <a:lnTo>
                        <a:pt x="175260" y="0"/>
                      </a:lnTo>
                      <a:lnTo>
                        <a:pt x="0" y="232410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88" name="Freeform: Shape 387"/>
                <p:cNvSpPr/>
                <p:nvPr/>
              </p:nvSpPr>
              <p:spPr>
                <a:xfrm>
                  <a:off x="5514974" y="3128962"/>
                  <a:ext cx="175260" cy="254317"/>
                </a:xfrm>
                <a:custGeom>
                  <a:avLst/>
                  <a:gdLst>
                    <a:gd name="connsiteX0" fmla="*/ 0 w 175260"/>
                    <a:gd name="connsiteY0" fmla="*/ 254317 h 254317"/>
                    <a:gd name="connsiteX1" fmla="*/ 175260 w 175260"/>
                    <a:gd name="connsiteY1" fmla="*/ 21908 h 254317"/>
                    <a:gd name="connsiteX2" fmla="*/ 175260 w 175260"/>
                    <a:gd name="connsiteY2" fmla="*/ 0 h 254317"/>
                    <a:gd name="connsiteX3" fmla="*/ 0 w 175260"/>
                    <a:gd name="connsiteY3" fmla="*/ 231458 h 254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254317">
                      <a:moveTo>
                        <a:pt x="0" y="254317"/>
                      </a:moveTo>
                      <a:lnTo>
                        <a:pt x="175260" y="21908"/>
                      </a:lnTo>
                      <a:lnTo>
                        <a:pt x="175260" y="0"/>
                      </a:lnTo>
                      <a:lnTo>
                        <a:pt x="0" y="231458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89" name="Freeform: Shape 388"/>
                <p:cNvSpPr/>
                <p:nvPr/>
              </p:nvSpPr>
              <p:spPr>
                <a:xfrm>
                  <a:off x="5514974" y="3109912"/>
                  <a:ext cx="171450" cy="226695"/>
                </a:xfrm>
                <a:custGeom>
                  <a:avLst/>
                  <a:gdLst>
                    <a:gd name="connsiteX0" fmla="*/ 0 w 171450"/>
                    <a:gd name="connsiteY0" fmla="*/ 226695 h 226695"/>
                    <a:gd name="connsiteX1" fmla="*/ 171450 w 171450"/>
                    <a:gd name="connsiteY1" fmla="*/ 0 h 226695"/>
                    <a:gd name="connsiteX2" fmla="*/ 154305 w 171450"/>
                    <a:gd name="connsiteY2" fmla="*/ 0 h 226695"/>
                    <a:gd name="connsiteX3" fmla="*/ 0 w 171450"/>
                    <a:gd name="connsiteY3" fmla="*/ 204788 h 226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450" h="226695">
                      <a:moveTo>
                        <a:pt x="0" y="226695"/>
                      </a:moveTo>
                      <a:lnTo>
                        <a:pt x="171450" y="0"/>
                      </a:lnTo>
                      <a:lnTo>
                        <a:pt x="154305" y="0"/>
                      </a:lnTo>
                      <a:lnTo>
                        <a:pt x="0" y="204788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90" name="Freeform: Shape 389"/>
                <p:cNvSpPr/>
                <p:nvPr/>
              </p:nvSpPr>
              <p:spPr>
                <a:xfrm>
                  <a:off x="5647372" y="3405187"/>
                  <a:ext cx="42862" cy="56197"/>
                </a:xfrm>
                <a:custGeom>
                  <a:avLst/>
                  <a:gdLst>
                    <a:gd name="connsiteX0" fmla="*/ 17145 w 42862"/>
                    <a:gd name="connsiteY0" fmla="*/ 56197 h 56197"/>
                    <a:gd name="connsiteX1" fmla="*/ 42863 w 42862"/>
                    <a:gd name="connsiteY1" fmla="*/ 21908 h 56197"/>
                    <a:gd name="connsiteX2" fmla="*/ 42863 w 42862"/>
                    <a:gd name="connsiteY2" fmla="*/ 0 h 56197"/>
                    <a:gd name="connsiteX3" fmla="*/ 0 w 42862"/>
                    <a:gd name="connsiteY3" fmla="*/ 56197 h 56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62" h="56197">
                      <a:moveTo>
                        <a:pt x="17145" y="56197"/>
                      </a:moveTo>
                      <a:lnTo>
                        <a:pt x="42863" y="21908"/>
                      </a:lnTo>
                      <a:lnTo>
                        <a:pt x="42863" y="0"/>
                      </a:lnTo>
                      <a:lnTo>
                        <a:pt x="0" y="56197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91" name="Freeform: Shape 390"/>
                <p:cNvSpPr/>
                <p:nvPr/>
              </p:nvSpPr>
              <p:spPr>
                <a:xfrm>
                  <a:off x="5613081" y="3358515"/>
                  <a:ext cx="77152" cy="102869"/>
                </a:xfrm>
                <a:custGeom>
                  <a:avLst/>
                  <a:gdLst>
                    <a:gd name="connsiteX0" fmla="*/ 16193 w 77152"/>
                    <a:gd name="connsiteY0" fmla="*/ 102870 h 102869"/>
                    <a:gd name="connsiteX1" fmla="*/ 77153 w 77152"/>
                    <a:gd name="connsiteY1" fmla="*/ 22860 h 102869"/>
                    <a:gd name="connsiteX2" fmla="*/ 77153 w 77152"/>
                    <a:gd name="connsiteY2" fmla="*/ 0 h 102869"/>
                    <a:gd name="connsiteX3" fmla="*/ 0 w 77152"/>
                    <a:gd name="connsiteY3" fmla="*/ 102870 h 10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152" h="102869">
                      <a:moveTo>
                        <a:pt x="16193" y="102870"/>
                      </a:moveTo>
                      <a:lnTo>
                        <a:pt x="77153" y="22860"/>
                      </a:lnTo>
                      <a:lnTo>
                        <a:pt x="77153" y="0"/>
                      </a:lnTo>
                      <a:lnTo>
                        <a:pt x="0" y="102870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92" name="Freeform: Shape 391"/>
                <p:cNvSpPr/>
                <p:nvPr/>
              </p:nvSpPr>
              <p:spPr>
                <a:xfrm>
                  <a:off x="5577839" y="3312795"/>
                  <a:ext cx="112395" cy="148589"/>
                </a:xfrm>
                <a:custGeom>
                  <a:avLst/>
                  <a:gdLst>
                    <a:gd name="connsiteX0" fmla="*/ 17145 w 112395"/>
                    <a:gd name="connsiteY0" fmla="*/ 148590 h 148589"/>
                    <a:gd name="connsiteX1" fmla="*/ 112395 w 112395"/>
                    <a:gd name="connsiteY1" fmla="*/ 21908 h 148589"/>
                    <a:gd name="connsiteX2" fmla="*/ 112395 w 112395"/>
                    <a:gd name="connsiteY2" fmla="*/ 0 h 148589"/>
                    <a:gd name="connsiteX3" fmla="*/ 0 w 112395"/>
                    <a:gd name="connsiteY3" fmla="*/ 148590 h 148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395" h="148589">
                      <a:moveTo>
                        <a:pt x="17145" y="148590"/>
                      </a:moveTo>
                      <a:lnTo>
                        <a:pt x="112395" y="21908"/>
                      </a:lnTo>
                      <a:lnTo>
                        <a:pt x="112395" y="0"/>
                      </a:lnTo>
                      <a:lnTo>
                        <a:pt x="0" y="148590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93" name="Freeform: Shape 392"/>
                <p:cNvSpPr/>
                <p:nvPr/>
              </p:nvSpPr>
              <p:spPr>
                <a:xfrm>
                  <a:off x="5543549" y="3267075"/>
                  <a:ext cx="146685" cy="194309"/>
                </a:xfrm>
                <a:custGeom>
                  <a:avLst/>
                  <a:gdLst>
                    <a:gd name="connsiteX0" fmla="*/ 16193 w 146685"/>
                    <a:gd name="connsiteY0" fmla="*/ 194310 h 194309"/>
                    <a:gd name="connsiteX1" fmla="*/ 146685 w 146685"/>
                    <a:gd name="connsiteY1" fmla="*/ 21908 h 194309"/>
                    <a:gd name="connsiteX2" fmla="*/ 146685 w 146685"/>
                    <a:gd name="connsiteY2" fmla="*/ 0 h 194309"/>
                    <a:gd name="connsiteX3" fmla="*/ 0 w 146685"/>
                    <a:gd name="connsiteY3" fmla="*/ 194310 h 194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6685" h="194309">
                      <a:moveTo>
                        <a:pt x="16193" y="194310"/>
                      </a:moveTo>
                      <a:lnTo>
                        <a:pt x="146685" y="21908"/>
                      </a:lnTo>
                      <a:lnTo>
                        <a:pt x="146685" y="0"/>
                      </a:lnTo>
                      <a:lnTo>
                        <a:pt x="0" y="194310"/>
                      </a:lnTo>
                      <a:close/>
                    </a:path>
                  </a:pathLst>
                </a:custGeom>
                <a:solidFill>
                  <a:srgbClr val="5F530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</p:grpSp>
        <p:sp>
          <p:nvSpPr>
            <p:cNvPr id="349" name="Freeform: Shape 348"/>
            <p:cNvSpPr/>
            <p:nvPr/>
          </p:nvSpPr>
          <p:spPr>
            <a:xfrm>
              <a:off x="6090284" y="1566392"/>
              <a:ext cx="633412" cy="1063460"/>
            </a:xfrm>
            <a:custGeom>
              <a:avLst/>
              <a:gdLst>
                <a:gd name="connsiteX0" fmla="*/ 632460 w 633412"/>
                <a:gd name="connsiteY0" fmla="*/ 975830 h 1063460"/>
                <a:gd name="connsiteX1" fmla="*/ 632460 w 633412"/>
                <a:gd name="connsiteY1" fmla="*/ 975830 h 1063460"/>
                <a:gd name="connsiteX2" fmla="*/ 107632 w 633412"/>
                <a:gd name="connsiteY2" fmla="*/ 57620 h 1063460"/>
                <a:gd name="connsiteX3" fmla="*/ 6667 w 633412"/>
                <a:gd name="connsiteY3" fmla="*/ 470 h 1063460"/>
                <a:gd name="connsiteX4" fmla="*/ 0 w 633412"/>
                <a:gd name="connsiteY4" fmla="*/ 470 h 1063460"/>
                <a:gd name="connsiteX5" fmla="*/ 142875 w 633412"/>
                <a:gd name="connsiteY5" fmla="*/ 651980 h 1063460"/>
                <a:gd name="connsiteX6" fmla="*/ 242888 w 633412"/>
                <a:gd name="connsiteY6" fmla="*/ 1063460 h 1063460"/>
                <a:gd name="connsiteX7" fmla="*/ 633412 w 633412"/>
                <a:gd name="connsiteY7" fmla="*/ 980593 h 1063460"/>
                <a:gd name="connsiteX8" fmla="*/ 632460 w 633412"/>
                <a:gd name="connsiteY8" fmla="*/ 975830 h 10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412" h="1063460">
                  <a:moveTo>
                    <a:pt x="632460" y="975830"/>
                  </a:moveTo>
                  <a:lnTo>
                    <a:pt x="632460" y="975830"/>
                  </a:lnTo>
                  <a:cubicBezTo>
                    <a:pt x="632460" y="975830"/>
                    <a:pt x="180023" y="124295"/>
                    <a:pt x="107632" y="57620"/>
                  </a:cubicBezTo>
                  <a:cubicBezTo>
                    <a:pt x="35242" y="-9055"/>
                    <a:pt x="6667" y="470"/>
                    <a:pt x="6667" y="470"/>
                  </a:cubicBezTo>
                  <a:cubicBezTo>
                    <a:pt x="6667" y="470"/>
                    <a:pt x="4763" y="-482"/>
                    <a:pt x="0" y="470"/>
                  </a:cubicBezTo>
                  <a:cubicBezTo>
                    <a:pt x="48577" y="217640"/>
                    <a:pt x="96202" y="434810"/>
                    <a:pt x="142875" y="651980"/>
                  </a:cubicBezTo>
                  <a:cubicBezTo>
                    <a:pt x="172402" y="790093"/>
                    <a:pt x="207645" y="927253"/>
                    <a:pt x="242888" y="1063460"/>
                  </a:cubicBezTo>
                  <a:cubicBezTo>
                    <a:pt x="472440" y="1050125"/>
                    <a:pt x="633412" y="1018693"/>
                    <a:pt x="633412" y="980593"/>
                  </a:cubicBezTo>
                  <a:cubicBezTo>
                    <a:pt x="633412" y="979640"/>
                    <a:pt x="632460" y="977735"/>
                    <a:pt x="632460" y="975830"/>
                  </a:cubicBezTo>
                  <a:close/>
                </a:path>
              </a:pathLst>
            </a:custGeom>
            <a:solidFill>
              <a:srgbClr val="9B9EA0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0" name="Freeform: Shape 349"/>
            <p:cNvSpPr/>
            <p:nvPr/>
          </p:nvSpPr>
          <p:spPr>
            <a:xfrm>
              <a:off x="6114097" y="1568767"/>
              <a:ext cx="608647" cy="1013459"/>
            </a:xfrm>
            <a:custGeom>
              <a:avLst/>
              <a:gdLst>
                <a:gd name="connsiteX0" fmla="*/ 45720 w 608647"/>
                <a:gd name="connsiteY0" fmla="*/ 85725 h 1013459"/>
                <a:gd name="connsiteX1" fmla="*/ 129540 w 608647"/>
                <a:gd name="connsiteY1" fmla="*/ 240030 h 1013459"/>
                <a:gd name="connsiteX2" fmla="*/ 304800 w 608647"/>
                <a:gd name="connsiteY2" fmla="*/ 554355 h 1013459"/>
                <a:gd name="connsiteX3" fmla="*/ 477203 w 608647"/>
                <a:gd name="connsiteY3" fmla="*/ 866775 h 1013459"/>
                <a:gd name="connsiteX4" fmla="*/ 558165 w 608647"/>
                <a:gd name="connsiteY4" fmla="*/ 1013460 h 1013459"/>
                <a:gd name="connsiteX5" fmla="*/ 608648 w 608647"/>
                <a:gd name="connsiteY5" fmla="*/ 978218 h 1013459"/>
                <a:gd name="connsiteX6" fmla="*/ 607695 w 608647"/>
                <a:gd name="connsiteY6" fmla="*/ 973455 h 1013459"/>
                <a:gd name="connsiteX7" fmla="*/ 607695 w 608647"/>
                <a:gd name="connsiteY7" fmla="*/ 973455 h 1013459"/>
                <a:gd name="connsiteX8" fmla="*/ 82867 w 608647"/>
                <a:gd name="connsiteY8" fmla="*/ 55245 h 1013459"/>
                <a:gd name="connsiteX9" fmla="*/ 0 w 608647"/>
                <a:gd name="connsiteY9" fmla="*/ 0 h 1013459"/>
                <a:gd name="connsiteX10" fmla="*/ 45720 w 608647"/>
                <a:gd name="connsiteY10" fmla="*/ 85725 h 101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8647" h="1013459">
                  <a:moveTo>
                    <a:pt x="45720" y="85725"/>
                  </a:moveTo>
                  <a:cubicBezTo>
                    <a:pt x="72390" y="138113"/>
                    <a:pt x="101917" y="188595"/>
                    <a:pt x="129540" y="240030"/>
                  </a:cubicBezTo>
                  <a:cubicBezTo>
                    <a:pt x="187642" y="344805"/>
                    <a:pt x="246698" y="449580"/>
                    <a:pt x="304800" y="554355"/>
                  </a:cubicBezTo>
                  <a:cubicBezTo>
                    <a:pt x="362903" y="658178"/>
                    <a:pt x="419100" y="762953"/>
                    <a:pt x="477203" y="866775"/>
                  </a:cubicBezTo>
                  <a:cubicBezTo>
                    <a:pt x="504825" y="915353"/>
                    <a:pt x="531495" y="964883"/>
                    <a:pt x="558165" y="1013460"/>
                  </a:cubicBezTo>
                  <a:cubicBezTo>
                    <a:pt x="590550" y="1002983"/>
                    <a:pt x="608648" y="990600"/>
                    <a:pt x="608648" y="978218"/>
                  </a:cubicBezTo>
                  <a:cubicBezTo>
                    <a:pt x="608648" y="976313"/>
                    <a:pt x="608648" y="975360"/>
                    <a:pt x="607695" y="973455"/>
                  </a:cubicBezTo>
                  <a:lnTo>
                    <a:pt x="607695" y="973455"/>
                  </a:lnTo>
                  <a:cubicBezTo>
                    <a:pt x="607695" y="973455"/>
                    <a:pt x="155257" y="121920"/>
                    <a:pt x="82867" y="55245"/>
                  </a:cubicBezTo>
                  <a:cubicBezTo>
                    <a:pt x="42863" y="18098"/>
                    <a:pt x="15240" y="4763"/>
                    <a:pt x="0" y="0"/>
                  </a:cubicBezTo>
                  <a:cubicBezTo>
                    <a:pt x="16192" y="27623"/>
                    <a:pt x="31432" y="56198"/>
                    <a:pt x="45720" y="85725"/>
                  </a:cubicBezTo>
                  <a:close/>
                </a:path>
              </a:pathLst>
            </a:custGeom>
            <a:solidFill>
              <a:srgbClr val="9B9EA0">
                <a:alpha val="1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1" name="Freeform: Shape 350"/>
            <p:cNvSpPr/>
            <p:nvPr/>
          </p:nvSpPr>
          <p:spPr>
            <a:xfrm>
              <a:off x="5354701" y="3836670"/>
              <a:ext cx="707960" cy="471487"/>
            </a:xfrm>
            <a:custGeom>
              <a:avLst/>
              <a:gdLst>
                <a:gd name="connsiteX0" fmla="*/ 544131 w 707960"/>
                <a:gd name="connsiteY0" fmla="*/ 471487 h 471487"/>
                <a:gd name="connsiteX1" fmla="*/ 3111 w 707960"/>
                <a:gd name="connsiteY1" fmla="*/ 378142 h 471487"/>
                <a:gd name="connsiteX2" fmla="*/ 253 w 707960"/>
                <a:gd name="connsiteY2" fmla="*/ 372427 h 471487"/>
                <a:gd name="connsiteX3" fmla="*/ 5968 w 707960"/>
                <a:gd name="connsiteY3" fmla="*/ 369570 h 471487"/>
                <a:gd name="connsiteX4" fmla="*/ 667956 w 707960"/>
                <a:gd name="connsiteY4" fmla="*/ 457200 h 471487"/>
                <a:gd name="connsiteX5" fmla="*/ 698436 w 707960"/>
                <a:gd name="connsiteY5" fmla="*/ 4763 h 471487"/>
                <a:gd name="connsiteX6" fmla="*/ 703198 w 707960"/>
                <a:gd name="connsiteY6" fmla="*/ 0 h 471487"/>
                <a:gd name="connsiteX7" fmla="*/ 707961 w 707960"/>
                <a:gd name="connsiteY7" fmla="*/ 4763 h 471487"/>
                <a:gd name="connsiteX8" fmla="*/ 677481 w 707960"/>
                <a:gd name="connsiteY8" fmla="*/ 461010 h 471487"/>
                <a:gd name="connsiteX9" fmla="*/ 673671 w 707960"/>
                <a:gd name="connsiteY9" fmla="*/ 465773 h 471487"/>
                <a:gd name="connsiteX10" fmla="*/ 544131 w 707960"/>
                <a:gd name="connsiteY10" fmla="*/ 471487 h 471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960" h="471487">
                  <a:moveTo>
                    <a:pt x="544131" y="471487"/>
                  </a:moveTo>
                  <a:cubicBezTo>
                    <a:pt x="238378" y="471487"/>
                    <a:pt x="5968" y="379095"/>
                    <a:pt x="3111" y="378142"/>
                  </a:cubicBezTo>
                  <a:cubicBezTo>
                    <a:pt x="1206" y="377190"/>
                    <a:pt x="-699" y="374333"/>
                    <a:pt x="253" y="372427"/>
                  </a:cubicBezTo>
                  <a:cubicBezTo>
                    <a:pt x="1206" y="370523"/>
                    <a:pt x="4063" y="368617"/>
                    <a:pt x="5968" y="369570"/>
                  </a:cubicBezTo>
                  <a:cubicBezTo>
                    <a:pt x="8826" y="370523"/>
                    <a:pt x="305053" y="488633"/>
                    <a:pt x="667956" y="457200"/>
                  </a:cubicBezTo>
                  <a:lnTo>
                    <a:pt x="698436" y="4763"/>
                  </a:lnTo>
                  <a:cubicBezTo>
                    <a:pt x="698436" y="1905"/>
                    <a:pt x="701293" y="0"/>
                    <a:pt x="703198" y="0"/>
                  </a:cubicBezTo>
                  <a:cubicBezTo>
                    <a:pt x="706056" y="0"/>
                    <a:pt x="707961" y="2858"/>
                    <a:pt x="707961" y="4763"/>
                  </a:cubicBezTo>
                  <a:lnTo>
                    <a:pt x="677481" y="461010"/>
                  </a:lnTo>
                  <a:cubicBezTo>
                    <a:pt x="677481" y="462915"/>
                    <a:pt x="675576" y="464820"/>
                    <a:pt x="673671" y="465773"/>
                  </a:cubicBezTo>
                  <a:cubicBezTo>
                    <a:pt x="629856" y="469583"/>
                    <a:pt x="586041" y="471487"/>
                    <a:pt x="544131" y="47148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2" name="Freeform: Shape 351"/>
            <p:cNvSpPr/>
            <p:nvPr/>
          </p:nvSpPr>
          <p:spPr>
            <a:xfrm>
              <a:off x="6346507" y="3837622"/>
              <a:ext cx="105975" cy="864870"/>
            </a:xfrm>
            <a:custGeom>
              <a:avLst/>
              <a:gdLst>
                <a:gd name="connsiteX0" fmla="*/ 101917 w 105975"/>
                <a:gd name="connsiteY0" fmla="*/ 864870 h 864870"/>
                <a:gd name="connsiteX1" fmla="*/ 97155 w 105975"/>
                <a:gd name="connsiteY1" fmla="*/ 861060 h 864870"/>
                <a:gd name="connsiteX2" fmla="*/ 0 w 105975"/>
                <a:gd name="connsiteY2" fmla="*/ 4763 h 864870"/>
                <a:gd name="connsiteX3" fmla="*/ 3810 w 105975"/>
                <a:gd name="connsiteY3" fmla="*/ 0 h 864870"/>
                <a:gd name="connsiteX4" fmla="*/ 8572 w 105975"/>
                <a:gd name="connsiteY4" fmla="*/ 3810 h 864870"/>
                <a:gd name="connsiteX5" fmla="*/ 105727 w 105975"/>
                <a:gd name="connsiteY5" fmla="*/ 860108 h 864870"/>
                <a:gd name="connsiteX6" fmla="*/ 101917 w 105975"/>
                <a:gd name="connsiteY6" fmla="*/ 864870 h 864870"/>
                <a:gd name="connsiteX7" fmla="*/ 101917 w 105975"/>
                <a:gd name="connsiteY7" fmla="*/ 86487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975" h="864870">
                  <a:moveTo>
                    <a:pt x="101917" y="864870"/>
                  </a:moveTo>
                  <a:cubicBezTo>
                    <a:pt x="100013" y="864870"/>
                    <a:pt x="97155" y="862965"/>
                    <a:pt x="97155" y="861060"/>
                  </a:cubicBezTo>
                  <a:lnTo>
                    <a:pt x="0" y="4763"/>
                  </a:lnTo>
                  <a:cubicBezTo>
                    <a:pt x="0" y="1905"/>
                    <a:pt x="1905" y="0"/>
                    <a:pt x="3810" y="0"/>
                  </a:cubicBezTo>
                  <a:cubicBezTo>
                    <a:pt x="6667" y="0"/>
                    <a:pt x="8572" y="1905"/>
                    <a:pt x="8572" y="3810"/>
                  </a:cubicBezTo>
                  <a:lnTo>
                    <a:pt x="105727" y="860108"/>
                  </a:lnTo>
                  <a:cubicBezTo>
                    <a:pt x="106680" y="862013"/>
                    <a:pt x="104775" y="863918"/>
                    <a:pt x="101917" y="864870"/>
                  </a:cubicBezTo>
                  <a:cubicBezTo>
                    <a:pt x="101917" y="864870"/>
                    <a:pt x="101917" y="864870"/>
                    <a:pt x="101917" y="86487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3" name="Freeform: Shape 352"/>
            <p:cNvSpPr/>
            <p:nvPr/>
          </p:nvSpPr>
          <p:spPr>
            <a:xfrm>
              <a:off x="5704522" y="4299584"/>
              <a:ext cx="65722" cy="402907"/>
            </a:xfrm>
            <a:custGeom>
              <a:avLst/>
              <a:gdLst>
                <a:gd name="connsiteX0" fmla="*/ 4763 w 65722"/>
                <a:gd name="connsiteY0" fmla="*/ 402908 h 402907"/>
                <a:gd name="connsiteX1" fmla="*/ 4763 w 65722"/>
                <a:gd name="connsiteY1" fmla="*/ 402908 h 402907"/>
                <a:gd name="connsiteX2" fmla="*/ 0 w 65722"/>
                <a:gd name="connsiteY2" fmla="*/ 397193 h 402907"/>
                <a:gd name="connsiteX3" fmla="*/ 57150 w 65722"/>
                <a:gd name="connsiteY3" fmla="*/ 3810 h 402907"/>
                <a:gd name="connsiteX4" fmla="*/ 61913 w 65722"/>
                <a:gd name="connsiteY4" fmla="*/ 0 h 402907"/>
                <a:gd name="connsiteX5" fmla="*/ 65722 w 65722"/>
                <a:gd name="connsiteY5" fmla="*/ 4763 h 402907"/>
                <a:gd name="connsiteX6" fmla="*/ 8572 w 65722"/>
                <a:gd name="connsiteY6" fmla="*/ 398145 h 402907"/>
                <a:gd name="connsiteX7" fmla="*/ 4763 w 65722"/>
                <a:gd name="connsiteY7" fmla="*/ 402908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722" h="402907">
                  <a:moveTo>
                    <a:pt x="4763" y="402908"/>
                  </a:moveTo>
                  <a:cubicBezTo>
                    <a:pt x="4763" y="402908"/>
                    <a:pt x="3810" y="402908"/>
                    <a:pt x="4763" y="402908"/>
                  </a:cubicBezTo>
                  <a:cubicBezTo>
                    <a:pt x="1905" y="402908"/>
                    <a:pt x="0" y="400050"/>
                    <a:pt x="0" y="397193"/>
                  </a:cubicBezTo>
                  <a:lnTo>
                    <a:pt x="57150" y="3810"/>
                  </a:lnTo>
                  <a:cubicBezTo>
                    <a:pt x="57150" y="953"/>
                    <a:pt x="60007" y="0"/>
                    <a:pt x="61913" y="0"/>
                  </a:cubicBezTo>
                  <a:cubicBezTo>
                    <a:pt x="64770" y="0"/>
                    <a:pt x="65722" y="2858"/>
                    <a:pt x="65722" y="4763"/>
                  </a:cubicBezTo>
                  <a:lnTo>
                    <a:pt x="8572" y="398145"/>
                  </a:lnTo>
                  <a:cubicBezTo>
                    <a:pt x="8572" y="401003"/>
                    <a:pt x="6667" y="402908"/>
                    <a:pt x="4763" y="402908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4" name="Freeform: Shape 353"/>
            <p:cNvSpPr/>
            <p:nvPr/>
          </p:nvSpPr>
          <p:spPr>
            <a:xfrm>
              <a:off x="6417696" y="4404955"/>
              <a:ext cx="469234" cy="63222"/>
            </a:xfrm>
            <a:custGeom>
              <a:avLst/>
              <a:gdLst>
                <a:gd name="connsiteX0" fmla="*/ 92640 w 469234"/>
                <a:gd name="connsiteY0" fmla="*/ 63222 h 63222"/>
                <a:gd name="connsiteX1" fmla="*/ 4058 w 469234"/>
                <a:gd name="connsiteY1" fmla="*/ 60365 h 63222"/>
                <a:gd name="connsiteX2" fmla="*/ 248 w 469234"/>
                <a:gd name="connsiteY2" fmla="*/ 55602 h 63222"/>
                <a:gd name="connsiteX3" fmla="*/ 5010 w 469234"/>
                <a:gd name="connsiteY3" fmla="*/ 51792 h 63222"/>
                <a:gd name="connsiteX4" fmla="*/ 463163 w 469234"/>
                <a:gd name="connsiteY4" fmla="*/ 357 h 63222"/>
                <a:gd name="connsiteX5" fmla="*/ 468878 w 469234"/>
                <a:gd name="connsiteY5" fmla="*/ 3215 h 63222"/>
                <a:gd name="connsiteX6" fmla="*/ 466020 w 469234"/>
                <a:gd name="connsiteY6" fmla="*/ 8930 h 63222"/>
                <a:gd name="connsiteX7" fmla="*/ 92640 w 469234"/>
                <a:gd name="connsiteY7" fmla="*/ 63222 h 6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234" h="63222">
                  <a:moveTo>
                    <a:pt x="92640" y="63222"/>
                  </a:moveTo>
                  <a:cubicBezTo>
                    <a:pt x="39300" y="63222"/>
                    <a:pt x="5010" y="60365"/>
                    <a:pt x="4058" y="60365"/>
                  </a:cubicBezTo>
                  <a:cubicBezTo>
                    <a:pt x="1200" y="60365"/>
                    <a:pt x="-705" y="57507"/>
                    <a:pt x="248" y="55602"/>
                  </a:cubicBezTo>
                  <a:cubicBezTo>
                    <a:pt x="248" y="52745"/>
                    <a:pt x="3105" y="50840"/>
                    <a:pt x="5010" y="51792"/>
                  </a:cubicBezTo>
                  <a:cubicBezTo>
                    <a:pt x="7868" y="51792"/>
                    <a:pt x="284093" y="70842"/>
                    <a:pt x="463163" y="357"/>
                  </a:cubicBezTo>
                  <a:cubicBezTo>
                    <a:pt x="465068" y="-595"/>
                    <a:pt x="467925" y="357"/>
                    <a:pt x="468878" y="3215"/>
                  </a:cubicBezTo>
                  <a:cubicBezTo>
                    <a:pt x="469830" y="5120"/>
                    <a:pt x="468878" y="7977"/>
                    <a:pt x="466020" y="8930"/>
                  </a:cubicBezTo>
                  <a:cubicBezTo>
                    <a:pt x="347910" y="54650"/>
                    <a:pt x="189795" y="63222"/>
                    <a:pt x="92640" y="63222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5" name="Freeform: Shape 354"/>
            <p:cNvSpPr/>
            <p:nvPr/>
          </p:nvSpPr>
          <p:spPr>
            <a:xfrm>
              <a:off x="5397816" y="4194809"/>
              <a:ext cx="15240" cy="15240"/>
            </a:xfrm>
            <a:custGeom>
              <a:avLst/>
              <a:gdLst>
                <a:gd name="connsiteX0" fmla="*/ 15240 w 15240"/>
                <a:gd name="connsiteY0" fmla="*/ 7620 h 15240"/>
                <a:gd name="connsiteX1" fmla="*/ 7620 w 15240"/>
                <a:gd name="connsiteY1" fmla="*/ 15240 h 15240"/>
                <a:gd name="connsiteX2" fmla="*/ 0 w 15240"/>
                <a:gd name="connsiteY2" fmla="*/ 7620 h 15240"/>
                <a:gd name="connsiteX3" fmla="*/ 7620 w 15240"/>
                <a:gd name="connsiteY3" fmla="*/ 0 h 15240"/>
                <a:gd name="connsiteX4" fmla="*/ 15240 w 15240"/>
                <a:gd name="connsiteY4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" h="15240">
                  <a:moveTo>
                    <a:pt x="15240" y="7620"/>
                  </a:moveTo>
                  <a:cubicBezTo>
                    <a:pt x="15240" y="12383"/>
                    <a:pt x="11430" y="15240"/>
                    <a:pt x="7620" y="15240"/>
                  </a:cubicBezTo>
                  <a:cubicBezTo>
                    <a:pt x="2858" y="15240"/>
                    <a:pt x="0" y="11430"/>
                    <a:pt x="0" y="7620"/>
                  </a:cubicBezTo>
                  <a:cubicBezTo>
                    <a:pt x="0" y="2858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6" name="Freeform: Shape 355"/>
            <p:cNvSpPr/>
            <p:nvPr/>
          </p:nvSpPr>
          <p:spPr>
            <a:xfrm>
              <a:off x="5481637" y="4220380"/>
              <a:ext cx="15240" cy="15387"/>
            </a:xfrm>
            <a:custGeom>
              <a:avLst/>
              <a:gdLst>
                <a:gd name="connsiteX0" fmla="*/ 15240 w 15240"/>
                <a:gd name="connsiteY0" fmla="*/ 7767 h 15387"/>
                <a:gd name="connsiteX1" fmla="*/ 7620 w 15240"/>
                <a:gd name="connsiteY1" fmla="*/ 15387 h 15387"/>
                <a:gd name="connsiteX2" fmla="*/ 0 w 15240"/>
                <a:gd name="connsiteY2" fmla="*/ 7767 h 15387"/>
                <a:gd name="connsiteX3" fmla="*/ 7620 w 15240"/>
                <a:gd name="connsiteY3" fmla="*/ 147 h 15387"/>
                <a:gd name="connsiteX4" fmla="*/ 15240 w 15240"/>
                <a:gd name="connsiteY4" fmla="*/ 7767 h 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" h="15387">
                  <a:moveTo>
                    <a:pt x="15240" y="7767"/>
                  </a:moveTo>
                  <a:cubicBezTo>
                    <a:pt x="15240" y="12529"/>
                    <a:pt x="11430" y="15387"/>
                    <a:pt x="7620" y="15387"/>
                  </a:cubicBezTo>
                  <a:cubicBezTo>
                    <a:pt x="2857" y="15387"/>
                    <a:pt x="0" y="11577"/>
                    <a:pt x="0" y="7767"/>
                  </a:cubicBezTo>
                  <a:cubicBezTo>
                    <a:pt x="0" y="3004"/>
                    <a:pt x="3810" y="147"/>
                    <a:pt x="7620" y="147"/>
                  </a:cubicBezTo>
                  <a:cubicBezTo>
                    <a:pt x="11430" y="-806"/>
                    <a:pt x="15240" y="3004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7" name="Freeform: Shape 356"/>
            <p:cNvSpPr/>
            <p:nvPr/>
          </p:nvSpPr>
          <p:spPr>
            <a:xfrm>
              <a:off x="5564504" y="4241482"/>
              <a:ext cx="15239" cy="15240"/>
            </a:xfrm>
            <a:custGeom>
              <a:avLst/>
              <a:gdLst>
                <a:gd name="connsiteX0" fmla="*/ 15240 w 15239"/>
                <a:gd name="connsiteY0" fmla="*/ 7620 h 15240"/>
                <a:gd name="connsiteX1" fmla="*/ 7620 w 15239"/>
                <a:gd name="connsiteY1" fmla="*/ 15240 h 15240"/>
                <a:gd name="connsiteX2" fmla="*/ 0 w 15239"/>
                <a:gd name="connsiteY2" fmla="*/ 7620 h 15240"/>
                <a:gd name="connsiteX3" fmla="*/ 7620 w 15239"/>
                <a:gd name="connsiteY3" fmla="*/ 0 h 15240"/>
                <a:gd name="connsiteX4" fmla="*/ 15240 w 15239"/>
                <a:gd name="connsiteY4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240">
                  <a:moveTo>
                    <a:pt x="15240" y="7620"/>
                  </a:moveTo>
                  <a:cubicBezTo>
                    <a:pt x="15240" y="12383"/>
                    <a:pt x="11430" y="15240"/>
                    <a:pt x="7620" y="15240"/>
                  </a:cubicBezTo>
                  <a:cubicBezTo>
                    <a:pt x="2857" y="15240"/>
                    <a:pt x="0" y="11430"/>
                    <a:pt x="0" y="7620"/>
                  </a:cubicBezTo>
                  <a:cubicBezTo>
                    <a:pt x="0" y="2858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8" name="Freeform: Shape 357"/>
            <p:cNvSpPr/>
            <p:nvPr/>
          </p:nvSpPr>
          <p:spPr>
            <a:xfrm>
              <a:off x="5667374" y="4257675"/>
              <a:ext cx="15239" cy="15240"/>
            </a:xfrm>
            <a:custGeom>
              <a:avLst/>
              <a:gdLst>
                <a:gd name="connsiteX0" fmla="*/ 15240 w 15239"/>
                <a:gd name="connsiteY0" fmla="*/ 7620 h 15240"/>
                <a:gd name="connsiteX1" fmla="*/ 7620 w 15239"/>
                <a:gd name="connsiteY1" fmla="*/ 15240 h 15240"/>
                <a:gd name="connsiteX2" fmla="*/ 0 w 15239"/>
                <a:gd name="connsiteY2" fmla="*/ 7620 h 15240"/>
                <a:gd name="connsiteX3" fmla="*/ 7620 w 15239"/>
                <a:gd name="connsiteY3" fmla="*/ 0 h 15240"/>
                <a:gd name="connsiteX4" fmla="*/ 15240 w 15239"/>
                <a:gd name="connsiteY4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240">
                  <a:moveTo>
                    <a:pt x="15240" y="7620"/>
                  </a:moveTo>
                  <a:cubicBezTo>
                    <a:pt x="15240" y="12382"/>
                    <a:pt x="11430" y="15240"/>
                    <a:pt x="7620" y="15240"/>
                  </a:cubicBezTo>
                  <a:cubicBezTo>
                    <a:pt x="2857" y="15240"/>
                    <a:pt x="0" y="11430"/>
                    <a:pt x="0" y="7620"/>
                  </a:cubicBezTo>
                  <a:cubicBezTo>
                    <a:pt x="0" y="2857"/>
                    <a:pt x="3810" y="0"/>
                    <a:pt x="7620" y="0"/>
                  </a:cubicBezTo>
                  <a:cubicBezTo>
                    <a:pt x="12382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59" name="Freeform: Shape 358"/>
            <p:cNvSpPr/>
            <p:nvPr/>
          </p:nvSpPr>
          <p:spPr>
            <a:xfrm>
              <a:off x="5763576" y="4269910"/>
              <a:ext cx="15240" cy="15386"/>
            </a:xfrm>
            <a:custGeom>
              <a:avLst/>
              <a:gdLst>
                <a:gd name="connsiteX0" fmla="*/ 15240 w 15240"/>
                <a:gd name="connsiteY0" fmla="*/ 7767 h 15386"/>
                <a:gd name="connsiteX1" fmla="*/ 7620 w 15240"/>
                <a:gd name="connsiteY1" fmla="*/ 15387 h 15386"/>
                <a:gd name="connsiteX2" fmla="*/ 0 w 15240"/>
                <a:gd name="connsiteY2" fmla="*/ 7767 h 15386"/>
                <a:gd name="connsiteX3" fmla="*/ 7620 w 15240"/>
                <a:gd name="connsiteY3" fmla="*/ 147 h 15386"/>
                <a:gd name="connsiteX4" fmla="*/ 15240 w 15240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" h="15386">
                  <a:moveTo>
                    <a:pt x="15240" y="7767"/>
                  </a:moveTo>
                  <a:cubicBezTo>
                    <a:pt x="15240" y="12530"/>
                    <a:pt x="11430" y="15387"/>
                    <a:pt x="7620" y="15387"/>
                  </a:cubicBezTo>
                  <a:cubicBezTo>
                    <a:pt x="2858" y="15387"/>
                    <a:pt x="0" y="11577"/>
                    <a:pt x="0" y="7767"/>
                  </a:cubicBezTo>
                  <a:cubicBezTo>
                    <a:pt x="0" y="3005"/>
                    <a:pt x="3810" y="147"/>
                    <a:pt x="7620" y="147"/>
                  </a:cubicBezTo>
                  <a:cubicBezTo>
                    <a:pt x="11430" y="-805"/>
                    <a:pt x="15240" y="3005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0" name="Freeform: Shape 359"/>
            <p:cNvSpPr/>
            <p:nvPr/>
          </p:nvSpPr>
          <p:spPr>
            <a:xfrm>
              <a:off x="5887401" y="4269910"/>
              <a:ext cx="15239" cy="15386"/>
            </a:xfrm>
            <a:custGeom>
              <a:avLst/>
              <a:gdLst>
                <a:gd name="connsiteX0" fmla="*/ 15240 w 15239"/>
                <a:gd name="connsiteY0" fmla="*/ 7767 h 15386"/>
                <a:gd name="connsiteX1" fmla="*/ 7620 w 15239"/>
                <a:gd name="connsiteY1" fmla="*/ 15387 h 15386"/>
                <a:gd name="connsiteX2" fmla="*/ 0 w 15239"/>
                <a:gd name="connsiteY2" fmla="*/ 7767 h 15386"/>
                <a:gd name="connsiteX3" fmla="*/ 7620 w 15239"/>
                <a:gd name="connsiteY3" fmla="*/ 147 h 15386"/>
                <a:gd name="connsiteX4" fmla="*/ 15240 w 15239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6">
                  <a:moveTo>
                    <a:pt x="15240" y="7767"/>
                  </a:moveTo>
                  <a:cubicBezTo>
                    <a:pt x="15240" y="12530"/>
                    <a:pt x="11430" y="15387"/>
                    <a:pt x="7620" y="15387"/>
                  </a:cubicBezTo>
                  <a:cubicBezTo>
                    <a:pt x="2858" y="15387"/>
                    <a:pt x="0" y="11577"/>
                    <a:pt x="0" y="7767"/>
                  </a:cubicBezTo>
                  <a:cubicBezTo>
                    <a:pt x="0" y="3005"/>
                    <a:pt x="3810" y="147"/>
                    <a:pt x="7620" y="147"/>
                  </a:cubicBezTo>
                  <a:cubicBezTo>
                    <a:pt x="11430" y="-805"/>
                    <a:pt x="15240" y="3005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1" name="Freeform: Shape 360"/>
            <p:cNvSpPr/>
            <p:nvPr/>
          </p:nvSpPr>
          <p:spPr>
            <a:xfrm>
              <a:off x="5987414" y="4269910"/>
              <a:ext cx="15239" cy="15386"/>
            </a:xfrm>
            <a:custGeom>
              <a:avLst/>
              <a:gdLst>
                <a:gd name="connsiteX0" fmla="*/ 15240 w 15239"/>
                <a:gd name="connsiteY0" fmla="*/ 7767 h 15386"/>
                <a:gd name="connsiteX1" fmla="*/ 7620 w 15239"/>
                <a:gd name="connsiteY1" fmla="*/ 15387 h 15386"/>
                <a:gd name="connsiteX2" fmla="*/ 0 w 15239"/>
                <a:gd name="connsiteY2" fmla="*/ 7767 h 15386"/>
                <a:gd name="connsiteX3" fmla="*/ 7620 w 15239"/>
                <a:gd name="connsiteY3" fmla="*/ 147 h 15386"/>
                <a:gd name="connsiteX4" fmla="*/ 15240 w 15239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6">
                  <a:moveTo>
                    <a:pt x="15240" y="7767"/>
                  </a:moveTo>
                  <a:cubicBezTo>
                    <a:pt x="15240" y="12530"/>
                    <a:pt x="11430" y="15387"/>
                    <a:pt x="7620" y="15387"/>
                  </a:cubicBezTo>
                  <a:cubicBezTo>
                    <a:pt x="2858" y="15387"/>
                    <a:pt x="0" y="11577"/>
                    <a:pt x="0" y="7767"/>
                  </a:cubicBezTo>
                  <a:cubicBezTo>
                    <a:pt x="0" y="3005"/>
                    <a:pt x="3810" y="147"/>
                    <a:pt x="7620" y="147"/>
                  </a:cubicBezTo>
                  <a:cubicBezTo>
                    <a:pt x="11430" y="-805"/>
                    <a:pt x="15240" y="3005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2" name="Freeform: Shape 361"/>
            <p:cNvSpPr/>
            <p:nvPr/>
          </p:nvSpPr>
          <p:spPr>
            <a:xfrm>
              <a:off x="5999797" y="4166234"/>
              <a:ext cx="15239" cy="15240"/>
            </a:xfrm>
            <a:custGeom>
              <a:avLst/>
              <a:gdLst>
                <a:gd name="connsiteX0" fmla="*/ 15240 w 15239"/>
                <a:gd name="connsiteY0" fmla="*/ 7620 h 15240"/>
                <a:gd name="connsiteX1" fmla="*/ 7620 w 15239"/>
                <a:gd name="connsiteY1" fmla="*/ 15240 h 15240"/>
                <a:gd name="connsiteX2" fmla="*/ 0 w 15239"/>
                <a:gd name="connsiteY2" fmla="*/ 7620 h 15240"/>
                <a:gd name="connsiteX3" fmla="*/ 7620 w 15239"/>
                <a:gd name="connsiteY3" fmla="*/ 0 h 15240"/>
                <a:gd name="connsiteX4" fmla="*/ 15240 w 15239"/>
                <a:gd name="connsiteY4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240">
                  <a:moveTo>
                    <a:pt x="15240" y="7620"/>
                  </a:moveTo>
                  <a:cubicBezTo>
                    <a:pt x="15240" y="12383"/>
                    <a:pt x="11430" y="15240"/>
                    <a:pt x="7620" y="15240"/>
                  </a:cubicBezTo>
                  <a:cubicBezTo>
                    <a:pt x="2857" y="15240"/>
                    <a:pt x="0" y="11430"/>
                    <a:pt x="0" y="7620"/>
                  </a:cubicBezTo>
                  <a:cubicBezTo>
                    <a:pt x="0" y="2858"/>
                    <a:pt x="3810" y="0"/>
                    <a:pt x="7620" y="0"/>
                  </a:cubicBezTo>
                  <a:cubicBezTo>
                    <a:pt x="11430" y="0"/>
                    <a:pt x="15240" y="2858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3" name="Freeform: Shape 362"/>
            <p:cNvSpPr/>
            <p:nvPr/>
          </p:nvSpPr>
          <p:spPr>
            <a:xfrm>
              <a:off x="6011226" y="4048930"/>
              <a:ext cx="15239" cy="15387"/>
            </a:xfrm>
            <a:custGeom>
              <a:avLst/>
              <a:gdLst>
                <a:gd name="connsiteX0" fmla="*/ 15240 w 15239"/>
                <a:gd name="connsiteY0" fmla="*/ 7767 h 15387"/>
                <a:gd name="connsiteX1" fmla="*/ 7620 w 15239"/>
                <a:gd name="connsiteY1" fmla="*/ 15387 h 15387"/>
                <a:gd name="connsiteX2" fmla="*/ 0 w 15239"/>
                <a:gd name="connsiteY2" fmla="*/ 7767 h 15387"/>
                <a:gd name="connsiteX3" fmla="*/ 7620 w 15239"/>
                <a:gd name="connsiteY3" fmla="*/ 147 h 15387"/>
                <a:gd name="connsiteX4" fmla="*/ 15240 w 15239"/>
                <a:gd name="connsiteY4" fmla="*/ 7767 h 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7">
                  <a:moveTo>
                    <a:pt x="15240" y="7767"/>
                  </a:moveTo>
                  <a:cubicBezTo>
                    <a:pt x="15240" y="12529"/>
                    <a:pt x="11430" y="15387"/>
                    <a:pt x="7620" y="15387"/>
                  </a:cubicBezTo>
                  <a:cubicBezTo>
                    <a:pt x="2858" y="15387"/>
                    <a:pt x="0" y="11577"/>
                    <a:pt x="0" y="7767"/>
                  </a:cubicBezTo>
                  <a:cubicBezTo>
                    <a:pt x="0" y="3004"/>
                    <a:pt x="3810" y="147"/>
                    <a:pt x="7620" y="147"/>
                  </a:cubicBezTo>
                  <a:cubicBezTo>
                    <a:pt x="12383" y="-806"/>
                    <a:pt x="15240" y="3004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4" name="Freeform: Shape 363"/>
            <p:cNvSpPr/>
            <p:nvPr/>
          </p:nvSpPr>
          <p:spPr>
            <a:xfrm>
              <a:off x="6015989" y="3951775"/>
              <a:ext cx="15239" cy="15386"/>
            </a:xfrm>
            <a:custGeom>
              <a:avLst/>
              <a:gdLst>
                <a:gd name="connsiteX0" fmla="*/ 15240 w 15239"/>
                <a:gd name="connsiteY0" fmla="*/ 7767 h 15386"/>
                <a:gd name="connsiteX1" fmla="*/ 7620 w 15239"/>
                <a:gd name="connsiteY1" fmla="*/ 15387 h 15386"/>
                <a:gd name="connsiteX2" fmla="*/ 0 w 15239"/>
                <a:gd name="connsiteY2" fmla="*/ 7767 h 15386"/>
                <a:gd name="connsiteX3" fmla="*/ 7620 w 15239"/>
                <a:gd name="connsiteY3" fmla="*/ 147 h 15386"/>
                <a:gd name="connsiteX4" fmla="*/ 15240 w 15239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6">
                  <a:moveTo>
                    <a:pt x="15240" y="7767"/>
                  </a:moveTo>
                  <a:cubicBezTo>
                    <a:pt x="15240" y="12529"/>
                    <a:pt x="11430" y="15387"/>
                    <a:pt x="7620" y="15387"/>
                  </a:cubicBezTo>
                  <a:cubicBezTo>
                    <a:pt x="2858" y="15387"/>
                    <a:pt x="0" y="11577"/>
                    <a:pt x="0" y="7767"/>
                  </a:cubicBezTo>
                  <a:cubicBezTo>
                    <a:pt x="0" y="3004"/>
                    <a:pt x="3810" y="147"/>
                    <a:pt x="7620" y="147"/>
                  </a:cubicBezTo>
                  <a:cubicBezTo>
                    <a:pt x="11430" y="-806"/>
                    <a:pt x="15240" y="3004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5" name="Freeform: Shape 364"/>
            <p:cNvSpPr/>
            <p:nvPr/>
          </p:nvSpPr>
          <p:spPr>
            <a:xfrm>
              <a:off x="6019799" y="3870007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2383"/>
                    <a:pt x="11430" y="15240"/>
                    <a:pt x="7620" y="15240"/>
                  </a:cubicBezTo>
                  <a:cubicBezTo>
                    <a:pt x="2858" y="15240"/>
                    <a:pt x="0" y="11430"/>
                    <a:pt x="0" y="7620"/>
                  </a:cubicBezTo>
                  <a:cubicBezTo>
                    <a:pt x="0" y="2858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6" name="Freeform: Shape 365"/>
            <p:cNvSpPr/>
            <p:nvPr/>
          </p:nvSpPr>
          <p:spPr>
            <a:xfrm>
              <a:off x="6418897" y="4675675"/>
              <a:ext cx="15239" cy="15387"/>
            </a:xfrm>
            <a:custGeom>
              <a:avLst/>
              <a:gdLst>
                <a:gd name="connsiteX0" fmla="*/ 15240 w 15239"/>
                <a:gd name="connsiteY0" fmla="*/ 7767 h 15387"/>
                <a:gd name="connsiteX1" fmla="*/ 7620 w 15239"/>
                <a:gd name="connsiteY1" fmla="*/ 15387 h 15387"/>
                <a:gd name="connsiteX2" fmla="*/ 0 w 15239"/>
                <a:gd name="connsiteY2" fmla="*/ 7767 h 15387"/>
                <a:gd name="connsiteX3" fmla="*/ 7620 w 15239"/>
                <a:gd name="connsiteY3" fmla="*/ 147 h 15387"/>
                <a:gd name="connsiteX4" fmla="*/ 15240 w 15239"/>
                <a:gd name="connsiteY4" fmla="*/ 7767 h 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7">
                  <a:moveTo>
                    <a:pt x="15240" y="7767"/>
                  </a:moveTo>
                  <a:cubicBezTo>
                    <a:pt x="15240" y="12530"/>
                    <a:pt x="11430" y="15387"/>
                    <a:pt x="7620" y="15387"/>
                  </a:cubicBezTo>
                  <a:cubicBezTo>
                    <a:pt x="2857" y="15387"/>
                    <a:pt x="0" y="11577"/>
                    <a:pt x="0" y="7767"/>
                  </a:cubicBezTo>
                  <a:cubicBezTo>
                    <a:pt x="0" y="3005"/>
                    <a:pt x="3810" y="147"/>
                    <a:pt x="7620" y="147"/>
                  </a:cubicBezTo>
                  <a:cubicBezTo>
                    <a:pt x="11430" y="-806"/>
                    <a:pt x="15240" y="3005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7" name="Freeform: Shape 366"/>
            <p:cNvSpPr/>
            <p:nvPr/>
          </p:nvSpPr>
          <p:spPr>
            <a:xfrm>
              <a:off x="6403657" y="4569948"/>
              <a:ext cx="15239" cy="15386"/>
            </a:xfrm>
            <a:custGeom>
              <a:avLst/>
              <a:gdLst>
                <a:gd name="connsiteX0" fmla="*/ 15240 w 15239"/>
                <a:gd name="connsiteY0" fmla="*/ 7767 h 15386"/>
                <a:gd name="connsiteX1" fmla="*/ 7620 w 15239"/>
                <a:gd name="connsiteY1" fmla="*/ 15387 h 15386"/>
                <a:gd name="connsiteX2" fmla="*/ 0 w 15239"/>
                <a:gd name="connsiteY2" fmla="*/ 7767 h 15386"/>
                <a:gd name="connsiteX3" fmla="*/ 7620 w 15239"/>
                <a:gd name="connsiteY3" fmla="*/ 147 h 15386"/>
                <a:gd name="connsiteX4" fmla="*/ 15240 w 15239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6">
                  <a:moveTo>
                    <a:pt x="15240" y="7767"/>
                  </a:moveTo>
                  <a:cubicBezTo>
                    <a:pt x="15240" y="12530"/>
                    <a:pt x="11430" y="15387"/>
                    <a:pt x="7620" y="15387"/>
                  </a:cubicBezTo>
                  <a:cubicBezTo>
                    <a:pt x="2857" y="15387"/>
                    <a:pt x="0" y="11577"/>
                    <a:pt x="0" y="7767"/>
                  </a:cubicBezTo>
                  <a:cubicBezTo>
                    <a:pt x="0" y="3005"/>
                    <a:pt x="3810" y="147"/>
                    <a:pt x="7620" y="147"/>
                  </a:cubicBezTo>
                  <a:cubicBezTo>
                    <a:pt x="11430" y="-805"/>
                    <a:pt x="15240" y="3005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8" name="Freeform: Shape 367"/>
            <p:cNvSpPr/>
            <p:nvPr/>
          </p:nvSpPr>
          <p:spPr>
            <a:xfrm>
              <a:off x="6387464" y="4436744"/>
              <a:ext cx="15239" cy="15240"/>
            </a:xfrm>
            <a:custGeom>
              <a:avLst/>
              <a:gdLst>
                <a:gd name="connsiteX0" fmla="*/ 15240 w 15239"/>
                <a:gd name="connsiteY0" fmla="*/ 7620 h 15240"/>
                <a:gd name="connsiteX1" fmla="*/ 7620 w 15239"/>
                <a:gd name="connsiteY1" fmla="*/ 15240 h 15240"/>
                <a:gd name="connsiteX2" fmla="*/ 0 w 15239"/>
                <a:gd name="connsiteY2" fmla="*/ 7620 h 15240"/>
                <a:gd name="connsiteX3" fmla="*/ 7620 w 15239"/>
                <a:gd name="connsiteY3" fmla="*/ 0 h 15240"/>
                <a:gd name="connsiteX4" fmla="*/ 15240 w 15239"/>
                <a:gd name="connsiteY4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240">
                  <a:moveTo>
                    <a:pt x="15240" y="7620"/>
                  </a:moveTo>
                  <a:cubicBezTo>
                    <a:pt x="15240" y="12383"/>
                    <a:pt x="11430" y="15240"/>
                    <a:pt x="7620" y="15240"/>
                  </a:cubicBezTo>
                  <a:cubicBezTo>
                    <a:pt x="2858" y="15240"/>
                    <a:pt x="0" y="11430"/>
                    <a:pt x="0" y="7620"/>
                  </a:cubicBezTo>
                  <a:cubicBezTo>
                    <a:pt x="0" y="2858"/>
                    <a:pt x="3810" y="0"/>
                    <a:pt x="7620" y="0"/>
                  </a:cubicBezTo>
                  <a:cubicBezTo>
                    <a:pt x="12383" y="0"/>
                    <a:pt x="15240" y="2858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69" name="Freeform: Shape 368"/>
            <p:cNvSpPr/>
            <p:nvPr/>
          </p:nvSpPr>
          <p:spPr>
            <a:xfrm>
              <a:off x="6372224" y="4317535"/>
              <a:ext cx="15239" cy="15386"/>
            </a:xfrm>
            <a:custGeom>
              <a:avLst/>
              <a:gdLst>
                <a:gd name="connsiteX0" fmla="*/ 15240 w 15239"/>
                <a:gd name="connsiteY0" fmla="*/ 7767 h 15386"/>
                <a:gd name="connsiteX1" fmla="*/ 7620 w 15239"/>
                <a:gd name="connsiteY1" fmla="*/ 15387 h 15386"/>
                <a:gd name="connsiteX2" fmla="*/ 0 w 15239"/>
                <a:gd name="connsiteY2" fmla="*/ 7767 h 15386"/>
                <a:gd name="connsiteX3" fmla="*/ 7620 w 15239"/>
                <a:gd name="connsiteY3" fmla="*/ 147 h 15386"/>
                <a:gd name="connsiteX4" fmla="*/ 15240 w 15239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6">
                  <a:moveTo>
                    <a:pt x="15240" y="7767"/>
                  </a:moveTo>
                  <a:cubicBezTo>
                    <a:pt x="15240" y="12530"/>
                    <a:pt x="11430" y="15387"/>
                    <a:pt x="7620" y="15387"/>
                  </a:cubicBezTo>
                  <a:cubicBezTo>
                    <a:pt x="2858" y="15387"/>
                    <a:pt x="0" y="11577"/>
                    <a:pt x="0" y="7767"/>
                  </a:cubicBezTo>
                  <a:cubicBezTo>
                    <a:pt x="0" y="3005"/>
                    <a:pt x="3810" y="147"/>
                    <a:pt x="7620" y="147"/>
                  </a:cubicBezTo>
                  <a:cubicBezTo>
                    <a:pt x="11430" y="-805"/>
                    <a:pt x="15240" y="3005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70" name="Freeform: Shape 369"/>
            <p:cNvSpPr/>
            <p:nvPr/>
          </p:nvSpPr>
          <p:spPr>
            <a:xfrm>
              <a:off x="6356032" y="4194809"/>
              <a:ext cx="15239" cy="15240"/>
            </a:xfrm>
            <a:custGeom>
              <a:avLst/>
              <a:gdLst>
                <a:gd name="connsiteX0" fmla="*/ 15240 w 15239"/>
                <a:gd name="connsiteY0" fmla="*/ 7620 h 15240"/>
                <a:gd name="connsiteX1" fmla="*/ 7620 w 15239"/>
                <a:gd name="connsiteY1" fmla="*/ 15240 h 15240"/>
                <a:gd name="connsiteX2" fmla="*/ 0 w 15239"/>
                <a:gd name="connsiteY2" fmla="*/ 7620 h 15240"/>
                <a:gd name="connsiteX3" fmla="*/ 7620 w 15239"/>
                <a:gd name="connsiteY3" fmla="*/ 0 h 15240"/>
                <a:gd name="connsiteX4" fmla="*/ 15240 w 15239"/>
                <a:gd name="connsiteY4" fmla="*/ 7620 h 1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240">
                  <a:moveTo>
                    <a:pt x="15240" y="7620"/>
                  </a:moveTo>
                  <a:cubicBezTo>
                    <a:pt x="15240" y="12383"/>
                    <a:pt x="11430" y="15240"/>
                    <a:pt x="7620" y="15240"/>
                  </a:cubicBezTo>
                  <a:cubicBezTo>
                    <a:pt x="2857" y="15240"/>
                    <a:pt x="0" y="11430"/>
                    <a:pt x="0" y="7620"/>
                  </a:cubicBezTo>
                  <a:cubicBezTo>
                    <a:pt x="0" y="2858"/>
                    <a:pt x="3810" y="0"/>
                    <a:pt x="7620" y="0"/>
                  </a:cubicBezTo>
                  <a:cubicBezTo>
                    <a:pt x="11430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71" name="Freeform: Shape 370"/>
            <p:cNvSpPr/>
            <p:nvPr/>
          </p:nvSpPr>
          <p:spPr>
            <a:xfrm>
              <a:off x="6339839" y="4065123"/>
              <a:ext cx="15239" cy="15386"/>
            </a:xfrm>
            <a:custGeom>
              <a:avLst/>
              <a:gdLst>
                <a:gd name="connsiteX0" fmla="*/ 15240 w 15239"/>
                <a:gd name="connsiteY0" fmla="*/ 7767 h 15386"/>
                <a:gd name="connsiteX1" fmla="*/ 7620 w 15239"/>
                <a:gd name="connsiteY1" fmla="*/ 15387 h 15386"/>
                <a:gd name="connsiteX2" fmla="*/ 0 w 15239"/>
                <a:gd name="connsiteY2" fmla="*/ 7767 h 15386"/>
                <a:gd name="connsiteX3" fmla="*/ 7620 w 15239"/>
                <a:gd name="connsiteY3" fmla="*/ 147 h 15386"/>
                <a:gd name="connsiteX4" fmla="*/ 15240 w 15239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6">
                  <a:moveTo>
                    <a:pt x="15240" y="7767"/>
                  </a:moveTo>
                  <a:cubicBezTo>
                    <a:pt x="15240" y="12530"/>
                    <a:pt x="11430" y="15387"/>
                    <a:pt x="7620" y="15387"/>
                  </a:cubicBezTo>
                  <a:cubicBezTo>
                    <a:pt x="2858" y="15387"/>
                    <a:pt x="0" y="11577"/>
                    <a:pt x="0" y="7767"/>
                  </a:cubicBezTo>
                  <a:cubicBezTo>
                    <a:pt x="0" y="3005"/>
                    <a:pt x="3810" y="147"/>
                    <a:pt x="7620" y="147"/>
                  </a:cubicBezTo>
                  <a:cubicBezTo>
                    <a:pt x="11430" y="-805"/>
                    <a:pt x="15240" y="3005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72" name="Freeform: Shape 371"/>
            <p:cNvSpPr/>
            <p:nvPr/>
          </p:nvSpPr>
          <p:spPr>
            <a:xfrm>
              <a:off x="6323647" y="3935583"/>
              <a:ext cx="15239" cy="15386"/>
            </a:xfrm>
            <a:custGeom>
              <a:avLst/>
              <a:gdLst>
                <a:gd name="connsiteX0" fmla="*/ 15240 w 15239"/>
                <a:gd name="connsiteY0" fmla="*/ 7767 h 15386"/>
                <a:gd name="connsiteX1" fmla="*/ 7620 w 15239"/>
                <a:gd name="connsiteY1" fmla="*/ 15387 h 15386"/>
                <a:gd name="connsiteX2" fmla="*/ 0 w 15239"/>
                <a:gd name="connsiteY2" fmla="*/ 7767 h 15386"/>
                <a:gd name="connsiteX3" fmla="*/ 7620 w 15239"/>
                <a:gd name="connsiteY3" fmla="*/ 147 h 15386"/>
                <a:gd name="connsiteX4" fmla="*/ 15240 w 15239"/>
                <a:gd name="connsiteY4" fmla="*/ 7767 h 1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386">
                  <a:moveTo>
                    <a:pt x="15240" y="7767"/>
                  </a:moveTo>
                  <a:cubicBezTo>
                    <a:pt x="15240" y="12529"/>
                    <a:pt x="11430" y="15387"/>
                    <a:pt x="7620" y="15387"/>
                  </a:cubicBezTo>
                  <a:cubicBezTo>
                    <a:pt x="2857" y="15387"/>
                    <a:pt x="0" y="11577"/>
                    <a:pt x="0" y="7767"/>
                  </a:cubicBezTo>
                  <a:cubicBezTo>
                    <a:pt x="0" y="3004"/>
                    <a:pt x="3810" y="147"/>
                    <a:pt x="7620" y="147"/>
                  </a:cubicBezTo>
                  <a:cubicBezTo>
                    <a:pt x="11430" y="-806"/>
                    <a:pt x="15240" y="3004"/>
                    <a:pt x="15240" y="7767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373" name="Freeform: Shape 372"/>
            <p:cNvSpPr/>
            <p:nvPr/>
          </p:nvSpPr>
          <p:spPr>
            <a:xfrm>
              <a:off x="6315074" y="3853815"/>
              <a:ext cx="15239" cy="15239"/>
            </a:xfrm>
            <a:custGeom>
              <a:avLst/>
              <a:gdLst>
                <a:gd name="connsiteX0" fmla="*/ 15240 w 15239"/>
                <a:gd name="connsiteY0" fmla="*/ 7620 h 15239"/>
                <a:gd name="connsiteX1" fmla="*/ 7620 w 15239"/>
                <a:gd name="connsiteY1" fmla="*/ 15240 h 15239"/>
                <a:gd name="connsiteX2" fmla="*/ 0 w 15239"/>
                <a:gd name="connsiteY2" fmla="*/ 7620 h 15239"/>
                <a:gd name="connsiteX3" fmla="*/ 7620 w 15239"/>
                <a:gd name="connsiteY3" fmla="*/ 0 h 15239"/>
                <a:gd name="connsiteX4" fmla="*/ 15240 w 15239"/>
                <a:gd name="connsiteY4" fmla="*/ 7620 h 1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9" h="15239">
                  <a:moveTo>
                    <a:pt x="15240" y="7620"/>
                  </a:moveTo>
                  <a:cubicBezTo>
                    <a:pt x="15240" y="12382"/>
                    <a:pt x="11430" y="15240"/>
                    <a:pt x="7620" y="15240"/>
                  </a:cubicBezTo>
                  <a:cubicBezTo>
                    <a:pt x="2858" y="15240"/>
                    <a:pt x="0" y="11430"/>
                    <a:pt x="0" y="7620"/>
                  </a:cubicBezTo>
                  <a:cubicBezTo>
                    <a:pt x="0" y="2857"/>
                    <a:pt x="3810" y="0"/>
                    <a:pt x="7620" y="0"/>
                  </a:cubicBezTo>
                  <a:cubicBezTo>
                    <a:pt x="12383" y="0"/>
                    <a:pt x="15240" y="3810"/>
                    <a:pt x="15240" y="7620"/>
                  </a:cubicBezTo>
                  <a:close/>
                </a:path>
              </a:pathLst>
            </a:custGeom>
            <a:solidFill>
              <a:srgbClr val="9B9E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374" name="Graphic 251"/>
            <p:cNvGrpSpPr/>
            <p:nvPr/>
          </p:nvGrpSpPr>
          <p:grpSpPr>
            <a:xfrm>
              <a:off x="5324487" y="4475797"/>
              <a:ext cx="90461" cy="127634"/>
              <a:chOff x="5324487" y="4475797"/>
              <a:chExt cx="90461" cy="127634"/>
            </a:xfrm>
          </p:grpSpPr>
          <p:sp>
            <p:nvSpPr>
              <p:cNvPr id="378" name="Freeform: Shape 377"/>
              <p:cNvSpPr/>
              <p:nvPr/>
            </p:nvSpPr>
            <p:spPr>
              <a:xfrm>
                <a:off x="5329581" y="4481226"/>
                <a:ext cx="80802" cy="117730"/>
              </a:xfrm>
              <a:custGeom>
                <a:avLst/>
                <a:gdLst>
                  <a:gd name="connsiteX0" fmla="*/ 75855 w 80802"/>
                  <a:gd name="connsiteY0" fmla="*/ 70771 h 117730"/>
                  <a:gd name="connsiteX1" fmla="*/ 20610 w 80802"/>
                  <a:gd name="connsiteY1" fmla="*/ 116492 h 117730"/>
                  <a:gd name="connsiteX2" fmla="*/ 5370 w 80802"/>
                  <a:gd name="connsiteY2" fmla="*/ 46959 h 117730"/>
                  <a:gd name="connsiteX3" fmla="*/ 60615 w 80802"/>
                  <a:gd name="connsiteY3" fmla="*/ 1239 h 117730"/>
                  <a:gd name="connsiteX4" fmla="*/ 75855 w 80802"/>
                  <a:gd name="connsiteY4" fmla="*/ 70771 h 11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02" h="117730">
                    <a:moveTo>
                      <a:pt x="75855" y="70771"/>
                    </a:moveTo>
                    <a:cubicBezTo>
                      <a:pt x="65378" y="102204"/>
                      <a:pt x="40613" y="123159"/>
                      <a:pt x="20610" y="116492"/>
                    </a:cubicBezTo>
                    <a:cubicBezTo>
                      <a:pt x="1560" y="109824"/>
                      <a:pt x="-6060" y="78392"/>
                      <a:pt x="5370" y="46959"/>
                    </a:cubicBezTo>
                    <a:cubicBezTo>
                      <a:pt x="15848" y="15527"/>
                      <a:pt x="40613" y="-5429"/>
                      <a:pt x="60615" y="1239"/>
                    </a:cubicBezTo>
                    <a:cubicBezTo>
                      <a:pt x="79665" y="6954"/>
                      <a:pt x="86333" y="38386"/>
                      <a:pt x="75855" y="707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79" name="Freeform: Shape 378"/>
              <p:cNvSpPr/>
              <p:nvPr/>
            </p:nvSpPr>
            <p:spPr>
              <a:xfrm>
                <a:off x="5324487" y="4475797"/>
                <a:ext cx="90461" cy="127634"/>
              </a:xfrm>
              <a:custGeom>
                <a:avLst/>
                <a:gdLst>
                  <a:gd name="connsiteX0" fmla="*/ 33325 w 90461"/>
                  <a:gd name="connsiteY0" fmla="*/ 127635 h 127634"/>
                  <a:gd name="connsiteX1" fmla="*/ 23800 w 90461"/>
                  <a:gd name="connsiteY1" fmla="*/ 125730 h 127634"/>
                  <a:gd name="connsiteX2" fmla="*/ 5702 w 90461"/>
                  <a:gd name="connsiteY2" fmla="*/ 50483 h 127634"/>
                  <a:gd name="connsiteX3" fmla="*/ 57137 w 90461"/>
                  <a:gd name="connsiteY3" fmla="*/ 0 h 127634"/>
                  <a:gd name="connsiteX4" fmla="*/ 66662 w 90461"/>
                  <a:gd name="connsiteY4" fmla="*/ 1905 h 127634"/>
                  <a:gd name="connsiteX5" fmla="*/ 84760 w 90461"/>
                  <a:gd name="connsiteY5" fmla="*/ 77153 h 127634"/>
                  <a:gd name="connsiteX6" fmla="*/ 33325 w 90461"/>
                  <a:gd name="connsiteY6" fmla="*/ 127635 h 127634"/>
                  <a:gd name="connsiteX7" fmla="*/ 57137 w 90461"/>
                  <a:gd name="connsiteY7" fmla="*/ 9525 h 127634"/>
                  <a:gd name="connsiteX8" fmla="*/ 14275 w 90461"/>
                  <a:gd name="connsiteY8" fmla="*/ 53340 h 127634"/>
                  <a:gd name="connsiteX9" fmla="*/ 26657 w 90461"/>
                  <a:gd name="connsiteY9" fmla="*/ 117158 h 127634"/>
                  <a:gd name="connsiteX10" fmla="*/ 32372 w 90461"/>
                  <a:gd name="connsiteY10" fmla="*/ 118110 h 127634"/>
                  <a:gd name="connsiteX11" fmla="*/ 75235 w 90461"/>
                  <a:gd name="connsiteY11" fmla="*/ 74295 h 127634"/>
                  <a:gd name="connsiteX12" fmla="*/ 62852 w 90461"/>
                  <a:gd name="connsiteY12" fmla="*/ 10478 h 127634"/>
                  <a:gd name="connsiteX13" fmla="*/ 57137 w 90461"/>
                  <a:gd name="connsiteY13" fmla="*/ 9525 h 12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61" h="127634">
                    <a:moveTo>
                      <a:pt x="33325" y="127635"/>
                    </a:moveTo>
                    <a:cubicBezTo>
                      <a:pt x="30467" y="127635"/>
                      <a:pt x="26657" y="126683"/>
                      <a:pt x="23800" y="125730"/>
                    </a:cubicBezTo>
                    <a:cubicBezTo>
                      <a:pt x="1892" y="118110"/>
                      <a:pt x="-6680" y="84772"/>
                      <a:pt x="5702" y="50483"/>
                    </a:cubicBezTo>
                    <a:cubicBezTo>
                      <a:pt x="16180" y="20955"/>
                      <a:pt x="37135" y="0"/>
                      <a:pt x="57137" y="0"/>
                    </a:cubicBezTo>
                    <a:cubicBezTo>
                      <a:pt x="59995" y="0"/>
                      <a:pt x="62852" y="953"/>
                      <a:pt x="66662" y="1905"/>
                    </a:cubicBezTo>
                    <a:cubicBezTo>
                      <a:pt x="88570" y="9525"/>
                      <a:pt x="97142" y="42863"/>
                      <a:pt x="84760" y="77153"/>
                    </a:cubicBezTo>
                    <a:cubicBezTo>
                      <a:pt x="75235" y="106680"/>
                      <a:pt x="53327" y="127635"/>
                      <a:pt x="33325" y="127635"/>
                    </a:cubicBezTo>
                    <a:close/>
                    <a:moveTo>
                      <a:pt x="57137" y="9525"/>
                    </a:moveTo>
                    <a:cubicBezTo>
                      <a:pt x="40945" y="9525"/>
                      <a:pt x="22847" y="27622"/>
                      <a:pt x="14275" y="53340"/>
                    </a:cubicBezTo>
                    <a:cubicBezTo>
                      <a:pt x="4750" y="81915"/>
                      <a:pt x="10465" y="111443"/>
                      <a:pt x="26657" y="117158"/>
                    </a:cubicBezTo>
                    <a:cubicBezTo>
                      <a:pt x="28562" y="118110"/>
                      <a:pt x="30467" y="118110"/>
                      <a:pt x="32372" y="118110"/>
                    </a:cubicBezTo>
                    <a:cubicBezTo>
                      <a:pt x="48565" y="118110"/>
                      <a:pt x="66662" y="100013"/>
                      <a:pt x="75235" y="74295"/>
                    </a:cubicBezTo>
                    <a:cubicBezTo>
                      <a:pt x="84760" y="45720"/>
                      <a:pt x="79045" y="16193"/>
                      <a:pt x="62852" y="10478"/>
                    </a:cubicBezTo>
                    <a:cubicBezTo>
                      <a:pt x="61900" y="9525"/>
                      <a:pt x="59995" y="9525"/>
                      <a:pt x="57137" y="9525"/>
                    </a:cubicBezTo>
                    <a:close/>
                  </a:path>
                </a:pathLst>
              </a:custGeom>
              <a:solidFill>
                <a:srgbClr val="9B9E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375" name="Graphic 251"/>
            <p:cNvGrpSpPr/>
            <p:nvPr/>
          </p:nvGrpSpPr>
          <p:grpSpPr>
            <a:xfrm>
              <a:off x="5434977" y="4488180"/>
              <a:ext cx="90461" cy="127634"/>
              <a:chOff x="5434977" y="4488180"/>
              <a:chExt cx="90461" cy="127634"/>
            </a:xfrm>
          </p:grpSpPr>
          <p:sp>
            <p:nvSpPr>
              <p:cNvPr id="376" name="Freeform: Shape 375"/>
              <p:cNvSpPr/>
              <p:nvPr/>
            </p:nvSpPr>
            <p:spPr>
              <a:xfrm>
                <a:off x="5440071" y="4493608"/>
                <a:ext cx="81225" cy="117730"/>
              </a:xfrm>
              <a:custGeom>
                <a:avLst/>
                <a:gdLst>
                  <a:gd name="connsiteX0" fmla="*/ 75855 w 81225"/>
                  <a:gd name="connsiteY0" fmla="*/ 70772 h 117730"/>
                  <a:gd name="connsiteX1" fmla="*/ 20610 w 81225"/>
                  <a:gd name="connsiteY1" fmla="*/ 116492 h 117730"/>
                  <a:gd name="connsiteX2" fmla="*/ 5370 w 81225"/>
                  <a:gd name="connsiteY2" fmla="*/ 46959 h 117730"/>
                  <a:gd name="connsiteX3" fmla="*/ 60615 w 81225"/>
                  <a:gd name="connsiteY3" fmla="*/ 1239 h 117730"/>
                  <a:gd name="connsiteX4" fmla="*/ 75855 w 81225"/>
                  <a:gd name="connsiteY4" fmla="*/ 70772 h 117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5" h="117730">
                    <a:moveTo>
                      <a:pt x="75855" y="70772"/>
                    </a:moveTo>
                    <a:cubicBezTo>
                      <a:pt x="65378" y="102204"/>
                      <a:pt x="40613" y="123159"/>
                      <a:pt x="20610" y="116492"/>
                    </a:cubicBezTo>
                    <a:cubicBezTo>
                      <a:pt x="1560" y="109824"/>
                      <a:pt x="-6060" y="78392"/>
                      <a:pt x="5370" y="46959"/>
                    </a:cubicBezTo>
                    <a:cubicBezTo>
                      <a:pt x="15848" y="15526"/>
                      <a:pt x="40613" y="-5428"/>
                      <a:pt x="60615" y="1239"/>
                    </a:cubicBezTo>
                    <a:cubicBezTo>
                      <a:pt x="79665" y="6954"/>
                      <a:pt x="87285" y="38386"/>
                      <a:pt x="75855" y="707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77" name="Freeform: Shape 376"/>
              <p:cNvSpPr/>
              <p:nvPr/>
            </p:nvSpPr>
            <p:spPr>
              <a:xfrm>
                <a:off x="5434977" y="4488180"/>
                <a:ext cx="90461" cy="127634"/>
              </a:xfrm>
              <a:custGeom>
                <a:avLst/>
                <a:gdLst>
                  <a:gd name="connsiteX0" fmla="*/ 33325 w 90461"/>
                  <a:gd name="connsiteY0" fmla="*/ 127635 h 127634"/>
                  <a:gd name="connsiteX1" fmla="*/ 23800 w 90461"/>
                  <a:gd name="connsiteY1" fmla="*/ 125730 h 127634"/>
                  <a:gd name="connsiteX2" fmla="*/ 5702 w 90461"/>
                  <a:gd name="connsiteY2" fmla="*/ 50482 h 127634"/>
                  <a:gd name="connsiteX3" fmla="*/ 57137 w 90461"/>
                  <a:gd name="connsiteY3" fmla="*/ 0 h 127634"/>
                  <a:gd name="connsiteX4" fmla="*/ 66662 w 90461"/>
                  <a:gd name="connsiteY4" fmla="*/ 1905 h 127634"/>
                  <a:gd name="connsiteX5" fmla="*/ 84760 w 90461"/>
                  <a:gd name="connsiteY5" fmla="*/ 77152 h 127634"/>
                  <a:gd name="connsiteX6" fmla="*/ 33325 w 90461"/>
                  <a:gd name="connsiteY6" fmla="*/ 127635 h 127634"/>
                  <a:gd name="connsiteX7" fmla="*/ 58090 w 90461"/>
                  <a:gd name="connsiteY7" fmla="*/ 9525 h 127634"/>
                  <a:gd name="connsiteX8" fmla="*/ 15227 w 90461"/>
                  <a:gd name="connsiteY8" fmla="*/ 53340 h 127634"/>
                  <a:gd name="connsiteX9" fmla="*/ 27610 w 90461"/>
                  <a:gd name="connsiteY9" fmla="*/ 117157 h 127634"/>
                  <a:gd name="connsiteX10" fmla="*/ 33325 w 90461"/>
                  <a:gd name="connsiteY10" fmla="*/ 118110 h 127634"/>
                  <a:gd name="connsiteX11" fmla="*/ 76187 w 90461"/>
                  <a:gd name="connsiteY11" fmla="*/ 74295 h 127634"/>
                  <a:gd name="connsiteX12" fmla="*/ 63805 w 90461"/>
                  <a:gd name="connsiteY12" fmla="*/ 10477 h 127634"/>
                  <a:gd name="connsiteX13" fmla="*/ 58090 w 90461"/>
                  <a:gd name="connsiteY13" fmla="*/ 9525 h 12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0461" h="127634">
                    <a:moveTo>
                      <a:pt x="33325" y="127635"/>
                    </a:moveTo>
                    <a:cubicBezTo>
                      <a:pt x="30467" y="127635"/>
                      <a:pt x="26657" y="126682"/>
                      <a:pt x="23800" y="125730"/>
                    </a:cubicBezTo>
                    <a:cubicBezTo>
                      <a:pt x="1892" y="118110"/>
                      <a:pt x="-6680" y="84772"/>
                      <a:pt x="5702" y="50482"/>
                    </a:cubicBezTo>
                    <a:cubicBezTo>
                      <a:pt x="16180" y="20955"/>
                      <a:pt x="37135" y="0"/>
                      <a:pt x="57137" y="0"/>
                    </a:cubicBezTo>
                    <a:cubicBezTo>
                      <a:pt x="59995" y="0"/>
                      <a:pt x="62852" y="952"/>
                      <a:pt x="66662" y="1905"/>
                    </a:cubicBezTo>
                    <a:cubicBezTo>
                      <a:pt x="88570" y="9525"/>
                      <a:pt x="97142" y="42863"/>
                      <a:pt x="84760" y="77152"/>
                    </a:cubicBezTo>
                    <a:cubicBezTo>
                      <a:pt x="75235" y="106680"/>
                      <a:pt x="54280" y="127635"/>
                      <a:pt x="33325" y="127635"/>
                    </a:cubicBezTo>
                    <a:close/>
                    <a:moveTo>
                      <a:pt x="58090" y="9525"/>
                    </a:moveTo>
                    <a:cubicBezTo>
                      <a:pt x="41897" y="9525"/>
                      <a:pt x="23800" y="27622"/>
                      <a:pt x="15227" y="53340"/>
                    </a:cubicBezTo>
                    <a:cubicBezTo>
                      <a:pt x="5702" y="81915"/>
                      <a:pt x="11417" y="111442"/>
                      <a:pt x="27610" y="117157"/>
                    </a:cubicBezTo>
                    <a:cubicBezTo>
                      <a:pt x="29515" y="118110"/>
                      <a:pt x="31420" y="118110"/>
                      <a:pt x="33325" y="118110"/>
                    </a:cubicBezTo>
                    <a:cubicBezTo>
                      <a:pt x="49517" y="118110"/>
                      <a:pt x="67615" y="100013"/>
                      <a:pt x="76187" y="74295"/>
                    </a:cubicBezTo>
                    <a:cubicBezTo>
                      <a:pt x="85712" y="45720"/>
                      <a:pt x="79997" y="16192"/>
                      <a:pt x="63805" y="10477"/>
                    </a:cubicBezTo>
                    <a:cubicBezTo>
                      <a:pt x="61900" y="9525"/>
                      <a:pt x="59995" y="9525"/>
                      <a:pt x="58090" y="9525"/>
                    </a:cubicBezTo>
                    <a:close/>
                  </a:path>
                </a:pathLst>
              </a:custGeom>
              <a:solidFill>
                <a:srgbClr val="9B9E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3367942" y="10826378"/>
            <a:ext cx="4391708" cy="2410284"/>
            <a:chOff x="5453242" y="3045213"/>
            <a:chExt cx="1155911" cy="634394"/>
          </a:xfrm>
        </p:grpSpPr>
        <p:grpSp>
          <p:nvGrpSpPr>
            <p:cNvPr id="197" name="Graphic 2"/>
            <p:cNvGrpSpPr/>
            <p:nvPr/>
          </p:nvGrpSpPr>
          <p:grpSpPr>
            <a:xfrm>
              <a:off x="5718900" y="3045213"/>
              <a:ext cx="636178" cy="634394"/>
              <a:chOff x="5718900" y="3045213"/>
              <a:chExt cx="636178" cy="634394"/>
            </a:xfrm>
          </p:grpSpPr>
          <p:sp>
            <p:nvSpPr>
              <p:cNvPr id="199" name="Freeform: Shape 198"/>
              <p:cNvSpPr/>
              <p:nvPr/>
            </p:nvSpPr>
            <p:spPr>
              <a:xfrm rot="20671608">
                <a:off x="5718900" y="3045213"/>
                <a:ext cx="634394" cy="634394"/>
              </a:xfrm>
              <a:custGeom>
                <a:avLst/>
                <a:gdLst>
                  <a:gd name="connsiteX0" fmla="*/ 634394 w 634394"/>
                  <a:gd name="connsiteY0" fmla="*/ 317197 h 634394"/>
                  <a:gd name="connsiteX1" fmla="*/ 317197 w 634394"/>
                  <a:gd name="connsiteY1" fmla="*/ 634394 h 634394"/>
                  <a:gd name="connsiteX2" fmla="*/ 0 w 634394"/>
                  <a:gd name="connsiteY2" fmla="*/ 317197 h 634394"/>
                  <a:gd name="connsiteX3" fmla="*/ 317197 w 634394"/>
                  <a:gd name="connsiteY3" fmla="*/ 0 h 634394"/>
                  <a:gd name="connsiteX4" fmla="*/ 634394 w 634394"/>
                  <a:gd name="connsiteY4" fmla="*/ 317197 h 63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4394" h="634394">
                    <a:moveTo>
                      <a:pt x="634394" y="317197"/>
                    </a:moveTo>
                    <a:cubicBezTo>
                      <a:pt x="634394" y="492380"/>
                      <a:pt x="492380" y="634394"/>
                      <a:pt x="317197" y="634394"/>
                    </a:cubicBezTo>
                    <a:cubicBezTo>
                      <a:pt x="142014" y="634394"/>
                      <a:pt x="0" y="492380"/>
                      <a:pt x="0" y="317197"/>
                    </a:cubicBezTo>
                    <a:cubicBezTo>
                      <a:pt x="0" y="142014"/>
                      <a:pt x="142014" y="0"/>
                      <a:pt x="317197" y="0"/>
                    </a:cubicBezTo>
                    <a:cubicBezTo>
                      <a:pt x="492380" y="0"/>
                      <a:pt x="634394" y="142014"/>
                      <a:pt x="634394" y="317197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  <a:gs pos="5000">
                    <a:schemeClr val="accent2">
                      <a:lumMod val="75000"/>
                    </a:schemeClr>
                  </a:gs>
                </a:gsLst>
                <a:path path="circle">
                  <a:fillToRect l="100000" t="100000"/>
                </a:path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grpSp>
            <p:nvGrpSpPr>
              <p:cNvPr id="200" name="Graphic 2"/>
              <p:cNvGrpSpPr/>
              <p:nvPr/>
            </p:nvGrpSpPr>
            <p:grpSpPr>
              <a:xfrm>
                <a:off x="5724524" y="3118484"/>
                <a:ext cx="630554" cy="501967"/>
                <a:chOff x="5724524" y="3118484"/>
                <a:chExt cx="630554" cy="501967"/>
              </a:xfrm>
              <a:solidFill>
                <a:srgbClr val="211A1C"/>
              </a:solidFill>
            </p:grpSpPr>
            <p:sp>
              <p:nvSpPr>
                <p:cNvPr id="201" name="Freeform: Shape 200"/>
                <p:cNvSpPr/>
                <p:nvPr/>
              </p:nvSpPr>
              <p:spPr>
                <a:xfrm>
                  <a:off x="5735954" y="3463289"/>
                  <a:ext cx="591502" cy="157162"/>
                </a:xfrm>
                <a:custGeom>
                  <a:avLst/>
                  <a:gdLst>
                    <a:gd name="connsiteX0" fmla="*/ 0 w 591502"/>
                    <a:gd name="connsiteY0" fmla="*/ 0 h 157162"/>
                    <a:gd name="connsiteX1" fmla="*/ 7620 w 591502"/>
                    <a:gd name="connsiteY1" fmla="*/ 952 h 157162"/>
                    <a:gd name="connsiteX2" fmla="*/ 84773 w 591502"/>
                    <a:gd name="connsiteY2" fmla="*/ 15240 h 157162"/>
                    <a:gd name="connsiteX3" fmla="*/ 224790 w 591502"/>
                    <a:gd name="connsiteY3" fmla="*/ 2858 h 157162"/>
                    <a:gd name="connsiteX4" fmla="*/ 336233 w 591502"/>
                    <a:gd name="connsiteY4" fmla="*/ 31433 h 157162"/>
                    <a:gd name="connsiteX5" fmla="*/ 591503 w 591502"/>
                    <a:gd name="connsiteY5" fmla="*/ 26670 h 157162"/>
                    <a:gd name="connsiteX6" fmla="*/ 487680 w 591502"/>
                    <a:gd name="connsiteY6" fmla="*/ 156210 h 157162"/>
                    <a:gd name="connsiteX7" fmla="*/ 377190 w 591502"/>
                    <a:gd name="connsiteY7" fmla="*/ 157163 h 157162"/>
                    <a:gd name="connsiteX8" fmla="*/ 309563 w 591502"/>
                    <a:gd name="connsiteY8" fmla="*/ 150495 h 157162"/>
                    <a:gd name="connsiteX9" fmla="*/ 214313 w 591502"/>
                    <a:gd name="connsiteY9" fmla="*/ 92393 h 157162"/>
                    <a:gd name="connsiteX10" fmla="*/ 102870 w 591502"/>
                    <a:gd name="connsiteY10" fmla="*/ 71438 h 157162"/>
                    <a:gd name="connsiteX11" fmla="*/ 32385 w 591502"/>
                    <a:gd name="connsiteY11" fmla="*/ 67627 h 157162"/>
                    <a:gd name="connsiteX12" fmla="*/ 0 w 591502"/>
                    <a:gd name="connsiteY12" fmla="*/ 0 h 157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91502" h="157162">
                      <a:moveTo>
                        <a:pt x="0" y="0"/>
                      </a:moveTo>
                      <a:cubicBezTo>
                        <a:pt x="2858" y="0"/>
                        <a:pt x="5715" y="0"/>
                        <a:pt x="7620" y="952"/>
                      </a:cubicBezTo>
                      <a:cubicBezTo>
                        <a:pt x="33338" y="4763"/>
                        <a:pt x="59055" y="13335"/>
                        <a:pt x="84773" y="15240"/>
                      </a:cubicBezTo>
                      <a:cubicBezTo>
                        <a:pt x="131445" y="19050"/>
                        <a:pt x="178118" y="-952"/>
                        <a:pt x="224790" y="2858"/>
                      </a:cubicBezTo>
                      <a:cubicBezTo>
                        <a:pt x="262890" y="5715"/>
                        <a:pt x="298133" y="22860"/>
                        <a:pt x="336233" y="31433"/>
                      </a:cubicBezTo>
                      <a:cubicBezTo>
                        <a:pt x="419100" y="48577"/>
                        <a:pt x="508635" y="19050"/>
                        <a:pt x="591503" y="26670"/>
                      </a:cubicBezTo>
                      <a:cubicBezTo>
                        <a:pt x="568643" y="78105"/>
                        <a:pt x="532448" y="122873"/>
                        <a:pt x="487680" y="156210"/>
                      </a:cubicBezTo>
                      <a:cubicBezTo>
                        <a:pt x="450533" y="156210"/>
                        <a:pt x="414338" y="157163"/>
                        <a:pt x="377190" y="157163"/>
                      </a:cubicBezTo>
                      <a:cubicBezTo>
                        <a:pt x="354330" y="157163"/>
                        <a:pt x="330518" y="157163"/>
                        <a:pt x="309563" y="150495"/>
                      </a:cubicBezTo>
                      <a:cubicBezTo>
                        <a:pt x="274320" y="139065"/>
                        <a:pt x="247650" y="108585"/>
                        <a:pt x="214313" y="92393"/>
                      </a:cubicBezTo>
                      <a:cubicBezTo>
                        <a:pt x="180023" y="75248"/>
                        <a:pt x="140970" y="73343"/>
                        <a:pt x="102870" y="71438"/>
                      </a:cubicBezTo>
                      <a:cubicBezTo>
                        <a:pt x="79058" y="70485"/>
                        <a:pt x="55245" y="69533"/>
                        <a:pt x="32385" y="67627"/>
                      </a:cubicBezTo>
                      <a:cubicBezTo>
                        <a:pt x="18098" y="45720"/>
                        <a:pt x="7620" y="2381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02" name="Freeform: Shape 201"/>
                <p:cNvSpPr/>
                <p:nvPr/>
              </p:nvSpPr>
              <p:spPr>
                <a:xfrm>
                  <a:off x="5724524" y="3251336"/>
                  <a:ext cx="630554" cy="134921"/>
                </a:xfrm>
                <a:custGeom>
                  <a:avLst/>
                  <a:gdLst>
                    <a:gd name="connsiteX0" fmla="*/ 187642 w 630554"/>
                    <a:gd name="connsiteY0" fmla="*/ 92890 h 134921"/>
                    <a:gd name="connsiteX1" fmla="*/ 78105 w 630554"/>
                    <a:gd name="connsiteY1" fmla="*/ 63363 h 134921"/>
                    <a:gd name="connsiteX2" fmla="*/ 0 w 630554"/>
                    <a:gd name="connsiteY2" fmla="*/ 55743 h 134921"/>
                    <a:gd name="connsiteX3" fmla="*/ 11430 w 630554"/>
                    <a:gd name="connsiteY3" fmla="*/ 11928 h 134921"/>
                    <a:gd name="connsiteX4" fmla="*/ 144780 w 630554"/>
                    <a:gd name="connsiteY4" fmla="*/ 498 h 134921"/>
                    <a:gd name="connsiteX5" fmla="*/ 184785 w 630554"/>
                    <a:gd name="connsiteY5" fmla="*/ 4308 h 134921"/>
                    <a:gd name="connsiteX6" fmla="*/ 215265 w 630554"/>
                    <a:gd name="connsiteY6" fmla="*/ 19548 h 134921"/>
                    <a:gd name="connsiteX7" fmla="*/ 422910 w 630554"/>
                    <a:gd name="connsiteY7" fmla="*/ 38598 h 134921"/>
                    <a:gd name="connsiteX8" fmla="*/ 510540 w 630554"/>
                    <a:gd name="connsiteY8" fmla="*/ 24310 h 134921"/>
                    <a:gd name="connsiteX9" fmla="*/ 625793 w 630554"/>
                    <a:gd name="connsiteY9" fmla="*/ 59553 h 134921"/>
                    <a:gd name="connsiteX10" fmla="*/ 630555 w 630554"/>
                    <a:gd name="connsiteY10" fmla="*/ 111940 h 134921"/>
                    <a:gd name="connsiteX11" fmla="*/ 629603 w 630554"/>
                    <a:gd name="connsiteY11" fmla="*/ 134800 h 134921"/>
                    <a:gd name="connsiteX12" fmla="*/ 310515 w 630554"/>
                    <a:gd name="connsiteY12" fmla="*/ 90033 h 134921"/>
                    <a:gd name="connsiteX13" fmla="*/ 187642 w 630554"/>
                    <a:gd name="connsiteY13" fmla="*/ 92890 h 134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30554" h="134921">
                      <a:moveTo>
                        <a:pt x="187642" y="92890"/>
                      </a:moveTo>
                      <a:cubicBezTo>
                        <a:pt x="149542" y="88128"/>
                        <a:pt x="114300" y="73840"/>
                        <a:pt x="78105" y="63363"/>
                      </a:cubicBezTo>
                      <a:cubicBezTo>
                        <a:pt x="52388" y="56695"/>
                        <a:pt x="25717" y="51933"/>
                        <a:pt x="0" y="55743"/>
                      </a:cubicBezTo>
                      <a:cubicBezTo>
                        <a:pt x="2858" y="40503"/>
                        <a:pt x="6667" y="26215"/>
                        <a:pt x="11430" y="11928"/>
                      </a:cubicBezTo>
                      <a:cubicBezTo>
                        <a:pt x="55245" y="10023"/>
                        <a:pt x="100013" y="2403"/>
                        <a:pt x="144780" y="498"/>
                      </a:cubicBezTo>
                      <a:cubicBezTo>
                        <a:pt x="158115" y="-455"/>
                        <a:pt x="172402" y="-455"/>
                        <a:pt x="184785" y="4308"/>
                      </a:cubicBezTo>
                      <a:cubicBezTo>
                        <a:pt x="196215" y="8118"/>
                        <a:pt x="205740" y="13833"/>
                        <a:pt x="215265" y="19548"/>
                      </a:cubicBezTo>
                      <a:cubicBezTo>
                        <a:pt x="277178" y="53838"/>
                        <a:pt x="353378" y="53838"/>
                        <a:pt x="422910" y="38598"/>
                      </a:cubicBezTo>
                      <a:cubicBezTo>
                        <a:pt x="451485" y="31930"/>
                        <a:pt x="481013" y="23358"/>
                        <a:pt x="510540" y="24310"/>
                      </a:cubicBezTo>
                      <a:cubicBezTo>
                        <a:pt x="550545" y="25263"/>
                        <a:pt x="587693" y="45265"/>
                        <a:pt x="625793" y="59553"/>
                      </a:cubicBezTo>
                      <a:cubicBezTo>
                        <a:pt x="628650" y="76698"/>
                        <a:pt x="630555" y="93843"/>
                        <a:pt x="630555" y="111940"/>
                      </a:cubicBezTo>
                      <a:cubicBezTo>
                        <a:pt x="630555" y="119560"/>
                        <a:pt x="630555" y="127180"/>
                        <a:pt x="629603" y="134800"/>
                      </a:cubicBezTo>
                      <a:cubicBezTo>
                        <a:pt x="521970" y="137658"/>
                        <a:pt x="418148" y="89080"/>
                        <a:pt x="310515" y="90033"/>
                      </a:cubicBezTo>
                      <a:cubicBezTo>
                        <a:pt x="267653" y="89080"/>
                        <a:pt x="227648" y="97653"/>
                        <a:pt x="187642" y="928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03" name="Freeform: Shape 202"/>
                <p:cNvSpPr/>
                <p:nvPr/>
              </p:nvSpPr>
              <p:spPr>
                <a:xfrm>
                  <a:off x="5794057" y="3118484"/>
                  <a:ext cx="505777" cy="81336"/>
                </a:xfrm>
                <a:custGeom>
                  <a:avLst/>
                  <a:gdLst>
                    <a:gd name="connsiteX0" fmla="*/ 505777 w 505777"/>
                    <a:gd name="connsiteY0" fmla="*/ 67627 h 81336"/>
                    <a:gd name="connsiteX1" fmla="*/ 459105 w 505777"/>
                    <a:gd name="connsiteY1" fmla="*/ 70485 h 81336"/>
                    <a:gd name="connsiteX2" fmla="*/ 376238 w 505777"/>
                    <a:gd name="connsiteY2" fmla="*/ 80963 h 81336"/>
                    <a:gd name="connsiteX3" fmla="*/ 310515 w 505777"/>
                    <a:gd name="connsiteY3" fmla="*/ 79057 h 81336"/>
                    <a:gd name="connsiteX4" fmla="*/ 134302 w 505777"/>
                    <a:gd name="connsiteY4" fmla="*/ 68580 h 81336"/>
                    <a:gd name="connsiteX5" fmla="*/ 52388 w 505777"/>
                    <a:gd name="connsiteY5" fmla="*/ 57150 h 81336"/>
                    <a:gd name="connsiteX6" fmla="*/ 0 w 505777"/>
                    <a:gd name="connsiteY6" fmla="*/ 40005 h 81336"/>
                    <a:gd name="connsiteX7" fmla="*/ 40005 w 505777"/>
                    <a:gd name="connsiteY7" fmla="*/ 0 h 81336"/>
                    <a:gd name="connsiteX8" fmla="*/ 104775 w 505777"/>
                    <a:gd name="connsiteY8" fmla="*/ 11430 h 81336"/>
                    <a:gd name="connsiteX9" fmla="*/ 198120 w 505777"/>
                    <a:gd name="connsiteY9" fmla="*/ 27622 h 81336"/>
                    <a:gd name="connsiteX10" fmla="*/ 319088 w 505777"/>
                    <a:gd name="connsiteY10" fmla="*/ 10477 h 81336"/>
                    <a:gd name="connsiteX11" fmla="*/ 466725 w 505777"/>
                    <a:gd name="connsiteY11" fmla="*/ 18097 h 81336"/>
                    <a:gd name="connsiteX12" fmla="*/ 505777 w 505777"/>
                    <a:gd name="connsiteY12" fmla="*/ 67627 h 81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05777" h="81336">
                      <a:moveTo>
                        <a:pt x="505777" y="67627"/>
                      </a:moveTo>
                      <a:cubicBezTo>
                        <a:pt x="490538" y="67627"/>
                        <a:pt x="474345" y="68580"/>
                        <a:pt x="459105" y="70485"/>
                      </a:cubicBezTo>
                      <a:cubicBezTo>
                        <a:pt x="431483" y="73342"/>
                        <a:pt x="403860" y="79057"/>
                        <a:pt x="376238" y="80963"/>
                      </a:cubicBezTo>
                      <a:cubicBezTo>
                        <a:pt x="354330" y="81915"/>
                        <a:pt x="332422" y="80963"/>
                        <a:pt x="310515" y="79057"/>
                      </a:cubicBezTo>
                      <a:cubicBezTo>
                        <a:pt x="251460" y="75248"/>
                        <a:pt x="192405" y="72390"/>
                        <a:pt x="134302" y="68580"/>
                      </a:cubicBezTo>
                      <a:cubicBezTo>
                        <a:pt x="106680" y="66675"/>
                        <a:pt x="79057" y="64770"/>
                        <a:pt x="52388" y="57150"/>
                      </a:cubicBezTo>
                      <a:cubicBezTo>
                        <a:pt x="34290" y="52388"/>
                        <a:pt x="18097" y="43815"/>
                        <a:pt x="0" y="40005"/>
                      </a:cubicBezTo>
                      <a:cubicBezTo>
                        <a:pt x="12382" y="25717"/>
                        <a:pt x="25717" y="12382"/>
                        <a:pt x="40005" y="0"/>
                      </a:cubicBezTo>
                      <a:cubicBezTo>
                        <a:pt x="61913" y="2857"/>
                        <a:pt x="82867" y="6667"/>
                        <a:pt x="104775" y="11430"/>
                      </a:cubicBezTo>
                      <a:cubicBezTo>
                        <a:pt x="135255" y="18097"/>
                        <a:pt x="165735" y="27622"/>
                        <a:pt x="198120" y="27622"/>
                      </a:cubicBezTo>
                      <a:cubicBezTo>
                        <a:pt x="239077" y="28575"/>
                        <a:pt x="279082" y="15240"/>
                        <a:pt x="319088" y="10477"/>
                      </a:cubicBezTo>
                      <a:cubicBezTo>
                        <a:pt x="367665" y="4763"/>
                        <a:pt x="417195" y="12382"/>
                        <a:pt x="466725" y="18097"/>
                      </a:cubicBezTo>
                      <a:cubicBezTo>
                        <a:pt x="480060" y="33338"/>
                        <a:pt x="494347" y="49530"/>
                        <a:pt x="505777" y="676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5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</p:grpSp>
        <p:sp>
          <p:nvSpPr>
            <p:cNvPr id="198" name="Freeform: Shape 197"/>
            <p:cNvSpPr/>
            <p:nvPr/>
          </p:nvSpPr>
          <p:spPr>
            <a:xfrm>
              <a:off x="5453242" y="3131996"/>
              <a:ext cx="1155911" cy="504377"/>
            </a:xfrm>
            <a:custGeom>
              <a:avLst/>
              <a:gdLst>
                <a:gd name="connsiteX0" fmla="*/ 2677 w 1155911"/>
                <a:gd name="connsiteY0" fmla="*/ 84595 h 504377"/>
                <a:gd name="connsiteX1" fmla="*/ 357007 w 1155911"/>
                <a:gd name="connsiteY1" fmla="*/ 7443 h 504377"/>
                <a:gd name="connsiteX2" fmla="*/ 309382 w 1155911"/>
                <a:gd name="connsiteY2" fmla="*/ 69355 h 504377"/>
                <a:gd name="connsiteX3" fmla="*/ 159839 w 1155911"/>
                <a:gd name="connsiteY3" fmla="*/ 130315 h 504377"/>
                <a:gd name="connsiteX4" fmla="*/ 537982 w 1155911"/>
                <a:gd name="connsiteY4" fmla="*/ 389395 h 504377"/>
                <a:gd name="connsiteX5" fmla="*/ 996134 w 1155911"/>
                <a:gd name="connsiteY5" fmla="*/ 374155 h 504377"/>
                <a:gd name="connsiteX6" fmla="*/ 899932 w 1155911"/>
                <a:gd name="connsiteY6" fmla="*/ 239853 h 504377"/>
                <a:gd name="connsiteX7" fmla="*/ 899932 w 1155911"/>
                <a:gd name="connsiteY7" fmla="*/ 229376 h 504377"/>
                <a:gd name="connsiteX8" fmla="*/ 893264 w 1155911"/>
                <a:gd name="connsiteY8" fmla="*/ 162701 h 504377"/>
                <a:gd name="connsiteX9" fmla="*/ 1153297 w 1155911"/>
                <a:gd name="connsiteY9" fmla="*/ 419876 h 504377"/>
                <a:gd name="connsiteX10" fmla="*/ 522742 w 1155911"/>
                <a:gd name="connsiteY10" fmla="*/ 440830 h 504377"/>
                <a:gd name="connsiteX11" fmla="*/ 2677 w 1155911"/>
                <a:gd name="connsiteY11" fmla="*/ 84595 h 50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911" h="504377">
                  <a:moveTo>
                    <a:pt x="2677" y="84595"/>
                  </a:moveTo>
                  <a:cubicBezTo>
                    <a:pt x="23632" y="12205"/>
                    <a:pt x="165554" y="-14465"/>
                    <a:pt x="357007" y="7443"/>
                  </a:cubicBezTo>
                  <a:cubicBezTo>
                    <a:pt x="338909" y="26493"/>
                    <a:pt x="322717" y="46495"/>
                    <a:pt x="309382" y="69355"/>
                  </a:cubicBezTo>
                  <a:cubicBezTo>
                    <a:pt x="227467" y="72213"/>
                    <a:pt x="171269" y="93168"/>
                    <a:pt x="159839" y="130315"/>
                  </a:cubicBezTo>
                  <a:cubicBezTo>
                    <a:pt x="137932" y="206516"/>
                    <a:pt x="306524" y="322720"/>
                    <a:pt x="537982" y="389395"/>
                  </a:cubicBezTo>
                  <a:cubicBezTo>
                    <a:pt x="768487" y="457023"/>
                    <a:pt x="974227" y="450355"/>
                    <a:pt x="996134" y="374155"/>
                  </a:cubicBezTo>
                  <a:cubicBezTo>
                    <a:pt x="1007564" y="336055"/>
                    <a:pt x="969464" y="287478"/>
                    <a:pt x="899932" y="239853"/>
                  </a:cubicBezTo>
                  <a:cubicBezTo>
                    <a:pt x="899932" y="236043"/>
                    <a:pt x="899932" y="233186"/>
                    <a:pt x="899932" y="229376"/>
                  </a:cubicBezTo>
                  <a:cubicBezTo>
                    <a:pt x="899932" y="206516"/>
                    <a:pt x="897074" y="183655"/>
                    <a:pt x="893264" y="162701"/>
                  </a:cubicBezTo>
                  <a:cubicBezTo>
                    <a:pt x="1067572" y="247473"/>
                    <a:pt x="1174252" y="347486"/>
                    <a:pt x="1153297" y="419876"/>
                  </a:cubicBezTo>
                  <a:cubicBezTo>
                    <a:pt x="1122817" y="523698"/>
                    <a:pt x="840877" y="533223"/>
                    <a:pt x="522742" y="440830"/>
                  </a:cubicBezTo>
                  <a:cubicBezTo>
                    <a:pt x="205559" y="348438"/>
                    <a:pt x="-27803" y="189370"/>
                    <a:pt x="2677" y="84595"/>
                  </a:cubicBez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</p:grpSp>
      <p:grpSp>
        <p:nvGrpSpPr>
          <p:cNvPr id="179" name="Graphic 175"/>
          <p:cNvGrpSpPr/>
          <p:nvPr/>
        </p:nvGrpSpPr>
        <p:grpSpPr>
          <a:xfrm>
            <a:off x="10021938" y="-16119200"/>
            <a:ext cx="15395013" cy="15395013"/>
            <a:chOff x="5635816" y="2968499"/>
            <a:chExt cx="789026" cy="789026"/>
          </a:xfrm>
        </p:grpSpPr>
        <p:sp>
          <p:nvSpPr>
            <p:cNvPr id="180" name="Freeform: Shape 179"/>
            <p:cNvSpPr/>
            <p:nvPr/>
          </p:nvSpPr>
          <p:spPr>
            <a:xfrm rot="-2400131">
              <a:off x="5750302" y="3082984"/>
              <a:ext cx="560055" cy="560055"/>
            </a:xfrm>
            <a:custGeom>
              <a:avLst/>
              <a:gdLst>
                <a:gd name="connsiteX0" fmla="*/ 560055 w 560055"/>
                <a:gd name="connsiteY0" fmla="*/ 280028 h 560055"/>
                <a:gd name="connsiteX1" fmla="*/ 280028 w 560055"/>
                <a:gd name="connsiteY1" fmla="*/ 560055 h 560055"/>
                <a:gd name="connsiteX2" fmla="*/ 0 w 560055"/>
                <a:gd name="connsiteY2" fmla="*/ 280028 h 560055"/>
                <a:gd name="connsiteX3" fmla="*/ 280028 w 560055"/>
                <a:gd name="connsiteY3" fmla="*/ 0 h 560055"/>
                <a:gd name="connsiteX4" fmla="*/ 560055 w 560055"/>
                <a:gd name="connsiteY4" fmla="*/ 280028 h 56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055" h="560055">
                  <a:moveTo>
                    <a:pt x="560055" y="280028"/>
                  </a:moveTo>
                  <a:cubicBezTo>
                    <a:pt x="560055" y="434683"/>
                    <a:pt x="434683" y="560055"/>
                    <a:pt x="280028" y="560055"/>
                  </a:cubicBezTo>
                  <a:cubicBezTo>
                    <a:pt x="125373" y="560055"/>
                    <a:pt x="0" y="434683"/>
                    <a:pt x="0" y="280028"/>
                  </a:cubicBezTo>
                  <a:cubicBezTo>
                    <a:pt x="0" y="125373"/>
                    <a:pt x="125373" y="0"/>
                    <a:pt x="280028" y="0"/>
                  </a:cubicBezTo>
                  <a:cubicBezTo>
                    <a:pt x="434683" y="0"/>
                    <a:pt x="560055" y="125373"/>
                    <a:pt x="560055" y="2800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181" name="Graphic 175"/>
            <p:cNvGrpSpPr/>
            <p:nvPr/>
          </p:nvGrpSpPr>
          <p:grpSpPr>
            <a:xfrm>
              <a:off x="5827394" y="3148964"/>
              <a:ext cx="420052" cy="405764"/>
              <a:chOff x="5827394" y="3148964"/>
              <a:chExt cx="420052" cy="405764"/>
            </a:xfrm>
            <a:solidFill>
              <a:srgbClr val="EBA25D"/>
            </a:solidFill>
          </p:grpSpPr>
          <p:sp>
            <p:nvSpPr>
              <p:cNvPr id="182" name="Freeform: Shape 181"/>
              <p:cNvSpPr/>
              <p:nvPr/>
            </p:nvSpPr>
            <p:spPr>
              <a:xfrm>
                <a:off x="5827394" y="3228974"/>
                <a:ext cx="118110" cy="118110"/>
              </a:xfrm>
              <a:custGeom>
                <a:avLst/>
                <a:gdLst>
                  <a:gd name="connsiteX0" fmla="*/ 118110 w 118110"/>
                  <a:gd name="connsiteY0" fmla="*/ 59055 h 118110"/>
                  <a:gd name="connsiteX1" fmla="*/ 59055 w 118110"/>
                  <a:gd name="connsiteY1" fmla="*/ 118110 h 118110"/>
                  <a:gd name="connsiteX2" fmla="*/ 0 w 118110"/>
                  <a:gd name="connsiteY2" fmla="*/ 59055 h 118110"/>
                  <a:gd name="connsiteX3" fmla="*/ 59055 w 118110"/>
                  <a:gd name="connsiteY3" fmla="*/ 0 h 118110"/>
                  <a:gd name="connsiteX4" fmla="*/ 118110 w 118110"/>
                  <a:gd name="connsiteY4" fmla="*/ 59055 h 11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110" h="11811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6670"/>
                      <a:pt x="118110" y="5905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183" name="Freeform: Shape 182"/>
              <p:cNvSpPr/>
              <p:nvPr/>
            </p:nvSpPr>
            <p:spPr>
              <a:xfrm>
                <a:off x="5827394" y="3378517"/>
                <a:ext cx="38100" cy="38099"/>
              </a:xfrm>
              <a:custGeom>
                <a:avLst/>
                <a:gdLst>
                  <a:gd name="connsiteX0" fmla="*/ 38100 w 38100"/>
                  <a:gd name="connsiteY0" fmla="*/ 19050 h 38099"/>
                  <a:gd name="connsiteX1" fmla="*/ 19050 w 38100"/>
                  <a:gd name="connsiteY1" fmla="*/ 38100 h 38099"/>
                  <a:gd name="connsiteX2" fmla="*/ 0 w 38100"/>
                  <a:gd name="connsiteY2" fmla="*/ 19050 h 38099"/>
                  <a:gd name="connsiteX3" fmla="*/ 19050 w 38100"/>
                  <a:gd name="connsiteY3" fmla="*/ 0 h 38099"/>
                  <a:gd name="connsiteX4" fmla="*/ 38100 w 38100"/>
                  <a:gd name="connsiteY4" fmla="*/ 19050 h 3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099">
                    <a:moveTo>
                      <a:pt x="38100" y="19050"/>
                    </a:moveTo>
                    <a:cubicBezTo>
                      <a:pt x="38100" y="29527"/>
                      <a:pt x="29528" y="38100"/>
                      <a:pt x="19050" y="38100"/>
                    </a:cubicBezTo>
                    <a:cubicBezTo>
                      <a:pt x="8573" y="38100"/>
                      <a:pt x="0" y="29527"/>
                      <a:pt x="0" y="19050"/>
                    </a:cubicBezTo>
                    <a:cubicBezTo>
                      <a:pt x="0" y="8572"/>
                      <a:pt x="8573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184" name="Freeform: Shape 183"/>
              <p:cNvSpPr/>
              <p:nvPr/>
            </p:nvSpPr>
            <p:spPr>
              <a:xfrm>
                <a:off x="5900737" y="3438524"/>
                <a:ext cx="53339" cy="53339"/>
              </a:xfrm>
              <a:custGeom>
                <a:avLst/>
                <a:gdLst>
                  <a:gd name="connsiteX0" fmla="*/ 53340 w 53339"/>
                  <a:gd name="connsiteY0" fmla="*/ 26670 h 53339"/>
                  <a:gd name="connsiteX1" fmla="*/ 26670 w 53339"/>
                  <a:gd name="connsiteY1" fmla="*/ 53340 h 53339"/>
                  <a:gd name="connsiteX2" fmla="*/ 0 w 53339"/>
                  <a:gd name="connsiteY2" fmla="*/ 26670 h 53339"/>
                  <a:gd name="connsiteX3" fmla="*/ 26670 w 53339"/>
                  <a:gd name="connsiteY3" fmla="*/ 0 h 53339"/>
                  <a:gd name="connsiteX4" fmla="*/ 53340 w 53339"/>
                  <a:gd name="connsiteY4" fmla="*/ 2667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39" h="53339">
                    <a:moveTo>
                      <a:pt x="53340" y="26670"/>
                    </a:moveTo>
                    <a:cubicBezTo>
                      <a:pt x="53340" y="41399"/>
                      <a:pt x="41399" y="53340"/>
                      <a:pt x="26670" y="53340"/>
                    </a:cubicBezTo>
                    <a:cubicBezTo>
                      <a:pt x="11941" y="53340"/>
                      <a:pt x="0" y="41400"/>
                      <a:pt x="0" y="26670"/>
                    </a:cubicBezTo>
                    <a:cubicBezTo>
                      <a:pt x="0" y="11941"/>
                      <a:pt x="11941" y="0"/>
                      <a:pt x="26670" y="0"/>
                    </a:cubicBezTo>
                    <a:cubicBezTo>
                      <a:pt x="41399" y="0"/>
                      <a:pt x="53340" y="11941"/>
                      <a:pt x="53340" y="2667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185" name="Freeform: Shape 184"/>
              <p:cNvSpPr/>
              <p:nvPr/>
            </p:nvSpPr>
            <p:spPr>
              <a:xfrm>
                <a:off x="5973127" y="3347084"/>
                <a:ext cx="24764" cy="24764"/>
              </a:xfrm>
              <a:custGeom>
                <a:avLst/>
                <a:gdLst>
                  <a:gd name="connsiteX0" fmla="*/ 24765 w 24764"/>
                  <a:gd name="connsiteY0" fmla="*/ 12383 h 24764"/>
                  <a:gd name="connsiteX1" fmla="*/ 12383 w 24764"/>
                  <a:gd name="connsiteY1" fmla="*/ 24765 h 24764"/>
                  <a:gd name="connsiteX2" fmla="*/ 0 w 24764"/>
                  <a:gd name="connsiteY2" fmla="*/ 12383 h 24764"/>
                  <a:gd name="connsiteX3" fmla="*/ 12383 w 24764"/>
                  <a:gd name="connsiteY3" fmla="*/ 0 h 24764"/>
                  <a:gd name="connsiteX4" fmla="*/ 24765 w 24764"/>
                  <a:gd name="connsiteY4" fmla="*/ 12383 h 2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64" h="24764">
                    <a:moveTo>
                      <a:pt x="24765" y="12383"/>
                    </a:moveTo>
                    <a:cubicBezTo>
                      <a:pt x="24765" y="19221"/>
                      <a:pt x="19221" y="24765"/>
                      <a:pt x="12383" y="24765"/>
                    </a:cubicBezTo>
                    <a:cubicBezTo>
                      <a:pt x="5544" y="24765"/>
                      <a:pt x="0" y="19221"/>
                      <a:pt x="0" y="12383"/>
                    </a:cubicBezTo>
                    <a:cubicBezTo>
                      <a:pt x="0" y="5544"/>
                      <a:pt x="5544" y="0"/>
                      <a:pt x="12383" y="0"/>
                    </a:cubicBezTo>
                    <a:cubicBezTo>
                      <a:pt x="19221" y="0"/>
                      <a:pt x="24765" y="5544"/>
                      <a:pt x="24765" y="1238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186" name="Freeform: Shape 185"/>
              <p:cNvSpPr/>
              <p:nvPr/>
            </p:nvSpPr>
            <p:spPr>
              <a:xfrm>
                <a:off x="6082664" y="3148964"/>
                <a:ext cx="47625" cy="47625"/>
              </a:xfrm>
              <a:custGeom>
                <a:avLst/>
                <a:gdLst>
                  <a:gd name="connsiteX0" fmla="*/ 47625 w 47625"/>
                  <a:gd name="connsiteY0" fmla="*/ 23813 h 47625"/>
                  <a:gd name="connsiteX1" fmla="*/ 23813 w 47625"/>
                  <a:gd name="connsiteY1" fmla="*/ 47625 h 47625"/>
                  <a:gd name="connsiteX2" fmla="*/ 0 w 47625"/>
                  <a:gd name="connsiteY2" fmla="*/ 23813 h 47625"/>
                  <a:gd name="connsiteX3" fmla="*/ 23813 w 47625"/>
                  <a:gd name="connsiteY3" fmla="*/ 0 h 47625"/>
                  <a:gd name="connsiteX4" fmla="*/ 47625 w 47625"/>
                  <a:gd name="connsiteY4" fmla="*/ 23813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47625" y="23813"/>
                    </a:moveTo>
                    <a:cubicBezTo>
                      <a:pt x="47625" y="37148"/>
                      <a:pt x="37148" y="47625"/>
                      <a:pt x="23813" y="47625"/>
                    </a:cubicBezTo>
                    <a:cubicBezTo>
                      <a:pt x="10477" y="47625"/>
                      <a:pt x="0" y="37148"/>
                      <a:pt x="0" y="23813"/>
                    </a:cubicBezTo>
                    <a:cubicBezTo>
                      <a:pt x="0" y="10478"/>
                      <a:pt x="10477" y="0"/>
                      <a:pt x="23813" y="0"/>
                    </a:cubicBezTo>
                    <a:cubicBezTo>
                      <a:pt x="37148" y="0"/>
                      <a:pt x="47625" y="10478"/>
                      <a:pt x="47625" y="2381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187" name="Freeform: Shape 186"/>
              <p:cNvSpPr/>
              <p:nvPr/>
            </p:nvSpPr>
            <p:spPr>
              <a:xfrm>
                <a:off x="6158864" y="3240404"/>
                <a:ext cx="74295" cy="74294"/>
              </a:xfrm>
              <a:custGeom>
                <a:avLst/>
                <a:gdLst>
                  <a:gd name="connsiteX0" fmla="*/ 74295 w 74295"/>
                  <a:gd name="connsiteY0" fmla="*/ 37147 h 74294"/>
                  <a:gd name="connsiteX1" fmla="*/ 37148 w 74295"/>
                  <a:gd name="connsiteY1" fmla="*/ 74295 h 74294"/>
                  <a:gd name="connsiteX2" fmla="*/ 0 w 74295"/>
                  <a:gd name="connsiteY2" fmla="*/ 37147 h 74294"/>
                  <a:gd name="connsiteX3" fmla="*/ 37148 w 74295"/>
                  <a:gd name="connsiteY3" fmla="*/ 0 h 74294"/>
                  <a:gd name="connsiteX4" fmla="*/ 74295 w 74295"/>
                  <a:gd name="connsiteY4" fmla="*/ 37147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95" h="74294">
                    <a:moveTo>
                      <a:pt x="74295" y="37147"/>
                    </a:moveTo>
                    <a:cubicBezTo>
                      <a:pt x="74295" y="57150"/>
                      <a:pt x="58102" y="74295"/>
                      <a:pt x="37148" y="74295"/>
                    </a:cubicBezTo>
                    <a:cubicBezTo>
                      <a:pt x="17145" y="74295"/>
                      <a:pt x="0" y="58102"/>
                      <a:pt x="0" y="37147"/>
                    </a:cubicBezTo>
                    <a:cubicBezTo>
                      <a:pt x="0" y="17145"/>
                      <a:pt x="16193" y="0"/>
                      <a:pt x="37148" y="0"/>
                    </a:cubicBezTo>
                    <a:cubicBezTo>
                      <a:pt x="58102" y="0"/>
                      <a:pt x="74295" y="16193"/>
                      <a:pt x="74295" y="37147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188" name="Freeform: Shape 187"/>
              <p:cNvSpPr/>
              <p:nvPr/>
            </p:nvSpPr>
            <p:spPr>
              <a:xfrm>
                <a:off x="6165532" y="3426142"/>
                <a:ext cx="81914" cy="81914"/>
              </a:xfrm>
              <a:custGeom>
                <a:avLst/>
                <a:gdLst>
                  <a:gd name="connsiteX0" fmla="*/ 81915 w 81914"/>
                  <a:gd name="connsiteY0" fmla="*/ 40958 h 81914"/>
                  <a:gd name="connsiteX1" fmla="*/ 40957 w 81914"/>
                  <a:gd name="connsiteY1" fmla="*/ 81915 h 81914"/>
                  <a:gd name="connsiteX2" fmla="*/ 0 w 81914"/>
                  <a:gd name="connsiteY2" fmla="*/ 40958 h 81914"/>
                  <a:gd name="connsiteX3" fmla="*/ 40957 w 81914"/>
                  <a:gd name="connsiteY3" fmla="*/ 0 h 81914"/>
                  <a:gd name="connsiteX4" fmla="*/ 81915 w 81914"/>
                  <a:gd name="connsiteY4" fmla="*/ 40958 h 81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4" h="81914">
                    <a:moveTo>
                      <a:pt x="81915" y="40958"/>
                    </a:moveTo>
                    <a:cubicBezTo>
                      <a:pt x="81915" y="63578"/>
                      <a:pt x="63578" y="81915"/>
                      <a:pt x="40957" y="81915"/>
                    </a:cubicBezTo>
                    <a:cubicBezTo>
                      <a:pt x="18337" y="81915"/>
                      <a:pt x="0" y="63578"/>
                      <a:pt x="0" y="40958"/>
                    </a:cubicBezTo>
                    <a:cubicBezTo>
                      <a:pt x="0" y="18337"/>
                      <a:pt x="18337" y="0"/>
                      <a:pt x="40957" y="0"/>
                    </a:cubicBezTo>
                    <a:cubicBezTo>
                      <a:pt x="63578" y="0"/>
                      <a:pt x="81915" y="18337"/>
                      <a:pt x="81915" y="4095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189" name="Freeform: Shape 188"/>
              <p:cNvSpPr/>
              <p:nvPr/>
            </p:nvSpPr>
            <p:spPr>
              <a:xfrm>
                <a:off x="6097904" y="3508949"/>
                <a:ext cx="45720" cy="45780"/>
              </a:xfrm>
              <a:custGeom>
                <a:avLst/>
                <a:gdLst>
                  <a:gd name="connsiteX0" fmla="*/ 45720 w 45720"/>
                  <a:gd name="connsiteY0" fmla="*/ 22920 h 45780"/>
                  <a:gd name="connsiteX1" fmla="*/ 22860 w 45720"/>
                  <a:gd name="connsiteY1" fmla="*/ 45780 h 45780"/>
                  <a:gd name="connsiteX2" fmla="*/ 0 w 45720"/>
                  <a:gd name="connsiteY2" fmla="*/ 22920 h 45780"/>
                  <a:gd name="connsiteX3" fmla="*/ 22860 w 45720"/>
                  <a:gd name="connsiteY3" fmla="*/ 60 h 45780"/>
                  <a:gd name="connsiteX4" fmla="*/ 45720 w 45720"/>
                  <a:gd name="connsiteY4" fmla="*/ 22920 h 45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" h="45780">
                    <a:moveTo>
                      <a:pt x="45720" y="22920"/>
                    </a:moveTo>
                    <a:cubicBezTo>
                      <a:pt x="45720" y="35303"/>
                      <a:pt x="35243" y="45780"/>
                      <a:pt x="22860" y="45780"/>
                    </a:cubicBezTo>
                    <a:cubicBezTo>
                      <a:pt x="10478" y="45780"/>
                      <a:pt x="0" y="35303"/>
                      <a:pt x="0" y="22920"/>
                    </a:cubicBezTo>
                    <a:cubicBezTo>
                      <a:pt x="0" y="10538"/>
                      <a:pt x="10478" y="60"/>
                      <a:pt x="22860" y="60"/>
                    </a:cubicBezTo>
                    <a:cubicBezTo>
                      <a:pt x="35243" y="-892"/>
                      <a:pt x="45720" y="9585"/>
                      <a:pt x="45720" y="2292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190" name="Freeform: Shape 189"/>
            <p:cNvSpPr/>
            <p:nvPr/>
          </p:nvSpPr>
          <p:spPr>
            <a:xfrm>
              <a:off x="5838824" y="3169919"/>
              <a:ext cx="470519" cy="472593"/>
            </a:xfrm>
            <a:custGeom>
              <a:avLst/>
              <a:gdLst>
                <a:gd name="connsiteX0" fmla="*/ 401955 w 470519"/>
                <a:gd name="connsiteY0" fmla="*/ 30480 h 472593"/>
                <a:gd name="connsiteX1" fmla="*/ 393383 w 470519"/>
                <a:gd name="connsiteY1" fmla="*/ 0 h 472593"/>
                <a:gd name="connsiteX2" fmla="*/ 463867 w 470519"/>
                <a:gd name="connsiteY2" fmla="*/ 132398 h 472593"/>
                <a:gd name="connsiteX3" fmla="*/ 251460 w 470519"/>
                <a:gd name="connsiteY3" fmla="*/ 465772 h 472593"/>
                <a:gd name="connsiteX4" fmla="*/ 0 w 470519"/>
                <a:gd name="connsiteY4" fmla="*/ 397193 h 472593"/>
                <a:gd name="connsiteX5" fmla="*/ 162877 w 470519"/>
                <a:gd name="connsiteY5" fmla="*/ 404813 h 472593"/>
                <a:gd name="connsiteX6" fmla="*/ 401955 w 470519"/>
                <a:gd name="connsiteY6" fmla="*/ 30480 h 472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0519" h="472593">
                  <a:moveTo>
                    <a:pt x="401955" y="30480"/>
                  </a:moveTo>
                  <a:cubicBezTo>
                    <a:pt x="400050" y="20003"/>
                    <a:pt x="397192" y="10478"/>
                    <a:pt x="393383" y="0"/>
                  </a:cubicBezTo>
                  <a:cubicBezTo>
                    <a:pt x="427673" y="35243"/>
                    <a:pt x="452438" y="80963"/>
                    <a:pt x="463867" y="132398"/>
                  </a:cubicBezTo>
                  <a:cubicBezTo>
                    <a:pt x="497205" y="282893"/>
                    <a:pt x="401955" y="432435"/>
                    <a:pt x="251460" y="465772"/>
                  </a:cubicBezTo>
                  <a:cubicBezTo>
                    <a:pt x="158115" y="486728"/>
                    <a:pt x="64770" y="458153"/>
                    <a:pt x="0" y="397193"/>
                  </a:cubicBezTo>
                  <a:cubicBezTo>
                    <a:pt x="51435" y="413385"/>
                    <a:pt x="106680" y="417195"/>
                    <a:pt x="162877" y="404813"/>
                  </a:cubicBezTo>
                  <a:cubicBezTo>
                    <a:pt x="332423" y="367665"/>
                    <a:pt x="439103" y="200025"/>
                    <a:pt x="401955" y="3048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</p:grpSp>
      <p:grpSp>
        <p:nvGrpSpPr>
          <p:cNvPr id="48" name="Group 47"/>
          <p:cNvGrpSpPr/>
          <p:nvPr/>
        </p:nvGrpSpPr>
        <p:grpSpPr>
          <a:xfrm rot="10237181">
            <a:off x="12688223" y="10735895"/>
            <a:ext cx="1223721" cy="1339544"/>
            <a:chOff x="5491713" y="2773467"/>
            <a:chExt cx="1074821" cy="1176549"/>
          </a:xfrm>
        </p:grpSpPr>
        <p:sp>
          <p:nvSpPr>
            <p:cNvPr id="49" name="Freeform: Shape 48"/>
            <p:cNvSpPr/>
            <p:nvPr/>
          </p:nvSpPr>
          <p:spPr>
            <a:xfrm>
              <a:off x="5797496" y="3309937"/>
              <a:ext cx="228018" cy="450532"/>
            </a:xfrm>
            <a:custGeom>
              <a:avLst/>
              <a:gdLst>
                <a:gd name="connsiteX0" fmla="*/ 4181 w 228018"/>
                <a:gd name="connsiteY0" fmla="*/ 0 h 450532"/>
                <a:gd name="connsiteX1" fmla="*/ 371 w 228018"/>
                <a:gd name="connsiteY1" fmla="*/ 79058 h 450532"/>
                <a:gd name="connsiteX2" fmla="*/ 69903 w 228018"/>
                <a:gd name="connsiteY2" fmla="*/ 275272 h 450532"/>
                <a:gd name="connsiteX3" fmla="*/ 228018 w 228018"/>
                <a:gd name="connsiteY3" fmla="*/ 450533 h 450532"/>
                <a:gd name="connsiteX4" fmla="*/ 133721 w 228018"/>
                <a:gd name="connsiteY4" fmla="*/ 142875 h 450532"/>
                <a:gd name="connsiteX5" fmla="*/ 4181 w 228018"/>
                <a:gd name="connsiteY5" fmla="*/ 0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018" h="450532">
                  <a:moveTo>
                    <a:pt x="4181" y="0"/>
                  </a:moveTo>
                  <a:lnTo>
                    <a:pt x="371" y="79058"/>
                  </a:lnTo>
                  <a:cubicBezTo>
                    <a:pt x="-3439" y="151448"/>
                    <a:pt x="22278" y="221933"/>
                    <a:pt x="69903" y="275272"/>
                  </a:cubicBezTo>
                  <a:lnTo>
                    <a:pt x="228018" y="450533"/>
                  </a:lnTo>
                  <a:lnTo>
                    <a:pt x="133721" y="14287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6005512" y="3126104"/>
              <a:ext cx="424815" cy="268605"/>
            </a:xfrm>
            <a:custGeom>
              <a:avLst/>
              <a:gdLst>
                <a:gd name="connsiteX0" fmla="*/ 0 w 424815"/>
                <a:gd name="connsiteY0" fmla="*/ 0 h 268605"/>
                <a:gd name="connsiteX1" fmla="*/ 79058 w 424815"/>
                <a:gd name="connsiteY1" fmla="*/ 3810 h 268605"/>
                <a:gd name="connsiteX2" fmla="*/ 266700 w 424815"/>
                <a:gd name="connsiteY2" fmla="*/ 93345 h 268605"/>
                <a:gd name="connsiteX3" fmla="*/ 424815 w 424815"/>
                <a:gd name="connsiteY3" fmla="*/ 268605 h 268605"/>
                <a:gd name="connsiteX4" fmla="*/ 128588 w 424815"/>
                <a:gd name="connsiteY4" fmla="*/ 142875 h 268605"/>
                <a:gd name="connsiteX5" fmla="*/ 0 w 424815"/>
                <a:gd name="connsiteY5" fmla="*/ 0 h 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815" h="268605">
                  <a:moveTo>
                    <a:pt x="0" y="0"/>
                  </a:moveTo>
                  <a:lnTo>
                    <a:pt x="79058" y="3810"/>
                  </a:lnTo>
                  <a:cubicBezTo>
                    <a:pt x="151448" y="7620"/>
                    <a:pt x="219075" y="40005"/>
                    <a:pt x="266700" y="93345"/>
                  </a:cubicBezTo>
                  <a:lnTo>
                    <a:pt x="424815" y="268605"/>
                  </a:lnTo>
                  <a:lnTo>
                    <a:pt x="128588" y="142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6116716" y="3470441"/>
              <a:ext cx="449818" cy="479575"/>
            </a:xfrm>
            <a:custGeom>
              <a:avLst/>
              <a:gdLst>
                <a:gd name="connsiteX0" fmla="*/ 136446 w 449818"/>
                <a:gd name="connsiteY0" fmla="*/ 3326 h 479575"/>
                <a:gd name="connsiteX1" fmla="*/ 71676 w 449818"/>
                <a:gd name="connsiteY1" fmla="*/ 61428 h 479575"/>
                <a:gd name="connsiteX2" fmla="*/ 6906 w 449818"/>
                <a:gd name="connsiteY2" fmla="*/ 119531 h 479575"/>
                <a:gd name="connsiteX3" fmla="*/ 34528 w 449818"/>
                <a:gd name="connsiteY3" fmla="*/ 231926 h 479575"/>
                <a:gd name="connsiteX4" fmla="*/ 449818 w 449818"/>
                <a:gd name="connsiteY4" fmla="*/ 479576 h 479575"/>
                <a:gd name="connsiteX5" fmla="*/ 245031 w 449818"/>
                <a:gd name="connsiteY5" fmla="*/ 41426 h 479575"/>
                <a:gd name="connsiteX6" fmla="*/ 136446 w 449818"/>
                <a:gd name="connsiteY6" fmla="*/ 3326 h 47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818" h="479575">
                  <a:moveTo>
                    <a:pt x="136446" y="3326"/>
                  </a:moveTo>
                  <a:lnTo>
                    <a:pt x="71676" y="61428"/>
                  </a:lnTo>
                  <a:lnTo>
                    <a:pt x="6906" y="119531"/>
                  </a:lnTo>
                  <a:cubicBezTo>
                    <a:pt x="6906" y="119531"/>
                    <a:pt x="-20717" y="184301"/>
                    <a:pt x="34528" y="231926"/>
                  </a:cubicBezTo>
                  <a:cubicBezTo>
                    <a:pt x="89773" y="279551"/>
                    <a:pt x="263128" y="440523"/>
                    <a:pt x="449818" y="479576"/>
                  </a:cubicBezTo>
                  <a:cubicBezTo>
                    <a:pt x="429816" y="290028"/>
                    <a:pt x="286941" y="101433"/>
                    <a:pt x="245031" y="41426"/>
                  </a:cubicBezTo>
                  <a:cubicBezTo>
                    <a:pt x="203121" y="-16677"/>
                    <a:pt x="136446" y="3326"/>
                    <a:pt x="136446" y="3326"/>
                  </a:cubicBezTo>
                  <a:close/>
                </a:path>
              </a:pathLst>
            </a:custGeom>
            <a:solidFill>
              <a:srgbClr val="FFF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6071234" y="3415664"/>
              <a:ext cx="188594" cy="180975"/>
            </a:xfrm>
            <a:custGeom>
              <a:avLst/>
              <a:gdLst>
                <a:gd name="connsiteX0" fmla="*/ 0 w 188594"/>
                <a:gd name="connsiteY0" fmla="*/ 120015 h 180975"/>
                <a:gd name="connsiteX1" fmla="*/ 35242 w 188594"/>
                <a:gd name="connsiteY1" fmla="*/ 180975 h 180975"/>
                <a:gd name="connsiteX2" fmla="*/ 35242 w 188594"/>
                <a:gd name="connsiteY2" fmla="*/ 180975 h 180975"/>
                <a:gd name="connsiteX3" fmla="*/ 188595 w 188594"/>
                <a:gd name="connsiteY3" fmla="*/ 41910 h 180975"/>
                <a:gd name="connsiteX4" fmla="*/ 188595 w 188594"/>
                <a:gd name="connsiteY4" fmla="*/ 41910 h 180975"/>
                <a:gd name="connsiteX5" fmla="*/ 131445 w 188594"/>
                <a:gd name="connsiteY5" fmla="*/ 0 h 180975"/>
                <a:gd name="connsiteX6" fmla="*/ 0 w 188594"/>
                <a:gd name="connsiteY6" fmla="*/ 12001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594" h="180975">
                  <a:moveTo>
                    <a:pt x="0" y="120015"/>
                  </a:moveTo>
                  <a:cubicBezTo>
                    <a:pt x="0" y="120015"/>
                    <a:pt x="18098" y="166688"/>
                    <a:pt x="35242" y="180975"/>
                  </a:cubicBezTo>
                  <a:lnTo>
                    <a:pt x="35242" y="180975"/>
                  </a:lnTo>
                  <a:cubicBezTo>
                    <a:pt x="104775" y="160020"/>
                    <a:pt x="160973" y="109538"/>
                    <a:pt x="188595" y="41910"/>
                  </a:cubicBezTo>
                  <a:lnTo>
                    <a:pt x="188595" y="41910"/>
                  </a:lnTo>
                  <a:cubicBezTo>
                    <a:pt x="175260" y="22860"/>
                    <a:pt x="131445" y="0"/>
                    <a:pt x="131445" y="0"/>
                  </a:cubicBezTo>
                  <a:lnTo>
                    <a:pt x="0" y="1200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5491713" y="2773467"/>
              <a:ext cx="719538" cy="770785"/>
            </a:xfrm>
            <a:custGeom>
              <a:avLst/>
              <a:gdLst>
                <a:gd name="connsiteX0" fmla="*/ 19451 w 719538"/>
                <a:gd name="connsiteY0" fmla="*/ 9738 h 770785"/>
                <a:gd name="connsiteX1" fmla="*/ 176614 w 719538"/>
                <a:gd name="connsiteY1" fmla="*/ 473605 h 770785"/>
                <a:gd name="connsiteX2" fmla="*/ 574759 w 719538"/>
                <a:gd name="connsiteY2" fmla="*/ 770785 h 770785"/>
                <a:gd name="connsiteX3" fmla="*/ 574759 w 719538"/>
                <a:gd name="connsiteY3" fmla="*/ 770785 h 770785"/>
                <a:gd name="connsiteX4" fmla="*/ 719539 w 719538"/>
                <a:gd name="connsiteY4" fmla="*/ 639340 h 770785"/>
                <a:gd name="connsiteX5" fmla="*/ 464269 w 719538"/>
                <a:gd name="connsiteY5" fmla="*/ 212620 h 770785"/>
                <a:gd name="connsiteX6" fmla="*/ 19451 w 719538"/>
                <a:gd name="connsiteY6" fmla="*/ 9738 h 770785"/>
                <a:gd name="connsiteX7" fmla="*/ 525229 w 719538"/>
                <a:gd name="connsiteY7" fmla="*/ 569808 h 770785"/>
                <a:gd name="connsiteX8" fmla="*/ 400451 w 719538"/>
                <a:gd name="connsiteY8" fmla="*/ 563140 h 770785"/>
                <a:gd name="connsiteX9" fmla="*/ 407119 w 719538"/>
                <a:gd name="connsiteY9" fmla="*/ 438363 h 770785"/>
                <a:gd name="connsiteX10" fmla="*/ 531896 w 719538"/>
                <a:gd name="connsiteY10" fmla="*/ 445030 h 770785"/>
                <a:gd name="connsiteX11" fmla="*/ 525229 w 719538"/>
                <a:gd name="connsiteY11" fmla="*/ 569808 h 770785"/>
                <a:gd name="connsiteX12" fmla="*/ 381401 w 719538"/>
                <a:gd name="connsiteY12" fmla="*/ 410740 h 770785"/>
                <a:gd name="connsiteX13" fmla="*/ 224239 w 719538"/>
                <a:gd name="connsiteY13" fmla="*/ 403120 h 770785"/>
                <a:gd name="connsiteX14" fmla="*/ 231859 w 719538"/>
                <a:gd name="connsiteY14" fmla="*/ 245958 h 770785"/>
                <a:gd name="connsiteX15" fmla="*/ 389021 w 719538"/>
                <a:gd name="connsiteY15" fmla="*/ 253578 h 770785"/>
                <a:gd name="connsiteX16" fmla="*/ 381401 w 719538"/>
                <a:gd name="connsiteY16" fmla="*/ 410740 h 77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9538" h="770785">
                  <a:moveTo>
                    <a:pt x="19451" y="9738"/>
                  </a:moveTo>
                  <a:cubicBezTo>
                    <a:pt x="19451" y="9738"/>
                    <a:pt x="-81514" y="245958"/>
                    <a:pt x="176614" y="473605"/>
                  </a:cubicBezTo>
                  <a:cubicBezTo>
                    <a:pt x="434741" y="701253"/>
                    <a:pt x="574759" y="770785"/>
                    <a:pt x="574759" y="770785"/>
                  </a:cubicBezTo>
                  <a:lnTo>
                    <a:pt x="574759" y="770785"/>
                  </a:lnTo>
                  <a:cubicBezTo>
                    <a:pt x="644291" y="759355"/>
                    <a:pt x="701441" y="707920"/>
                    <a:pt x="719539" y="639340"/>
                  </a:cubicBezTo>
                  <a:cubicBezTo>
                    <a:pt x="719539" y="639340"/>
                    <a:pt x="664294" y="492655"/>
                    <a:pt x="464269" y="212620"/>
                  </a:cubicBezTo>
                  <a:cubicBezTo>
                    <a:pt x="264244" y="-67415"/>
                    <a:pt x="19451" y="9738"/>
                    <a:pt x="19451" y="9738"/>
                  </a:cubicBezTo>
                  <a:close/>
                  <a:moveTo>
                    <a:pt x="525229" y="569808"/>
                  </a:moveTo>
                  <a:cubicBezTo>
                    <a:pt x="489034" y="602193"/>
                    <a:pt x="432836" y="599335"/>
                    <a:pt x="400451" y="563140"/>
                  </a:cubicBezTo>
                  <a:cubicBezTo>
                    <a:pt x="368066" y="526945"/>
                    <a:pt x="370924" y="470748"/>
                    <a:pt x="407119" y="438363"/>
                  </a:cubicBezTo>
                  <a:cubicBezTo>
                    <a:pt x="443314" y="405978"/>
                    <a:pt x="499511" y="408835"/>
                    <a:pt x="531896" y="445030"/>
                  </a:cubicBezTo>
                  <a:cubicBezTo>
                    <a:pt x="564281" y="481225"/>
                    <a:pt x="561424" y="537423"/>
                    <a:pt x="525229" y="569808"/>
                  </a:cubicBezTo>
                  <a:close/>
                  <a:moveTo>
                    <a:pt x="381401" y="410740"/>
                  </a:moveTo>
                  <a:cubicBezTo>
                    <a:pt x="335681" y="451698"/>
                    <a:pt x="265196" y="447888"/>
                    <a:pt x="224239" y="403120"/>
                  </a:cubicBezTo>
                  <a:cubicBezTo>
                    <a:pt x="183281" y="357400"/>
                    <a:pt x="187091" y="286915"/>
                    <a:pt x="231859" y="245958"/>
                  </a:cubicBezTo>
                  <a:cubicBezTo>
                    <a:pt x="277579" y="205000"/>
                    <a:pt x="348064" y="208810"/>
                    <a:pt x="389021" y="253578"/>
                  </a:cubicBezTo>
                  <a:cubicBezTo>
                    <a:pt x="430931" y="299298"/>
                    <a:pt x="427121" y="369783"/>
                    <a:pt x="381401" y="410740"/>
                  </a:cubicBezTo>
                  <a:close/>
                </a:path>
              </a:pathLst>
            </a:custGeom>
            <a:gradFill>
              <a:gsLst>
                <a:gs pos="100000">
                  <a:schemeClr val="accent3"/>
                </a:gs>
                <a:gs pos="60000">
                  <a:schemeClr val="accent2"/>
                </a:gs>
                <a:gs pos="5000">
                  <a:schemeClr val="accent1"/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491843" y="2773660"/>
              <a:ext cx="273638" cy="265766"/>
            </a:xfrm>
            <a:custGeom>
              <a:avLst/>
              <a:gdLst>
                <a:gd name="connsiteX0" fmla="*/ 19321 w 273638"/>
                <a:gd name="connsiteY0" fmla="*/ 9544 h 265766"/>
                <a:gd name="connsiteX1" fmla="*/ 25989 w 273638"/>
                <a:gd name="connsiteY1" fmla="*/ 265767 h 265766"/>
                <a:gd name="connsiteX2" fmla="*/ 162196 w 273638"/>
                <a:gd name="connsiteY2" fmla="*/ 167660 h 265766"/>
                <a:gd name="connsiteX3" fmla="*/ 273639 w 273638"/>
                <a:gd name="connsiteY3" fmla="*/ 41929 h 265766"/>
                <a:gd name="connsiteX4" fmla="*/ 19321 w 273638"/>
                <a:gd name="connsiteY4" fmla="*/ 9544 h 26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8" h="265766">
                  <a:moveTo>
                    <a:pt x="19321" y="9544"/>
                  </a:moveTo>
                  <a:cubicBezTo>
                    <a:pt x="19321" y="9544"/>
                    <a:pt x="-28304" y="121939"/>
                    <a:pt x="25989" y="265767"/>
                  </a:cubicBezTo>
                  <a:cubicBezTo>
                    <a:pt x="71709" y="240049"/>
                    <a:pt x="118381" y="207664"/>
                    <a:pt x="162196" y="167660"/>
                  </a:cubicBezTo>
                  <a:cubicBezTo>
                    <a:pt x="206011" y="127654"/>
                    <a:pt x="244111" y="84792"/>
                    <a:pt x="273639" y="41929"/>
                  </a:cubicBezTo>
                  <a:cubicBezTo>
                    <a:pt x="135526" y="-26651"/>
                    <a:pt x="19321" y="9544"/>
                    <a:pt x="19321" y="954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-2520594" y="14456601"/>
            <a:ext cx="8106354" cy="8104854"/>
            <a:chOff x="5416164" y="2748103"/>
            <a:chExt cx="1227035" cy="1226808"/>
          </a:xfrm>
        </p:grpSpPr>
        <p:sp>
          <p:nvSpPr>
            <p:cNvPr id="192" name="Freeform: Shape 191"/>
            <p:cNvSpPr/>
            <p:nvPr/>
          </p:nvSpPr>
          <p:spPr>
            <a:xfrm rot="18900000">
              <a:off x="5416164" y="2748103"/>
              <a:ext cx="1226808" cy="1226808"/>
            </a:xfrm>
            <a:custGeom>
              <a:avLst/>
              <a:gdLst>
                <a:gd name="connsiteX0" fmla="*/ 1226808 w 1226808"/>
                <a:gd name="connsiteY0" fmla="*/ 613404 h 1226808"/>
                <a:gd name="connsiteX1" fmla="*/ 613404 w 1226808"/>
                <a:gd name="connsiteY1" fmla="*/ 1226808 h 1226808"/>
                <a:gd name="connsiteX2" fmla="*/ 0 w 1226808"/>
                <a:gd name="connsiteY2" fmla="*/ 613404 h 1226808"/>
                <a:gd name="connsiteX3" fmla="*/ 613404 w 1226808"/>
                <a:gd name="connsiteY3" fmla="*/ 0 h 1226808"/>
                <a:gd name="connsiteX4" fmla="*/ 1226808 w 1226808"/>
                <a:gd name="connsiteY4" fmla="*/ 613404 h 122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6808" h="1226808">
                  <a:moveTo>
                    <a:pt x="1226808" y="613404"/>
                  </a:moveTo>
                  <a:cubicBezTo>
                    <a:pt x="1226808" y="952178"/>
                    <a:pt x="952178" y="1226808"/>
                    <a:pt x="613404" y="1226808"/>
                  </a:cubicBezTo>
                  <a:cubicBezTo>
                    <a:pt x="274630" y="1226808"/>
                    <a:pt x="0" y="952178"/>
                    <a:pt x="0" y="613404"/>
                  </a:cubicBezTo>
                  <a:cubicBezTo>
                    <a:pt x="0" y="274630"/>
                    <a:pt x="274630" y="0"/>
                    <a:pt x="613404" y="0"/>
                  </a:cubicBezTo>
                  <a:cubicBezTo>
                    <a:pt x="952178" y="0"/>
                    <a:pt x="1226808" y="274630"/>
                    <a:pt x="1226808" y="613404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  <a:gs pos="5000">
                  <a:schemeClr val="accent3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93" name="Freeform: Shape 192"/>
            <p:cNvSpPr/>
            <p:nvPr/>
          </p:nvSpPr>
          <p:spPr>
            <a:xfrm>
              <a:off x="5473064" y="2748229"/>
              <a:ext cx="1169402" cy="1225615"/>
            </a:xfrm>
            <a:custGeom>
              <a:avLst/>
              <a:gdLst>
                <a:gd name="connsiteX0" fmla="*/ 498158 w 1169402"/>
                <a:gd name="connsiteY0" fmla="*/ 856030 h 1225615"/>
                <a:gd name="connsiteX1" fmla="*/ 380048 w 1169402"/>
                <a:gd name="connsiteY1" fmla="*/ 1056055 h 1225615"/>
                <a:gd name="connsiteX2" fmla="*/ 356235 w 1169402"/>
                <a:gd name="connsiteY2" fmla="*/ 1192262 h 1225615"/>
                <a:gd name="connsiteX3" fmla="*/ 705803 w 1169402"/>
                <a:gd name="connsiteY3" fmla="*/ 1207502 h 1225615"/>
                <a:gd name="connsiteX4" fmla="*/ 1150620 w 1169402"/>
                <a:gd name="connsiteY4" fmla="*/ 463600 h 1225615"/>
                <a:gd name="connsiteX5" fmla="*/ 406718 w 1169402"/>
                <a:gd name="connsiteY5" fmla="*/ 18782 h 1225615"/>
                <a:gd name="connsiteX6" fmla="*/ 0 w 1169402"/>
                <a:gd name="connsiteY6" fmla="*/ 355967 h 1225615"/>
                <a:gd name="connsiteX7" fmla="*/ 32385 w 1169402"/>
                <a:gd name="connsiteY7" fmla="*/ 400735 h 1225615"/>
                <a:gd name="connsiteX8" fmla="*/ 298133 w 1169402"/>
                <a:gd name="connsiteY8" fmla="*/ 455027 h 1225615"/>
                <a:gd name="connsiteX9" fmla="*/ 554355 w 1169402"/>
                <a:gd name="connsiteY9" fmla="*/ 636955 h 1225615"/>
                <a:gd name="connsiteX10" fmla="*/ 498158 w 1169402"/>
                <a:gd name="connsiteY10" fmla="*/ 856030 h 122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9402" h="1225615">
                  <a:moveTo>
                    <a:pt x="498158" y="856030"/>
                  </a:moveTo>
                  <a:cubicBezTo>
                    <a:pt x="457200" y="921752"/>
                    <a:pt x="406718" y="982712"/>
                    <a:pt x="380048" y="1056055"/>
                  </a:cubicBezTo>
                  <a:cubicBezTo>
                    <a:pt x="364808" y="1099870"/>
                    <a:pt x="358140" y="1145590"/>
                    <a:pt x="356235" y="1192262"/>
                  </a:cubicBezTo>
                  <a:cubicBezTo>
                    <a:pt x="464820" y="1229410"/>
                    <a:pt x="585788" y="1237030"/>
                    <a:pt x="705803" y="1207502"/>
                  </a:cubicBezTo>
                  <a:cubicBezTo>
                    <a:pt x="1034415" y="1124635"/>
                    <a:pt x="1233488" y="792212"/>
                    <a:pt x="1150620" y="463600"/>
                  </a:cubicBezTo>
                  <a:cubicBezTo>
                    <a:pt x="1067753" y="134987"/>
                    <a:pt x="735330" y="-64085"/>
                    <a:pt x="406718" y="18782"/>
                  </a:cubicBezTo>
                  <a:cubicBezTo>
                    <a:pt x="220027" y="65455"/>
                    <a:pt x="75248" y="194042"/>
                    <a:pt x="0" y="355967"/>
                  </a:cubicBezTo>
                  <a:cubicBezTo>
                    <a:pt x="8573" y="372160"/>
                    <a:pt x="19050" y="387400"/>
                    <a:pt x="32385" y="400735"/>
                  </a:cubicBezTo>
                  <a:cubicBezTo>
                    <a:pt x="99060" y="464552"/>
                    <a:pt x="205740" y="448360"/>
                    <a:pt x="298133" y="455027"/>
                  </a:cubicBezTo>
                  <a:cubicBezTo>
                    <a:pt x="410528" y="463600"/>
                    <a:pt x="529590" y="527417"/>
                    <a:pt x="554355" y="636955"/>
                  </a:cubicBezTo>
                  <a:cubicBezTo>
                    <a:pt x="571500" y="712202"/>
                    <a:pt x="539115" y="790307"/>
                    <a:pt x="498158" y="85603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94" name="Freeform: Shape 193"/>
            <p:cNvSpPr/>
            <p:nvPr/>
          </p:nvSpPr>
          <p:spPr>
            <a:xfrm>
              <a:off x="5843376" y="2748229"/>
              <a:ext cx="799823" cy="1193214"/>
            </a:xfrm>
            <a:custGeom>
              <a:avLst/>
              <a:gdLst>
                <a:gd name="connsiteX0" fmla="*/ 378353 w 799823"/>
                <a:gd name="connsiteY0" fmla="*/ 1161782 h 1193214"/>
                <a:gd name="connsiteX1" fmla="*/ 385021 w 799823"/>
                <a:gd name="connsiteY1" fmla="*/ 1193215 h 1193214"/>
                <a:gd name="connsiteX2" fmla="*/ 781261 w 799823"/>
                <a:gd name="connsiteY2" fmla="*/ 463600 h 1193214"/>
                <a:gd name="connsiteX3" fmla="*/ 37358 w 799823"/>
                <a:gd name="connsiteY3" fmla="*/ 18782 h 1193214"/>
                <a:gd name="connsiteX4" fmla="*/ 20213 w 799823"/>
                <a:gd name="connsiteY4" fmla="*/ 23545 h 1193214"/>
                <a:gd name="connsiteX5" fmla="*/ 1163 w 799823"/>
                <a:gd name="connsiteY5" fmla="*/ 89267 h 1193214"/>
                <a:gd name="connsiteX6" fmla="*/ 165946 w 799823"/>
                <a:gd name="connsiteY6" fmla="*/ 369302 h 1193214"/>
                <a:gd name="connsiteX7" fmla="*/ 394546 w 799823"/>
                <a:gd name="connsiteY7" fmla="*/ 614095 h 1193214"/>
                <a:gd name="connsiteX8" fmla="*/ 372638 w 799823"/>
                <a:gd name="connsiteY8" fmla="*/ 973187 h 1193214"/>
                <a:gd name="connsiteX9" fmla="*/ 378353 w 799823"/>
                <a:gd name="connsiteY9" fmla="*/ 1161782 h 119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9823" h="1193214">
                  <a:moveTo>
                    <a:pt x="378353" y="1161782"/>
                  </a:moveTo>
                  <a:cubicBezTo>
                    <a:pt x="380258" y="1172260"/>
                    <a:pt x="382163" y="1182737"/>
                    <a:pt x="385021" y="1193215"/>
                  </a:cubicBezTo>
                  <a:cubicBezTo>
                    <a:pt x="684106" y="1091297"/>
                    <a:pt x="859366" y="776020"/>
                    <a:pt x="781261" y="463600"/>
                  </a:cubicBezTo>
                  <a:cubicBezTo>
                    <a:pt x="698393" y="134987"/>
                    <a:pt x="365971" y="-64085"/>
                    <a:pt x="37358" y="18782"/>
                  </a:cubicBezTo>
                  <a:cubicBezTo>
                    <a:pt x="31643" y="20687"/>
                    <a:pt x="25928" y="21640"/>
                    <a:pt x="20213" y="23545"/>
                  </a:cubicBezTo>
                  <a:cubicBezTo>
                    <a:pt x="10688" y="44500"/>
                    <a:pt x="3068" y="66407"/>
                    <a:pt x="1163" y="89267"/>
                  </a:cubicBezTo>
                  <a:cubicBezTo>
                    <a:pt x="-11219" y="201662"/>
                    <a:pt x="77363" y="299770"/>
                    <a:pt x="165946" y="369302"/>
                  </a:cubicBezTo>
                  <a:cubicBezTo>
                    <a:pt x="255481" y="439787"/>
                    <a:pt x="358351" y="506462"/>
                    <a:pt x="394546" y="614095"/>
                  </a:cubicBezTo>
                  <a:cubicBezTo>
                    <a:pt x="433598" y="728395"/>
                    <a:pt x="386926" y="852220"/>
                    <a:pt x="372638" y="973187"/>
                  </a:cubicBezTo>
                  <a:cubicBezTo>
                    <a:pt x="365018" y="1035100"/>
                    <a:pt x="367876" y="1098917"/>
                    <a:pt x="378353" y="116178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195" name="Freeform: Shape 194"/>
            <p:cNvSpPr/>
            <p:nvPr/>
          </p:nvSpPr>
          <p:spPr>
            <a:xfrm>
              <a:off x="6210971" y="2815589"/>
              <a:ext cx="431440" cy="918210"/>
            </a:xfrm>
            <a:custGeom>
              <a:avLst/>
              <a:gdLst>
                <a:gd name="connsiteX0" fmla="*/ 412713 w 431440"/>
                <a:gd name="connsiteY0" fmla="*/ 396240 h 918210"/>
                <a:gd name="connsiteX1" fmla="*/ 96483 w 431440"/>
                <a:gd name="connsiteY1" fmla="*/ 0 h 918210"/>
                <a:gd name="connsiteX2" fmla="*/ 1233 w 431440"/>
                <a:gd name="connsiteY2" fmla="*/ 134302 h 918210"/>
                <a:gd name="connsiteX3" fmla="*/ 107912 w 431440"/>
                <a:gd name="connsiteY3" fmla="*/ 351473 h 918210"/>
                <a:gd name="connsiteX4" fmla="*/ 253645 w 431440"/>
                <a:gd name="connsiteY4" fmla="*/ 550545 h 918210"/>
                <a:gd name="connsiteX5" fmla="*/ 273648 w 431440"/>
                <a:gd name="connsiteY5" fmla="*/ 887730 h 918210"/>
                <a:gd name="connsiteX6" fmla="*/ 304128 w 431440"/>
                <a:gd name="connsiteY6" fmla="*/ 918210 h 918210"/>
                <a:gd name="connsiteX7" fmla="*/ 412713 w 431440"/>
                <a:gd name="connsiteY7" fmla="*/ 396240 h 91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40" h="918210">
                  <a:moveTo>
                    <a:pt x="412713" y="396240"/>
                  </a:moveTo>
                  <a:cubicBezTo>
                    <a:pt x="367945" y="218123"/>
                    <a:pt x="248883" y="77152"/>
                    <a:pt x="96483" y="0"/>
                  </a:cubicBezTo>
                  <a:cubicBezTo>
                    <a:pt x="46953" y="31433"/>
                    <a:pt x="8853" y="77152"/>
                    <a:pt x="1233" y="134302"/>
                  </a:cubicBezTo>
                  <a:cubicBezTo>
                    <a:pt x="-9245" y="217170"/>
                    <a:pt x="48858" y="292418"/>
                    <a:pt x="107912" y="351473"/>
                  </a:cubicBezTo>
                  <a:cubicBezTo>
                    <a:pt x="166968" y="410528"/>
                    <a:pt x="235548" y="469583"/>
                    <a:pt x="253645" y="550545"/>
                  </a:cubicBezTo>
                  <a:cubicBezTo>
                    <a:pt x="279363" y="662940"/>
                    <a:pt x="206020" y="794385"/>
                    <a:pt x="273648" y="887730"/>
                  </a:cubicBezTo>
                  <a:cubicBezTo>
                    <a:pt x="282220" y="899160"/>
                    <a:pt x="292698" y="909638"/>
                    <a:pt x="304128" y="918210"/>
                  </a:cubicBezTo>
                  <a:cubicBezTo>
                    <a:pt x="414618" y="774382"/>
                    <a:pt x="460338" y="584835"/>
                    <a:pt x="412713" y="39624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</p:grpSp>
      <p:grpSp>
        <p:nvGrpSpPr>
          <p:cNvPr id="204" name="Group 203"/>
          <p:cNvGrpSpPr/>
          <p:nvPr/>
        </p:nvGrpSpPr>
        <p:grpSpPr>
          <a:xfrm rot="18719304">
            <a:off x="16251130" y="-4685259"/>
            <a:ext cx="2103470" cy="4748769"/>
            <a:chOff x="5948251" y="2804925"/>
            <a:chExt cx="554474" cy="1251774"/>
          </a:xfrm>
        </p:grpSpPr>
        <p:sp>
          <p:nvSpPr>
            <p:cNvPr id="205" name="Freeform: Shape 204"/>
            <p:cNvSpPr/>
            <p:nvPr/>
          </p:nvSpPr>
          <p:spPr>
            <a:xfrm>
              <a:off x="6114193" y="3528513"/>
              <a:ext cx="239170" cy="166366"/>
            </a:xfrm>
            <a:custGeom>
              <a:avLst/>
              <a:gdLst>
                <a:gd name="connsiteX0" fmla="*/ 856 w 239170"/>
                <a:gd name="connsiteY0" fmla="*/ 40503 h 166366"/>
                <a:gd name="connsiteX1" fmla="*/ 13239 w 239170"/>
                <a:gd name="connsiteY1" fmla="*/ 76698 h 166366"/>
                <a:gd name="connsiteX2" fmla="*/ 108489 w 239170"/>
                <a:gd name="connsiteY2" fmla="*/ 122418 h 166366"/>
                <a:gd name="connsiteX3" fmla="*/ 231361 w 239170"/>
                <a:gd name="connsiteY3" fmla="*/ 148136 h 166366"/>
                <a:gd name="connsiteX4" fmla="*/ 160876 w 239170"/>
                <a:gd name="connsiteY4" fmla="*/ 5261 h 166366"/>
                <a:gd name="connsiteX5" fmla="*/ 856 w 239170"/>
                <a:gd name="connsiteY5" fmla="*/ 40503 h 16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9170" h="166366">
                  <a:moveTo>
                    <a:pt x="856" y="40503"/>
                  </a:moveTo>
                  <a:cubicBezTo>
                    <a:pt x="856" y="40503"/>
                    <a:pt x="-4859" y="50981"/>
                    <a:pt x="13239" y="76698"/>
                  </a:cubicBezTo>
                  <a:cubicBezTo>
                    <a:pt x="31336" y="102416"/>
                    <a:pt x="58006" y="117656"/>
                    <a:pt x="108489" y="122418"/>
                  </a:cubicBezTo>
                  <a:cubicBezTo>
                    <a:pt x="158971" y="126228"/>
                    <a:pt x="201834" y="199571"/>
                    <a:pt x="231361" y="148136"/>
                  </a:cubicBezTo>
                  <a:cubicBezTo>
                    <a:pt x="260889" y="95748"/>
                    <a:pt x="199929" y="-1407"/>
                    <a:pt x="160876" y="5261"/>
                  </a:cubicBezTo>
                  <a:cubicBezTo>
                    <a:pt x="121824" y="11928"/>
                    <a:pt x="9429" y="-27124"/>
                    <a:pt x="856" y="40503"/>
                  </a:cubicBezTo>
                  <a:close/>
                </a:path>
              </a:pathLst>
            </a:custGeom>
            <a:solidFill>
              <a:srgbClr val="779B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06" name="Freeform: Shape 205"/>
            <p:cNvSpPr/>
            <p:nvPr/>
          </p:nvSpPr>
          <p:spPr>
            <a:xfrm>
              <a:off x="6019587" y="3843337"/>
              <a:ext cx="140513" cy="129539"/>
            </a:xfrm>
            <a:custGeom>
              <a:avLst/>
              <a:gdLst>
                <a:gd name="connsiteX0" fmla="*/ 139277 w 140513"/>
                <a:gd name="connsiteY0" fmla="*/ 42863 h 129539"/>
                <a:gd name="connsiteX1" fmla="*/ 108797 w 140513"/>
                <a:gd name="connsiteY1" fmla="*/ 70485 h 129539"/>
                <a:gd name="connsiteX2" fmla="*/ 53552 w 140513"/>
                <a:gd name="connsiteY2" fmla="*/ 128588 h 129539"/>
                <a:gd name="connsiteX3" fmla="*/ 44027 w 140513"/>
                <a:gd name="connsiteY3" fmla="*/ 129540 h 129539"/>
                <a:gd name="connsiteX4" fmla="*/ 2117 w 140513"/>
                <a:gd name="connsiteY4" fmla="*/ 106680 h 129539"/>
                <a:gd name="connsiteX5" fmla="*/ 2117 w 140513"/>
                <a:gd name="connsiteY5" fmla="*/ 81915 h 129539"/>
                <a:gd name="connsiteX6" fmla="*/ 11642 w 140513"/>
                <a:gd name="connsiteY6" fmla="*/ 64770 h 129539"/>
                <a:gd name="connsiteX7" fmla="*/ 42122 w 140513"/>
                <a:gd name="connsiteY7" fmla="*/ 30480 h 129539"/>
                <a:gd name="connsiteX8" fmla="*/ 56409 w 140513"/>
                <a:gd name="connsiteY8" fmla="*/ 11430 h 129539"/>
                <a:gd name="connsiteX9" fmla="*/ 58314 w 140513"/>
                <a:gd name="connsiteY9" fmla="*/ 7620 h 129539"/>
                <a:gd name="connsiteX10" fmla="*/ 61172 w 140513"/>
                <a:gd name="connsiteY10" fmla="*/ 0 h 129539"/>
                <a:gd name="connsiteX11" fmla="*/ 90699 w 140513"/>
                <a:gd name="connsiteY11" fmla="*/ 952 h 129539"/>
                <a:gd name="connsiteX12" fmla="*/ 112607 w 140513"/>
                <a:gd name="connsiteY12" fmla="*/ 1905 h 129539"/>
                <a:gd name="connsiteX13" fmla="*/ 124037 w 140513"/>
                <a:gd name="connsiteY13" fmla="*/ 2858 h 129539"/>
                <a:gd name="connsiteX14" fmla="*/ 134514 w 140513"/>
                <a:gd name="connsiteY14" fmla="*/ 2858 h 129539"/>
                <a:gd name="connsiteX15" fmla="*/ 136419 w 140513"/>
                <a:gd name="connsiteY15" fmla="*/ 9525 h 129539"/>
                <a:gd name="connsiteX16" fmla="*/ 138324 w 140513"/>
                <a:gd name="connsiteY16" fmla="*/ 16192 h 129539"/>
                <a:gd name="connsiteX17" fmla="*/ 139277 w 140513"/>
                <a:gd name="connsiteY17" fmla="*/ 42863 h 12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513" h="129539">
                  <a:moveTo>
                    <a:pt x="139277" y="42863"/>
                  </a:moveTo>
                  <a:cubicBezTo>
                    <a:pt x="133562" y="47625"/>
                    <a:pt x="109749" y="63817"/>
                    <a:pt x="108797" y="70485"/>
                  </a:cubicBezTo>
                  <a:cubicBezTo>
                    <a:pt x="106892" y="77152"/>
                    <a:pt x="67839" y="125730"/>
                    <a:pt x="53552" y="128588"/>
                  </a:cubicBezTo>
                  <a:cubicBezTo>
                    <a:pt x="50694" y="129540"/>
                    <a:pt x="47837" y="129540"/>
                    <a:pt x="44027" y="129540"/>
                  </a:cubicBezTo>
                  <a:cubicBezTo>
                    <a:pt x="26882" y="128588"/>
                    <a:pt x="1164" y="120967"/>
                    <a:pt x="2117" y="106680"/>
                  </a:cubicBezTo>
                  <a:cubicBezTo>
                    <a:pt x="2117" y="97155"/>
                    <a:pt x="-2646" y="91440"/>
                    <a:pt x="2117" y="81915"/>
                  </a:cubicBezTo>
                  <a:cubicBezTo>
                    <a:pt x="4022" y="76200"/>
                    <a:pt x="7832" y="70485"/>
                    <a:pt x="11642" y="64770"/>
                  </a:cubicBezTo>
                  <a:cubicBezTo>
                    <a:pt x="21167" y="49530"/>
                    <a:pt x="34502" y="36195"/>
                    <a:pt x="42122" y="30480"/>
                  </a:cubicBezTo>
                  <a:cubicBezTo>
                    <a:pt x="48789" y="24765"/>
                    <a:pt x="53552" y="18098"/>
                    <a:pt x="56409" y="11430"/>
                  </a:cubicBezTo>
                  <a:cubicBezTo>
                    <a:pt x="57362" y="10477"/>
                    <a:pt x="57362" y="9525"/>
                    <a:pt x="58314" y="7620"/>
                  </a:cubicBezTo>
                  <a:cubicBezTo>
                    <a:pt x="60219" y="2858"/>
                    <a:pt x="61172" y="0"/>
                    <a:pt x="61172" y="0"/>
                  </a:cubicBezTo>
                  <a:lnTo>
                    <a:pt x="90699" y="952"/>
                  </a:lnTo>
                  <a:lnTo>
                    <a:pt x="112607" y="1905"/>
                  </a:lnTo>
                  <a:lnTo>
                    <a:pt x="124037" y="2858"/>
                  </a:lnTo>
                  <a:lnTo>
                    <a:pt x="134514" y="2858"/>
                  </a:lnTo>
                  <a:cubicBezTo>
                    <a:pt x="134514" y="2858"/>
                    <a:pt x="135467" y="5715"/>
                    <a:pt x="136419" y="9525"/>
                  </a:cubicBezTo>
                  <a:cubicBezTo>
                    <a:pt x="137372" y="11430"/>
                    <a:pt x="137372" y="13335"/>
                    <a:pt x="138324" y="16192"/>
                  </a:cubicBezTo>
                  <a:cubicBezTo>
                    <a:pt x="139277" y="27623"/>
                    <a:pt x="142134" y="40958"/>
                    <a:pt x="139277" y="42863"/>
                  </a:cubicBezTo>
                  <a:close/>
                </a:path>
              </a:pathLst>
            </a:custGeom>
            <a:solidFill>
              <a:srgbClr val="CA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07" name="Freeform: Shape 206"/>
            <p:cNvSpPr/>
            <p:nvPr/>
          </p:nvSpPr>
          <p:spPr>
            <a:xfrm>
              <a:off x="6020734" y="3872864"/>
              <a:ext cx="138606" cy="101506"/>
            </a:xfrm>
            <a:custGeom>
              <a:avLst/>
              <a:gdLst>
                <a:gd name="connsiteX0" fmla="*/ 104793 w 138606"/>
                <a:gd name="connsiteY0" fmla="*/ 28575 h 101506"/>
                <a:gd name="connsiteX1" fmla="*/ 49548 w 138606"/>
                <a:gd name="connsiteY1" fmla="*/ 86677 h 101506"/>
                <a:gd name="connsiteX2" fmla="*/ 18 w 138606"/>
                <a:gd name="connsiteY2" fmla="*/ 72390 h 101506"/>
                <a:gd name="connsiteX3" fmla="*/ 18 w 138606"/>
                <a:gd name="connsiteY3" fmla="*/ 78105 h 101506"/>
                <a:gd name="connsiteX4" fmla="*/ 51453 w 138606"/>
                <a:gd name="connsiteY4" fmla="*/ 100965 h 101506"/>
                <a:gd name="connsiteX5" fmla="*/ 106698 w 138606"/>
                <a:gd name="connsiteY5" fmla="*/ 42863 h 101506"/>
                <a:gd name="connsiteX6" fmla="*/ 137178 w 138606"/>
                <a:gd name="connsiteY6" fmla="*/ 15240 h 101506"/>
                <a:gd name="connsiteX7" fmla="*/ 137178 w 138606"/>
                <a:gd name="connsiteY7" fmla="*/ 0 h 101506"/>
                <a:gd name="connsiteX8" fmla="*/ 104793 w 138606"/>
                <a:gd name="connsiteY8" fmla="*/ 28575 h 10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606" h="101506">
                  <a:moveTo>
                    <a:pt x="104793" y="28575"/>
                  </a:moveTo>
                  <a:cubicBezTo>
                    <a:pt x="102888" y="35243"/>
                    <a:pt x="63835" y="83820"/>
                    <a:pt x="49548" y="86677"/>
                  </a:cubicBezTo>
                  <a:cubicBezTo>
                    <a:pt x="38118" y="89535"/>
                    <a:pt x="5733" y="82868"/>
                    <a:pt x="18" y="72390"/>
                  </a:cubicBezTo>
                  <a:cubicBezTo>
                    <a:pt x="18" y="74295"/>
                    <a:pt x="18" y="76200"/>
                    <a:pt x="18" y="78105"/>
                  </a:cubicBezTo>
                  <a:cubicBezTo>
                    <a:pt x="-935" y="95250"/>
                    <a:pt x="37165" y="103823"/>
                    <a:pt x="51453" y="100965"/>
                  </a:cubicBezTo>
                  <a:cubicBezTo>
                    <a:pt x="65740" y="98108"/>
                    <a:pt x="105745" y="49530"/>
                    <a:pt x="106698" y="42863"/>
                  </a:cubicBezTo>
                  <a:cubicBezTo>
                    <a:pt x="108603" y="36195"/>
                    <a:pt x="132415" y="19050"/>
                    <a:pt x="137178" y="15240"/>
                  </a:cubicBezTo>
                  <a:cubicBezTo>
                    <a:pt x="139083" y="13335"/>
                    <a:pt x="139083" y="6668"/>
                    <a:pt x="137178" y="0"/>
                  </a:cubicBezTo>
                  <a:cubicBezTo>
                    <a:pt x="132415" y="2858"/>
                    <a:pt x="106698" y="21908"/>
                    <a:pt x="104793" y="28575"/>
                  </a:cubicBezTo>
                  <a:close/>
                </a:path>
              </a:pathLst>
            </a:custGeom>
            <a:solidFill>
              <a:srgbClr val="669F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08" name="Freeform: Shape 207"/>
            <p:cNvSpPr/>
            <p:nvPr/>
          </p:nvSpPr>
          <p:spPr>
            <a:xfrm>
              <a:off x="6165171" y="3891619"/>
              <a:ext cx="146009" cy="164563"/>
            </a:xfrm>
            <a:custGeom>
              <a:avLst/>
              <a:gdLst>
                <a:gd name="connsiteX0" fmla="*/ 129900 w 146009"/>
                <a:gd name="connsiteY0" fmla="*/ 65065 h 164563"/>
                <a:gd name="connsiteX1" fmla="*/ 121328 w 146009"/>
                <a:gd name="connsiteY1" fmla="*/ 103165 h 164563"/>
                <a:gd name="connsiteX2" fmla="*/ 80370 w 146009"/>
                <a:gd name="connsiteY2" fmla="*/ 157458 h 164563"/>
                <a:gd name="connsiteX3" fmla="*/ 76560 w 146009"/>
                <a:gd name="connsiteY3" fmla="*/ 159363 h 164563"/>
                <a:gd name="connsiteX4" fmla="*/ 68940 w 146009"/>
                <a:gd name="connsiteY4" fmla="*/ 162220 h 164563"/>
                <a:gd name="connsiteX5" fmla="*/ 6075 w 146009"/>
                <a:gd name="connsiteY5" fmla="*/ 155552 h 164563"/>
                <a:gd name="connsiteX6" fmla="*/ 1313 w 146009"/>
                <a:gd name="connsiteY6" fmla="*/ 115547 h 164563"/>
                <a:gd name="connsiteX7" fmla="*/ 47985 w 146009"/>
                <a:gd name="connsiteY7" fmla="*/ 47920 h 164563"/>
                <a:gd name="connsiteX8" fmla="*/ 49890 w 146009"/>
                <a:gd name="connsiteY8" fmla="*/ 45062 h 164563"/>
                <a:gd name="connsiteX9" fmla="*/ 51795 w 146009"/>
                <a:gd name="connsiteY9" fmla="*/ 43157 h 164563"/>
                <a:gd name="connsiteX10" fmla="*/ 100373 w 146009"/>
                <a:gd name="connsiteY10" fmla="*/ 10772 h 164563"/>
                <a:gd name="connsiteX11" fmla="*/ 122280 w 146009"/>
                <a:gd name="connsiteY11" fmla="*/ 295 h 164563"/>
                <a:gd name="connsiteX12" fmla="*/ 122280 w 146009"/>
                <a:gd name="connsiteY12" fmla="*/ 295 h 164563"/>
                <a:gd name="connsiteX13" fmla="*/ 138473 w 146009"/>
                <a:gd name="connsiteY13" fmla="*/ 14582 h 164563"/>
                <a:gd name="connsiteX14" fmla="*/ 141330 w 146009"/>
                <a:gd name="connsiteY14" fmla="*/ 24107 h 164563"/>
                <a:gd name="connsiteX15" fmla="*/ 145140 w 146009"/>
                <a:gd name="connsiteY15" fmla="*/ 41252 h 164563"/>
                <a:gd name="connsiteX16" fmla="*/ 129900 w 146009"/>
                <a:gd name="connsiteY16" fmla="*/ 65065 h 16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6009" h="164563">
                  <a:moveTo>
                    <a:pt x="129900" y="65065"/>
                  </a:moveTo>
                  <a:cubicBezTo>
                    <a:pt x="127043" y="71732"/>
                    <a:pt x="125138" y="90782"/>
                    <a:pt x="121328" y="103165"/>
                  </a:cubicBezTo>
                  <a:cubicBezTo>
                    <a:pt x="117518" y="115547"/>
                    <a:pt x="97515" y="145075"/>
                    <a:pt x="80370" y="157458"/>
                  </a:cubicBezTo>
                  <a:cubicBezTo>
                    <a:pt x="79418" y="158410"/>
                    <a:pt x="77513" y="159363"/>
                    <a:pt x="76560" y="159363"/>
                  </a:cubicBezTo>
                  <a:cubicBezTo>
                    <a:pt x="74655" y="160315"/>
                    <a:pt x="71798" y="162220"/>
                    <a:pt x="68940" y="162220"/>
                  </a:cubicBezTo>
                  <a:cubicBezTo>
                    <a:pt x="48938" y="167935"/>
                    <a:pt x="17505" y="162220"/>
                    <a:pt x="6075" y="155552"/>
                  </a:cubicBezTo>
                  <a:cubicBezTo>
                    <a:pt x="360" y="152695"/>
                    <a:pt x="-1545" y="128882"/>
                    <a:pt x="1313" y="115547"/>
                  </a:cubicBezTo>
                  <a:cubicBezTo>
                    <a:pt x="4170" y="104117"/>
                    <a:pt x="36555" y="62207"/>
                    <a:pt x="47985" y="47920"/>
                  </a:cubicBezTo>
                  <a:cubicBezTo>
                    <a:pt x="48938" y="46967"/>
                    <a:pt x="49890" y="46015"/>
                    <a:pt x="49890" y="45062"/>
                  </a:cubicBezTo>
                  <a:cubicBezTo>
                    <a:pt x="50843" y="44110"/>
                    <a:pt x="51795" y="43157"/>
                    <a:pt x="51795" y="43157"/>
                  </a:cubicBezTo>
                  <a:cubicBezTo>
                    <a:pt x="51795" y="43157"/>
                    <a:pt x="78465" y="24107"/>
                    <a:pt x="100373" y="10772"/>
                  </a:cubicBezTo>
                  <a:cubicBezTo>
                    <a:pt x="109898" y="5057"/>
                    <a:pt x="118470" y="1247"/>
                    <a:pt x="122280" y="295"/>
                  </a:cubicBezTo>
                  <a:lnTo>
                    <a:pt x="122280" y="295"/>
                  </a:lnTo>
                  <a:cubicBezTo>
                    <a:pt x="130853" y="-1610"/>
                    <a:pt x="135615" y="6010"/>
                    <a:pt x="138473" y="14582"/>
                  </a:cubicBezTo>
                  <a:cubicBezTo>
                    <a:pt x="139425" y="17440"/>
                    <a:pt x="140378" y="21250"/>
                    <a:pt x="141330" y="24107"/>
                  </a:cubicBezTo>
                  <a:cubicBezTo>
                    <a:pt x="143235" y="32680"/>
                    <a:pt x="144188" y="39347"/>
                    <a:pt x="145140" y="41252"/>
                  </a:cubicBezTo>
                  <a:cubicBezTo>
                    <a:pt x="149903" y="49825"/>
                    <a:pt x="133710" y="58397"/>
                    <a:pt x="129900" y="65065"/>
                  </a:cubicBezTo>
                  <a:close/>
                </a:path>
              </a:pathLst>
            </a:custGeom>
            <a:solidFill>
              <a:srgbClr val="CA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09" name="Freeform: Shape 208"/>
            <p:cNvSpPr/>
            <p:nvPr/>
          </p:nvSpPr>
          <p:spPr>
            <a:xfrm>
              <a:off x="6164579" y="3923347"/>
              <a:ext cx="145610" cy="133352"/>
            </a:xfrm>
            <a:custGeom>
              <a:avLst/>
              <a:gdLst>
                <a:gd name="connsiteX0" fmla="*/ 142875 w 145610"/>
                <a:gd name="connsiteY0" fmla="*/ 0 h 133352"/>
                <a:gd name="connsiteX1" fmla="*/ 127635 w 145610"/>
                <a:gd name="connsiteY1" fmla="*/ 17145 h 133352"/>
                <a:gd name="connsiteX2" fmla="*/ 119063 w 145610"/>
                <a:gd name="connsiteY2" fmla="*/ 55245 h 133352"/>
                <a:gd name="connsiteX3" fmla="*/ 74295 w 145610"/>
                <a:gd name="connsiteY3" fmla="*/ 111443 h 133352"/>
                <a:gd name="connsiteX4" fmla="*/ 3810 w 145610"/>
                <a:gd name="connsiteY4" fmla="*/ 108585 h 133352"/>
                <a:gd name="connsiteX5" fmla="*/ 0 w 145610"/>
                <a:gd name="connsiteY5" fmla="*/ 102870 h 133352"/>
                <a:gd name="connsiteX6" fmla="*/ 5715 w 145610"/>
                <a:gd name="connsiteY6" fmla="*/ 124777 h 133352"/>
                <a:gd name="connsiteX7" fmla="*/ 76200 w 145610"/>
                <a:gd name="connsiteY7" fmla="*/ 127635 h 133352"/>
                <a:gd name="connsiteX8" fmla="*/ 120968 w 145610"/>
                <a:gd name="connsiteY8" fmla="*/ 71438 h 133352"/>
                <a:gd name="connsiteX9" fmla="*/ 129540 w 145610"/>
                <a:gd name="connsiteY9" fmla="*/ 33338 h 133352"/>
                <a:gd name="connsiteX10" fmla="*/ 144780 w 145610"/>
                <a:gd name="connsiteY10" fmla="*/ 11430 h 133352"/>
                <a:gd name="connsiteX11" fmla="*/ 142875 w 145610"/>
                <a:gd name="connsiteY11" fmla="*/ 0 h 13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610" h="133352">
                  <a:moveTo>
                    <a:pt x="142875" y="0"/>
                  </a:moveTo>
                  <a:cubicBezTo>
                    <a:pt x="140018" y="5715"/>
                    <a:pt x="130493" y="12382"/>
                    <a:pt x="127635" y="17145"/>
                  </a:cubicBezTo>
                  <a:cubicBezTo>
                    <a:pt x="124777" y="23813"/>
                    <a:pt x="122872" y="42863"/>
                    <a:pt x="119063" y="55245"/>
                  </a:cubicBezTo>
                  <a:cubicBezTo>
                    <a:pt x="114300" y="68580"/>
                    <a:pt x="92393" y="100965"/>
                    <a:pt x="74295" y="111443"/>
                  </a:cubicBezTo>
                  <a:cubicBezTo>
                    <a:pt x="56197" y="121920"/>
                    <a:pt x="17145" y="115252"/>
                    <a:pt x="3810" y="108585"/>
                  </a:cubicBezTo>
                  <a:cubicBezTo>
                    <a:pt x="2857" y="107632"/>
                    <a:pt x="952" y="105727"/>
                    <a:pt x="0" y="102870"/>
                  </a:cubicBezTo>
                  <a:cubicBezTo>
                    <a:pt x="0" y="113348"/>
                    <a:pt x="2857" y="122873"/>
                    <a:pt x="5715" y="124777"/>
                  </a:cubicBezTo>
                  <a:cubicBezTo>
                    <a:pt x="19050" y="132398"/>
                    <a:pt x="58102" y="138112"/>
                    <a:pt x="76200" y="127635"/>
                  </a:cubicBezTo>
                  <a:cubicBezTo>
                    <a:pt x="94297" y="117157"/>
                    <a:pt x="116205" y="84773"/>
                    <a:pt x="120968" y="71438"/>
                  </a:cubicBezTo>
                  <a:cubicBezTo>
                    <a:pt x="125730" y="58102"/>
                    <a:pt x="126682" y="40005"/>
                    <a:pt x="129540" y="33338"/>
                  </a:cubicBezTo>
                  <a:cubicBezTo>
                    <a:pt x="132397" y="26670"/>
                    <a:pt x="149543" y="17145"/>
                    <a:pt x="144780" y="11430"/>
                  </a:cubicBezTo>
                  <a:cubicBezTo>
                    <a:pt x="144780" y="10477"/>
                    <a:pt x="143828" y="5715"/>
                    <a:pt x="142875" y="0"/>
                  </a:cubicBezTo>
                  <a:close/>
                </a:path>
              </a:pathLst>
            </a:custGeom>
            <a:solidFill>
              <a:srgbClr val="669F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0" name="Freeform: Shape 209"/>
            <p:cNvSpPr/>
            <p:nvPr/>
          </p:nvSpPr>
          <p:spPr>
            <a:xfrm>
              <a:off x="6168334" y="3953826"/>
              <a:ext cx="91494" cy="65177"/>
            </a:xfrm>
            <a:custGeom>
              <a:avLst/>
              <a:gdLst>
                <a:gd name="connsiteX0" fmla="*/ 91495 w 91494"/>
                <a:gd name="connsiteY0" fmla="*/ 14288 h 65177"/>
                <a:gd name="connsiteX1" fmla="*/ 62920 w 91494"/>
                <a:gd name="connsiteY1" fmla="*/ 58102 h 65177"/>
                <a:gd name="connsiteX2" fmla="*/ 1007 w 91494"/>
                <a:gd name="connsiteY2" fmla="*/ 57150 h 65177"/>
                <a:gd name="connsiteX3" fmla="*/ 25772 w 91494"/>
                <a:gd name="connsiteY3" fmla="*/ 16193 h 65177"/>
                <a:gd name="connsiteX4" fmla="*/ 43870 w 91494"/>
                <a:gd name="connsiteY4" fmla="*/ 0 h 65177"/>
                <a:gd name="connsiteX5" fmla="*/ 91495 w 91494"/>
                <a:gd name="connsiteY5" fmla="*/ 14288 h 6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94" h="65177">
                  <a:moveTo>
                    <a:pt x="91495" y="14288"/>
                  </a:moveTo>
                  <a:cubicBezTo>
                    <a:pt x="91495" y="14288"/>
                    <a:pt x="83875" y="44768"/>
                    <a:pt x="62920" y="58102"/>
                  </a:cubicBezTo>
                  <a:cubicBezTo>
                    <a:pt x="41965" y="71438"/>
                    <a:pt x="6722" y="62865"/>
                    <a:pt x="1007" y="57150"/>
                  </a:cubicBezTo>
                  <a:cubicBezTo>
                    <a:pt x="-4708" y="51435"/>
                    <a:pt x="15295" y="30480"/>
                    <a:pt x="25772" y="16193"/>
                  </a:cubicBezTo>
                  <a:cubicBezTo>
                    <a:pt x="36250" y="1905"/>
                    <a:pt x="43870" y="0"/>
                    <a:pt x="43870" y="0"/>
                  </a:cubicBezTo>
                  <a:cubicBezTo>
                    <a:pt x="43870" y="0"/>
                    <a:pt x="52442" y="13335"/>
                    <a:pt x="91495" y="14288"/>
                  </a:cubicBezTo>
                  <a:close/>
                </a:path>
              </a:pathLst>
            </a:custGeom>
            <a:solidFill>
              <a:srgbClr val="DCEA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1" name="Freeform: Shape 210"/>
            <p:cNvSpPr/>
            <p:nvPr/>
          </p:nvSpPr>
          <p:spPr>
            <a:xfrm>
              <a:off x="6024147" y="3867149"/>
              <a:ext cx="87092" cy="69555"/>
            </a:xfrm>
            <a:custGeom>
              <a:avLst/>
              <a:gdLst>
                <a:gd name="connsiteX0" fmla="*/ 87092 w 87092"/>
                <a:gd name="connsiteY0" fmla="*/ 11430 h 69555"/>
                <a:gd name="connsiteX1" fmla="*/ 47087 w 87092"/>
                <a:gd name="connsiteY1" fmla="*/ 61913 h 69555"/>
                <a:gd name="connsiteX2" fmla="*/ 1367 w 87092"/>
                <a:gd name="connsiteY2" fmla="*/ 65723 h 69555"/>
                <a:gd name="connsiteX3" fmla="*/ 20417 w 87092"/>
                <a:gd name="connsiteY3" fmla="*/ 30480 h 69555"/>
                <a:gd name="connsiteX4" fmla="*/ 45182 w 87092"/>
                <a:gd name="connsiteY4" fmla="*/ 0 h 69555"/>
                <a:gd name="connsiteX5" fmla="*/ 87092 w 87092"/>
                <a:gd name="connsiteY5" fmla="*/ 11430 h 6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092" h="69555">
                  <a:moveTo>
                    <a:pt x="87092" y="11430"/>
                  </a:moveTo>
                  <a:cubicBezTo>
                    <a:pt x="87092" y="11430"/>
                    <a:pt x="69947" y="34290"/>
                    <a:pt x="47087" y="61913"/>
                  </a:cubicBezTo>
                  <a:cubicBezTo>
                    <a:pt x="38515" y="72390"/>
                    <a:pt x="7082" y="70485"/>
                    <a:pt x="1367" y="65723"/>
                  </a:cubicBezTo>
                  <a:cubicBezTo>
                    <a:pt x="-4348" y="60008"/>
                    <a:pt x="8987" y="44767"/>
                    <a:pt x="20417" y="30480"/>
                  </a:cubicBezTo>
                  <a:cubicBezTo>
                    <a:pt x="30895" y="16192"/>
                    <a:pt x="45182" y="0"/>
                    <a:pt x="45182" y="0"/>
                  </a:cubicBezTo>
                  <a:cubicBezTo>
                    <a:pt x="45182" y="0"/>
                    <a:pt x="48040" y="10477"/>
                    <a:pt x="87092" y="11430"/>
                  </a:cubicBezTo>
                  <a:close/>
                </a:path>
              </a:pathLst>
            </a:custGeom>
            <a:solidFill>
              <a:srgbClr val="DCEA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212" name="Graphic 2"/>
            <p:cNvGrpSpPr/>
            <p:nvPr/>
          </p:nvGrpSpPr>
          <p:grpSpPr>
            <a:xfrm>
              <a:off x="6169342" y="2804925"/>
              <a:ext cx="333383" cy="724086"/>
              <a:chOff x="6169342" y="2804925"/>
              <a:chExt cx="333383" cy="724086"/>
            </a:xfrm>
          </p:grpSpPr>
          <p:sp>
            <p:nvSpPr>
              <p:cNvPr id="313" name="Freeform: Shape 312"/>
              <p:cNvSpPr/>
              <p:nvPr/>
            </p:nvSpPr>
            <p:spPr>
              <a:xfrm>
                <a:off x="6169342" y="3053961"/>
                <a:ext cx="333383" cy="445016"/>
              </a:xfrm>
              <a:custGeom>
                <a:avLst/>
                <a:gdLst>
                  <a:gd name="connsiteX0" fmla="*/ 333375 w 333383"/>
                  <a:gd name="connsiteY0" fmla="*/ 388373 h 445016"/>
                  <a:gd name="connsiteX1" fmla="*/ 279083 w 333383"/>
                  <a:gd name="connsiteY1" fmla="*/ 442665 h 445016"/>
                  <a:gd name="connsiteX2" fmla="*/ 176212 w 333383"/>
                  <a:gd name="connsiteY2" fmla="*/ 436950 h 445016"/>
                  <a:gd name="connsiteX3" fmla="*/ 17145 w 333383"/>
                  <a:gd name="connsiteY3" fmla="*/ 72143 h 445016"/>
                  <a:gd name="connsiteX4" fmla="*/ 0 w 333383"/>
                  <a:gd name="connsiteY4" fmla="*/ 34995 h 445016"/>
                  <a:gd name="connsiteX5" fmla="*/ 80010 w 333383"/>
                  <a:gd name="connsiteY5" fmla="*/ 2610 h 445016"/>
                  <a:gd name="connsiteX6" fmla="*/ 133350 w 333383"/>
                  <a:gd name="connsiteY6" fmla="*/ 9278 h 445016"/>
                  <a:gd name="connsiteX7" fmla="*/ 239078 w 333383"/>
                  <a:gd name="connsiteY7" fmla="*/ 38805 h 445016"/>
                  <a:gd name="connsiteX8" fmla="*/ 333375 w 333383"/>
                  <a:gd name="connsiteY8" fmla="*/ 388373 h 44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383" h="445016">
                    <a:moveTo>
                      <a:pt x="333375" y="388373"/>
                    </a:moveTo>
                    <a:cubicBezTo>
                      <a:pt x="331470" y="413138"/>
                      <a:pt x="289560" y="440760"/>
                      <a:pt x="279083" y="442665"/>
                    </a:cubicBezTo>
                    <a:cubicBezTo>
                      <a:pt x="242887" y="450285"/>
                      <a:pt x="176212" y="436950"/>
                      <a:pt x="176212" y="436950"/>
                    </a:cubicBezTo>
                    <a:lnTo>
                      <a:pt x="17145" y="72143"/>
                    </a:lnTo>
                    <a:lnTo>
                      <a:pt x="0" y="34995"/>
                    </a:lnTo>
                    <a:cubicBezTo>
                      <a:pt x="952" y="31185"/>
                      <a:pt x="20955" y="-10725"/>
                      <a:pt x="80010" y="2610"/>
                    </a:cubicBezTo>
                    <a:cubicBezTo>
                      <a:pt x="97155" y="6420"/>
                      <a:pt x="110490" y="5468"/>
                      <a:pt x="133350" y="9278"/>
                    </a:cubicBezTo>
                    <a:cubicBezTo>
                      <a:pt x="189547" y="16898"/>
                      <a:pt x="239078" y="38805"/>
                      <a:pt x="239078" y="38805"/>
                    </a:cubicBezTo>
                    <a:cubicBezTo>
                      <a:pt x="255270" y="84525"/>
                      <a:pt x="334328" y="366465"/>
                      <a:pt x="333375" y="388373"/>
                    </a:cubicBezTo>
                    <a:close/>
                  </a:path>
                </a:pathLst>
              </a:custGeom>
              <a:solidFill>
                <a:srgbClr val="BED8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14" name="Freeform: Shape 313"/>
              <p:cNvSpPr/>
              <p:nvPr/>
            </p:nvSpPr>
            <p:spPr>
              <a:xfrm>
                <a:off x="6440804" y="3363276"/>
                <a:ext cx="57001" cy="119281"/>
              </a:xfrm>
              <a:custGeom>
                <a:avLst/>
                <a:gdLst>
                  <a:gd name="connsiteX0" fmla="*/ 28575 w 57001"/>
                  <a:gd name="connsiteY0" fmla="*/ 14288 h 119281"/>
                  <a:gd name="connsiteX1" fmla="*/ 17145 w 57001"/>
                  <a:gd name="connsiteY1" fmla="*/ 55245 h 119281"/>
                  <a:gd name="connsiteX2" fmla="*/ 0 w 57001"/>
                  <a:gd name="connsiteY2" fmla="*/ 68580 h 119281"/>
                  <a:gd name="connsiteX3" fmla="*/ 7620 w 57001"/>
                  <a:gd name="connsiteY3" fmla="*/ 116205 h 119281"/>
                  <a:gd name="connsiteX4" fmla="*/ 42863 w 57001"/>
                  <a:gd name="connsiteY4" fmla="*/ 101918 h 119281"/>
                  <a:gd name="connsiteX5" fmla="*/ 56198 w 57001"/>
                  <a:gd name="connsiteY5" fmla="*/ 70485 h 119281"/>
                  <a:gd name="connsiteX6" fmla="*/ 37148 w 57001"/>
                  <a:gd name="connsiteY6" fmla="*/ 0 h 119281"/>
                  <a:gd name="connsiteX7" fmla="*/ 28575 w 57001"/>
                  <a:gd name="connsiteY7" fmla="*/ 14288 h 119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001" h="119281">
                    <a:moveTo>
                      <a:pt x="28575" y="14288"/>
                    </a:moveTo>
                    <a:cubicBezTo>
                      <a:pt x="28575" y="14288"/>
                      <a:pt x="23813" y="45720"/>
                      <a:pt x="17145" y="55245"/>
                    </a:cubicBezTo>
                    <a:cubicBezTo>
                      <a:pt x="10478" y="64770"/>
                      <a:pt x="0" y="68580"/>
                      <a:pt x="0" y="68580"/>
                    </a:cubicBezTo>
                    <a:cubicBezTo>
                      <a:pt x="0" y="68580"/>
                      <a:pt x="6668" y="113348"/>
                      <a:pt x="7620" y="116205"/>
                    </a:cubicBezTo>
                    <a:cubicBezTo>
                      <a:pt x="8573" y="119063"/>
                      <a:pt x="23813" y="125730"/>
                      <a:pt x="42863" y="101918"/>
                    </a:cubicBezTo>
                    <a:cubicBezTo>
                      <a:pt x="61913" y="78105"/>
                      <a:pt x="56198" y="70485"/>
                      <a:pt x="56198" y="70485"/>
                    </a:cubicBezTo>
                    <a:lnTo>
                      <a:pt x="37148" y="0"/>
                    </a:lnTo>
                    <a:lnTo>
                      <a:pt x="28575" y="14288"/>
                    </a:lnTo>
                    <a:close/>
                  </a:path>
                </a:pathLst>
              </a:custGeom>
              <a:solidFill>
                <a:srgbClr val="CDE1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15" name="Freeform: Shape 314"/>
              <p:cNvSpPr/>
              <p:nvPr/>
            </p:nvSpPr>
            <p:spPr>
              <a:xfrm>
                <a:off x="6336795" y="2804925"/>
                <a:ext cx="85911" cy="366899"/>
              </a:xfrm>
              <a:custGeom>
                <a:avLst/>
                <a:gdLst>
                  <a:gd name="connsiteX0" fmla="*/ 74482 w 85911"/>
                  <a:gd name="connsiteY0" fmla="*/ 366899 h 366899"/>
                  <a:gd name="connsiteX1" fmla="*/ 187 w 85911"/>
                  <a:gd name="connsiteY1" fmla="*/ 7807 h 366899"/>
                  <a:gd name="connsiteX2" fmla="*/ 4949 w 85911"/>
                  <a:gd name="connsiteY2" fmla="*/ 187 h 366899"/>
                  <a:gd name="connsiteX3" fmla="*/ 4949 w 85911"/>
                  <a:gd name="connsiteY3" fmla="*/ 187 h 366899"/>
                  <a:gd name="connsiteX4" fmla="*/ 11617 w 85911"/>
                  <a:gd name="connsiteY4" fmla="*/ 4949 h 366899"/>
                  <a:gd name="connsiteX5" fmla="*/ 85912 w 85911"/>
                  <a:gd name="connsiteY5" fmla="*/ 364042 h 366899"/>
                  <a:gd name="connsiteX6" fmla="*/ 74482 w 85911"/>
                  <a:gd name="connsiteY6" fmla="*/ 366899 h 366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911" h="366899">
                    <a:moveTo>
                      <a:pt x="74482" y="366899"/>
                    </a:moveTo>
                    <a:cubicBezTo>
                      <a:pt x="47812" y="258314"/>
                      <a:pt x="7807" y="44954"/>
                      <a:pt x="187" y="7807"/>
                    </a:cubicBezTo>
                    <a:cubicBezTo>
                      <a:pt x="-766" y="3997"/>
                      <a:pt x="2092" y="1139"/>
                      <a:pt x="4949" y="187"/>
                    </a:cubicBezTo>
                    <a:lnTo>
                      <a:pt x="4949" y="187"/>
                    </a:lnTo>
                    <a:cubicBezTo>
                      <a:pt x="7807" y="-766"/>
                      <a:pt x="10664" y="2092"/>
                      <a:pt x="11617" y="4949"/>
                    </a:cubicBezTo>
                    <a:cubicBezTo>
                      <a:pt x="18284" y="42097"/>
                      <a:pt x="59242" y="255457"/>
                      <a:pt x="85912" y="364042"/>
                    </a:cubicBezTo>
                    <a:lnTo>
                      <a:pt x="74482" y="366899"/>
                    </a:lnTo>
                    <a:close/>
                  </a:path>
                </a:pathLst>
              </a:custGeom>
              <a:solidFill>
                <a:srgbClr val="83B4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16" name="Freeform: Shape 315"/>
              <p:cNvSpPr/>
              <p:nvPr/>
            </p:nvSpPr>
            <p:spPr>
              <a:xfrm>
                <a:off x="6175056" y="3040720"/>
                <a:ext cx="275341" cy="488291"/>
              </a:xfrm>
              <a:custGeom>
                <a:avLst/>
                <a:gdLst>
                  <a:gd name="connsiteX0" fmla="*/ 275272 w 275341"/>
                  <a:gd name="connsiteY0" fmla="*/ 139677 h 488291"/>
                  <a:gd name="connsiteX1" fmla="*/ 205740 w 275341"/>
                  <a:gd name="connsiteY1" fmla="*/ 202542 h 488291"/>
                  <a:gd name="connsiteX2" fmla="*/ 204788 w 275341"/>
                  <a:gd name="connsiteY2" fmla="*/ 488292 h 488291"/>
                  <a:gd name="connsiteX3" fmla="*/ 17145 w 275341"/>
                  <a:gd name="connsiteY3" fmla="*/ 74907 h 488291"/>
                  <a:gd name="connsiteX4" fmla="*/ 0 w 275341"/>
                  <a:gd name="connsiteY4" fmla="*/ 36807 h 488291"/>
                  <a:gd name="connsiteX5" fmla="*/ 82868 w 275341"/>
                  <a:gd name="connsiteY5" fmla="*/ 2517 h 488291"/>
                  <a:gd name="connsiteX6" fmla="*/ 138113 w 275341"/>
                  <a:gd name="connsiteY6" fmla="*/ 9184 h 488291"/>
                  <a:gd name="connsiteX7" fmla="*/ 247650 w 275341"/>
                  <a:gd name="connsiteY7" fmla="*/ 39664 h 488291"/>
                  <a:gd name="connsiteX8" fmla="*/ 275272 w 275341"/>
                  <a:gd name="connsiteY8" fmla="*/ 139677 h 488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341" h="488291">
                    <a:moveTo>
                      <a:pt x="275272" y="139677"/>
                    </a:moveTo>
                    <a:cubicBezTo>
                      <a:pt x="277178" y="153012"/>
                      <a:pt x="239078" y="187302"/>
                      <a:pt x="205740" y="202542"/>
                    </a:cubicBezTo>
                    <a:cubicBezTo>
                      <a:pt x="170497" y="217782"/>
                      <a:pt x="204788" y="488292"/>
                      <a:pt x="204788" y="488292"/>
                    </a:cubicBezTo>
                    <a:lnTo>
                      <a:pt x="17145" y="74907"/>
                    </a:lnTo>
                    <a:lnTo>
                      <a:pt x="0" y="36807"/>
                    </a:lnTo>
                    <a:cubicBezTo>
                      <a:pt x="953" y="32997"/>
                      <a:pt x="20955" y="-10818"/>
                      <a:pt x="82868" y="2517"/>
                    </a:cubicBezTo>
                    <a:cubicBezTo>
                      <a:pt x="100965" y="6327"/>
                      <a:pt x="115253" y="5374"/>
                      <a:pt x="138113" y="9184"/>
                    </a:cubicBezTo>
                    <a:cubicBezTo>
                      <a:pt x="196215" y="17757"/>
                      <a:pt x="247650" y="39664"/>
                      <a:pt x="247650" y="39664"/>
                    </a:cubicBezTo>
                    <a:cubicBezTo>
                      <a:pt x="263843" y="86337"/>
                      <a:pt x="272415" y="118722"/>
                      <a:pt x="275272" y="139677"/>
                    </a:cubicBezTo>
                    <a:close/>
                  </a:path>
                </a:pathLst>
              </a:custGeom>
              <a:solidFill>
                <a:srgbClr val="D1E3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17" name="Freeform: Shape 316"/>
              <p:cNvSpPr/>
              <p:nvPr/>
            </p:nvSpPr>
            <p:spPr>
              <a:xfrm>
                <a:off x="6397941" y="3101339"/>
                <a:ext cx="40005" cy="93345"/>
              </a:xfrm>
              <a:custGeom>
                <a:avLst/>
                <a:gdLst>
                  <a:gd name="connsiteX0" fmla="*/ 40005 w 40005"/>
                  <a:gd name="connsiteY0" fmla="*/ 1905 h 93345"/>
                  <a:gd name="connsiteX1" fmla="*/ 30480 w 40005"/>
                  <a:gd name="connsiteY1" fmla="*/ 93345 h 93345"/>
                  <a:gd name="connsiteX2" fmla="*/ 21908 w 40005"/>
                  <a:gd name="connsiteY2" fmla="*/ 91440 h 93345"/>
                  <a:gd name="connsiteX3" fmla="*/ 0 w 40005"/>
                  <a:gd name="connsiteY3" fmla="*/ 26670 h 93345"/>
                  <a:gd name="connsiteX4" fmla="*/ 31433 w 40005"/>
                  <a:gd name="connsiteY4" fmla="*/ 0 h 9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" h="93345">
                    <a:moveTo>
                      <a:pt x="40005" y="1905"/>
                    </a:moveTo>
                    <a:lnTo>
                      <a:pt x="30480" y="93345"/>
                    </a:lnTo>
                    <a:lnTo>
                      <a:pt x="21908" y="91440"/>
                    </a:lnTo>
                    <a:lnTo>
                      <a:pt x="0" y="26670"/>
                    </a:lnTo>
                    <a:lnTo>
                      <a:pt x="31433" y="0"/>
                    </a:lnTo>
                    <a:close/>
                  </a:path>
                </a:pathLst>
              </a:custGeom>
              <a:solidFill>
                <a:srgbClr val="ADC2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18" name="Freeform: Shape 317"/>
              <p:cNvSpPr/>
              <p:nvPr/>
            </p:nvSpPr>
            <p:spPr>
              <a:xfrm>
                <a:off x="6407466" y="3103244"/>
                <a:ext cx="52387" cy="91440"/>
              </a:xfrm>
              <a:custGeom>
                <a:avLst/>
                <a:gdLst>
                  <a:gd name="connsiteX0" fmla="*/ 52388 w 52387"/>
                  <a:gd name="connsiteY0" fmla="*/ 64770 h 91440"/>
                  <a:gd name="connsiteX1" fmla="*/ 20955 w 52387"/>
                  <a:gd name="connsiteY1" fmla="*/ 91440 h 91440"/>
                  <a:gd name="connsiteX2" fmla="*/ 0 w 52387"/>
                  <a:gd name="connsiteY2" fmla="*/ 26670 h 91440"/>
                  <a:gd name="connsiteX3" fmla="*/ 30480 w 52387"/>
                  <a:gd name="connsiteY3" fmla="*/ 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87" h="91440">
                    <a:moveTo>
                      <a:pt x="52388" y="64770"/>
                    </a:moveTo>
                    <a:lnTo>
                      <a:pt x="20955" y="91440"/>
                    </a:lnTo>
                    <a:lnTo>
                      <a:pt x="0" y="26670"/>
                    </a:lnTo>
                    <a:lnTo>
                      <a:pt x="30480" y="0"/>
                    </a:lnTo>
                    <a:close/>
                  </a:path>
                </a:pathLst>
              </a:custGeom>
              <a:solidFill>
                <a:srgbClr val="DCEA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19" name="Freeform: Shape 318"/>
              <p:cNvSpPr/>
              <p:nvPr/>
            </p:nvSpPr>
            <p:spPr>
              <a:xfrm>
                <a:off x="6192201" y="3105989"/>
                <a:ext cx="256222" cy="395594"/>
              </a:xfrm>
              <a:custGeom>
                <a:avLst/>
                <a:gdLst>
                  <a:gd name="connsiteX0" fmla="*/ 256223 w 256222"/>
                  <a:gd name="connsiteY0" fmla="*/ 390638 h 395594"/>
                  <a:gd name="connsiteX1" fmla="*/ 153352 w 256222"/>
                  <a:gd name="connsiteY1" fmla="*/ 381113 h 395594"/>
                  <a:gd name="connsiteX2" fmla="*/ 0 w 256222"/>
                  <a:gd name="connsiteY2" fmla="*/ 9638 h 395594"/>
                  <a:gd name="connsiteX3" fmla="*/ 5715 w 256222"/>
                  <a:gd name="connsiteY3" fmla="*/ 7733 h 395594"/>
                  <a:gd name="connsiteX4" fmla="*/ 170498 w 256222"/>
                  <a:gd name="connsiteY4" fmla="*/ 28688 h 395594"/>
                  <a:gd name="connsiteX5" fmla="*/ 256223 w 256222"/>
                  <a:gd name="connsiteY5" fmla="*/ 390638 h 39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222" h="395594">
                    <a:moveTo>
                      <a:pt x="256223" y="390638"/>
                    </a:moveTo>
                    <a:cubicBezTo>
                      <a:pt x="220980" y="405878"/>
                      <a:pt x="153352" y="381113"/>
                      <a:pt x="153352" y="381113"/>
                    </a:cubicBezTo>
                    <a:lnTo>
                      <a:pt x="0" y="9638"/>
                    </a:lnTo>
                    <a:cubicBezTo>
                      <a:pt x="1905" y="8685"/>
                      <a:pt x="3810" y="8685"/>
                      <a:pt x="5715" y="7733"/>
                    </a:cubicBezTo>
                    <a:cubicBezTo>
                      <a:pt x="86678" y="-17985"/>
                      <a:pt x="170498" y="28688"/>
                      <a:pt x="170498" y="28688"/>
                    </a:cubicBezTo>
                    <a:lnTo>
                      <a:pt x="256223" y="390638"/>
                    </a:lnTo>
                    <a:close/>
                  </a:path>
                </a:pathLst>
              </a:custGeom>
              <a:solidFill>
                <a:srgbClr val="9FB5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20" name="Freeform: Shape 319"/>
              <p:cNvSpPr/>
              <p:nvPr/>
            </p:nvSpPr>
            <p:spPr>
              <a:xfrm>
                <a:off x="6271840" y="3050856"/>
                <a:ext cx="151102" cy="95354"/>
              </a:xfrm>
              <a:custGeom>
                <a:avLst/>
                <a:gdLst>
                  <a:gd name="connsiteX0" fmla="*/ 146104 w 151102"/>
                  <a:gd name="connsiteY0" fmla="*/ 43815 h 95354"/>
                  <a:gd name="connsiteX1" fmla="*/ 106099 w 151102"/>
                  <a:gd name="connsiteY1" fmla="*/ 84773 h 95354"/>
                  <a:gd name="connsiteX2" fmla="*/ 71809 w 151102"/>
                  <a:gd name="connsiteY2" fmla="*/ 94298 h 95354"/>
                  <a:gd name="connsiteX3" fmla="*/ 5134 w 151102"/>
                  <a:gd name="connsiteY3" fmla="*/ 79057 h 95354"/>
                  <a:gd name="connsiteX4" fmla="*/ 40376 w 151102"/>
                  <a:gd name="connsiteY4" fmla="*/ 0 h 95354"/>
                  <a:gd name="connsiteX5" fmla="*/ 137531 w 151102"/>
                  <a:gd name="connsiteY5" fmla="*/ 16193 h 95354"/>
                  <a:gd name="connsiteX6" fmla="*/ 146104 w 151102"/>
                  <a:gd name="connsiteY6" fmla="*/ 43815 h 9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1102" h="95354">
                    <a:moveTo>
                      <a:pt x="146104" y="43815"/>
                    </a:moveTo>
                    <a:lnTo>
                      <a:pt x="106099" y="84773"/>
                    </a:lnTo>
                    <a:cubicBezTo>
                      <a:pt x="97526" y="94298"/>
                      <a:pt x="84191" y="97155"/>
                      <a:pt x="71809" y="94298"/>
                    </a:cubicBezTo>
                    <a:cubicBezTo>
                      <a:pt x="54664" y="89535"/>
                      <a:pt x="27994" y="82868"/>
                      <a:pt x="5134" y="79057"/>
                    </a:cubicBezTo>
                    <a:cubicBezTo>
                      <a:pt x="-15821" y="76200"/>
                      <a:pt x="33709" y="14288"/>
                      <a:pt x="40376" y="0"/>
                    </a:cubicBezTo>
                    <a:cubicBezTo>
                      <a:pt x="75619" y="4763"/>
                      <a:pt x="112766" y="11430"/>
                      <a:pt x="137531" y="16193"/>
                    </a:cubicBezTo>
                    <a:cubicBezTo>
                      <a:pt x="150866" y="18098"/>
                      <a:pt x="155629" y="34290"/>
                      <a:pt x="146104" y="43815"/>
                    </a:cubicBezTo>
                    <a:close/>
                  </a:path>
                </a:pathLst>
              </a:custGeom>
              <a:solidFill>
                <a:srgbClr val="D1E3E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21" name="Freeform: Shape 320"/>
              <p:cNvSpPr/>
              <p:nvPr/>
            </p:nvSpPr>
            <p:spPr>
              <a:xfrm>
                <a:off x="6284122" y="3057524"/>
                <a:ext cx="133023" cy="72397"/>
              </a:xfrm>
              <a:custGeom>
                <a:avLst/>
                <a:gdLst>
                  <a:gd name="connsiteX0" fmla="*/ 129059 w 133023"/>
                  <a:gd name="connsiteY0" fmla="*/ 32385 h 72397"/>
                  <a:gd name="connsiteX1" fmla="*/ 92864 w 133023"/>
                  <a:gd name="connsiteY1" fmla="*/ 63818 h 72397"/>
                  <a:gd name="connsiteX2" fmla="*/ 62384 w 133023"/>
                  <a:gd name="connsiteY2" fmla="*/ 71438 h 72397"/>
                  <a:gd name="connsiteX3" fmla="*/ 4282 w 133023"/>
                  <a:gd name="connsiteY3" fmla="*/ 60960 h 72397"/>
                  <a:gd name="connsiteX4" fmla="*/ 36667 w 133023"/>
                  <a:gd name="connsiteY4" fmla="*/ 0 h 72397"/>
                  <a:gd name="connsiteX5" fmla="*/ 121439 w 133023"/>
                  <a:gd name="connsiteY5" fmla="*/ 10478 h 72397"/>
                  <a:gd name="connsiteX6" fmla="*/ 129059 w 133023"/>
                  <a:gd name="connsiteY6" fmla="*/ 32385 h 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023" h="72397">
                    <a:moveTo>
                      <a:pt x="129059" y="32385"/>
                    </a:moveTo>
                    <a:lnTo>
                      <a:pt x="92864" y="63818"/>
                    </a:lnTo>
                    <a:cubicBezTo>
                      <a:pt x="85244" y="70485"/>
                      <a:pt x="72862" y="74295"/>
                      <a:pt x="62384" y="71438"/>
                    </a:cubicBezTo>
                    <a:cubicBezTo>
                      <a:pt x="47144" y="67627"/>
                      <a:pt x="24284" y="62865"/>
                      <a:pt x="4282" y="60960"/>
                    </a:cubicBezTo>
                    <a:cubicBezTo>
                      <a:pt x="-13816" y="59055"/>
                      <a:pt x="30952" y="11430"/>
                      <a:pt x="36667" y="0"/>
                    </a:cubicBezTo>
                    <a:cubicBezTo>
                      <a:pt x="68099" y="2857"/>
                      <a:pt x="100484" y="6668"/>
                      <a:pt x="121439" y="10478"/>
                    </a:cubicBezTo>
                    <a:cubicBezTo>
                      <a:pt x="132869" y="12382"/>
                      <a:pt x="136679" y="24765"/>
                      <a:pt x="129059" y="32385"/>
                    </a:cubicBezTo>
                    <a:close/>
                  </a:path>
                </a:pathLst>
              </a:custGeom>
              <a:solidFill>
                <a:srgbClr val="DDEA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22" name="Freeform: Shape 321"/>
              <p:cNvSpPr/>
              <p:nvPr/>
            </p:nvSpPr>
            <p:spPr>
              <a:xfrm>
                <a:off x="6429903" y="3206888"/>
                <a:ext cx="37766" cy="47188"/>
              </a:xfrm>
              <a:custGeom>
                <a:avLst/>
                <a:gdLst>
                  <a:gd name="connsiteX0" fmla="*/ 35666 w 37766"/>
                  <a:gd name="connsiteY0" fmla="*/ 14466 h 47188"/>
                  <a:gd name="connsiteX1" fmla="*/ 28998 w 37766"/>
                  <a:gd name="connsiteY1" fmla="*/ 44946 h 47188"/>
                  <a:gd name="connsiteX2" fmla="*/ 2328 w 37766"/>
                  <a:gd name="connsiteY2" fmla="*/ 33516 h 47188"/>
                  <a:gd name="connsiteX3" fmla="*/ 8043 w 37766"/>
                  <a:gd name="connsiteY3" fmla="*/ 2084 h 47188"/>
                  <a:gd name="connsiteX4" fmla="*/ 35666 w 37766"/>
                  <a:gd name="connsiteY4" fmla="*/ 14466 h 47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66" h="47188">
                    <a:moveTo>
                      <a:pt x="35666" y="14466"/>
                    </a:moveTo>
                    <a:cubicBezTo>
                      <a:pt x="40428" y="25896"/>
                      <a:pt x="36618" y="39231"/>
                      <a:pt x="28998" y="44946"/>
                    </a:cubicBezTo>
                    <a:cubicBezTo>
                      <a:pt x="21378" y="50661"/>
                      <a:pt x="7091" y="44946"/>
                      <a:pt x="2328" y="33516"/>
                    </a:cubicBezTo>
                    <a:cubicBezTo>
                      <a:pt x="-2434" y="22086"/>
                      <a:pt x="423" y="7799"/>
                      <a:pt x="8043" y="2084"/>
                    </a:cubicBezTo>
                    <a:cubicBezTo>
                      <a:pt x="15663" y="-3631"/>
                      <a:pt x="31856" y="3036"/>
                      <a:pt x="35666" y="14466"/>
                    </a:cubicBezTo>
                    <a:close/>
                  </a:path>
                </a:pathLst>
              </a:custGeom>
              <a:solidFill>
                <a:srgbClr val="BED6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23" name="Freeform: Shape 322"/>
              <p:cNvSpPr/>
              <p:nvPr/>
            </p:nvSpPr>
            <p:spPr>
              <a:xfrm>
                <a:off x="6441720" y="3211369"/>
                <a:ext cx="28648" cy="41244"/>
              </a:xfrm>
              <a:custGeom>
                <a:avLst/>
                <a:gdLst>
                  <a:gd name="connsiteX0" fmla="*/ 26707 w 28648"/>
                  <a:gd name="connsiteY0" fmla="*/ 10937 h 41244"/>
                  <a:gd name="connsiteX1" fmla="*/ 21944 w 28648"/>
                  <a:gd name="connsiteY1" fmla="*/ 38560 h 41244"/>
                  <a:gd name="connsiteX2" fmla="*/ 1942 w 28648"/>
                  <a:gd name="connsiteY2" fmla="*/ 30940 h 41244"/>
                  <a:gd name="connsiteX3" fmla="*/ 6704 w 28648"/>
                  <a:gd name="connsiteY3" fmla="*/ 3317 h 41244"/>
                  <a:gd name="connsiteX4" fmla="*/ 26707 w 28648"/>
                  <a:gd name="connsiteY4" fmla="*/ 10937 h 41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48" h="41244">
                    <a:moveTo>
                      <a:pt x="26707" y="10937"/>
                    </a:moveTo>
                    <a:cubicBezTo>
                      <a:pt x="30517" y="20462"/>
                      <a:pt x="28612" y="32845"/>
                      <a:pt x="21944" y="38560"/>
                    </a:cubicBezTo>
                    <a:cubicBezTo>
                      <a:pt x="15277" y="44275"/>
                      <a:pt x="6704" y="40465"/>
                      <a:pt x="1942" y="30940"/>
                    </a:cubicBezTo>
                    <a:cubicBezTo>
                      <a:pt x="-1868" y="21415"/>
                      <a:pt x="37" y="9032"/>
                      <a:pt x="6704" y="3317"/>
                    </a:cubicBezTo>
                    <a:cubicBezTo>
                      <a:pt x="14324" y="-3350"/>
                      <a:pt x="22897" y="460"/>
                      <a:pt x="26707" y="10937"/>
                    </a:cubicBezTo>
                    <a:close/>
                  </a:path>
                </a:pathLst>
              </a:custGeom>
              <a:solidFill>
                <a:srgbClr val="DCEA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213" name="Freeform: Shape 212"/>
            <p:cNvSpPr/>
            <p:nvPr/>
          </p:nvSpPr>
          <p:spPr>
            <a:xfrm>
              <a:off x="6071752" y="3445191"/>
              <a:ext cx="217143" cy="427733"/>
            </a:xfrm>
            <a:custGeom>
              <a:avLst/>
              <a:gdLst>
                <a:gd name="connsiteX0" fmla="*/ 216652 w 217143"/>
                <a:gd name="connsiteY0" fmla="*/ 38100 h 427733"/>
                <a:gd name="connsiteX1" fmla="*/ 184267 w 217143"/>
                <a:gd name="connsiteY1" fmla="*/ 139065 h 427733"/>
                <a:gd name="connsiteX2" fmla="*/ 167122 w 217143"/>
                <a:gd name="connsiteY2" fmla="*/ 166688 h 427733"/>
                <a:gd name="connsiteX3" fmla="*/ 109020 w 217143"/>
                <a:gd name="connsiteY3" fmla="*/ 261938 h 427733"/>
                <a:gd name="connsiteX4" fmla="*/ 95685 w 217143"/>
                <a:gd name="connsiteY4" fmla="*/ 344805 h 427733"/>
                <a:gd name="connsiteX5" fmla="*/ 92827 w 217143"/>
                <a:gd name="connsiteY5" fmla="*/ 401955 h 427733"/>
                <a:gd name="connsiteX6" fmla="*/ 84255 w 217143"/>
                <a:gd name="connsiteY6" fmla="*/ 415290 h 427733"/>
                <a:gd name="connsiteX7" fmla="*/ 45202 w 217143"/>
                <a:gd name="connsiteY7" fmla="*/ 426720 h 427733"/>
                <a:gd name="connsiteX8" fmla="*/ 45202 w 217143"/>
                <a:gd name="connsiteY8" fmla="*/ 426720 h 427733"/>
                <a:gd name="connsiteX9" fmla="*/ 5197 w 217143"/>
                <a:gd name="connsiteY9" fmla="*/ 406718 h 427733"/>
                <a:gd name="connsiteX10" fmla="*/ 5197 w 217143"/>
                <a:gd name="connsiteY10" fmla="*/ 406718 h 427733"/>
                <a:gd name="connsiteX11" fmla="*/ 1387 w 217143"/>
                <a:gd name="connsiteY11" fmla="*/ 367665 h 427733"/>
                <a:gd name="connsiteX12" fmla="*/ 10912 w 217143"/>
                <a:gd name="connsiteY12" fmla="*/ 203835 h 427733"/>
                <a:gd name="connsiteX13" fmla="*/ 81397 w 217143"/>
                <a:gd name="connsiteY13" fmla="*/ 62865 h 427733"/>
                <a:gd name="connsiteX14" fmla="*/ 129975 w 217143"/>
                <a:gd name="connsiteY14" fmla="*/ 0 h 427733"/>
                <a:gd name="connsiteX15" fmla="*/ 216652 w 217143"/>
                <a:gd name="connsiteY15" fmla="*/ 38100 h 427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7143" h="427733">
                  <a:moveTo>
                    <a:pt x="216652" y="38100"/>
                  </a:moveTo>
                  <a:cubicBezTo>
                    <a:pt x="220462" y="60960"/>
                    <a:pt x="201412" y="106680"/>
                    <a:pt x="184267" y="139065"/>
                  </a:cubicBezTo>
                  <a:cubicBezTo>
                    <a:pt x="177600" y="150495"/>
                    <a:pt x="171885" y="160973"/>
                    <a:pt x="167122" y="166688"/>
                  </a:cubicBezTo>
                  <a:cubicBezTo>
                    <a:pt x="149977" y="190500"/>
                    <a:pt x="109972" y="250508"/>
                    <a:pt x="109020" y="261938"/>
                  </a:cubicBezTo>
                  <a:cubicBezTo>
                    <a:pt x="108067" y="273368"/>
                    <a:pt x="95685" y="321945"/>
                    <a:pt x="95685" y="344805"/>
                  </a:cubicBezTo>
                  <a:cubicBezTo>
                    <a:pt x="95685" y="367665"/>
                    <a:pt x="92827" y="401955"/>
                    <a:pt x="92827" y="401955"/>
                  </a:cubicBezTo>
                  <a:cubicBezTo>
                    <a:pt x="92827" y="401955"/>
                    <a:pt x="89970" y="408623"/>
                    <a:pt x="84255" y="415290"/>
                  </a:cubicBezTo>
                  <a:cubicBezTo>
                    <a:pt x="76635" y="422910"/>
                    <a:pt x="64252" y="430530"/>
                    <a:pt x="45202" y="426720"/>
                  </a:cubicBezTo>
                  <a:cubicBezTo>
                    <a:pt x="45202" y="426720"/>
                    <a:pt x="45202" y="426720"/>
                    <a:pt x="45202" y="426720"/>
                  </a:cubicBezTo>
                  <a:cubicBezTo>
                    <a:pt x="9960" y="419100"/>
                    <a:pt x="8055" y="411480"/>
                    <a:pt x="5197" y="406718"/>
                  </a:cubicBezTo>
                  <a:cubicBezTo>
                    <a:pt x="5197" y="406718"/>
                    <a:pt x="5197" y="406718"/>
                    <a:pt x="5197" y="406718"/>
                  </a:cubicBezTo>
                  <a:cubicBezTo>
                    <a:pt x="2340" y="401003"/>
                    <a:pt x="6150" y="381000"/>
                    <a:pt x="1387" y="367665"/>
                  </a:cubicBezTo>
                  <a:cubicBezTo>
                    <a:pt x="-3375" y="354330"/>
                    <a:pt x="5197" y="226695"/>
                    <a:pt x="10912" y="203835"/>
                  </a:cubicBezTo>
                  <a:cubicBezTo>
                    <a:pt x="16627" y="180975"/>
                    <a:pt x="70920" y="87630"/>
                    <a:pt x="81397" y="62865"/>
                  </a:cubicBezTo>
                  <a:cubicBezTo>
                    <a:pt x="91875" y="38100"/>
                    <a:pt x="129975" y="0"/>
                    <a:pt x="129975" y="0"/>
                  </a:cubicBezTo>
                  <a:cubicBezTo>
                    <a:pt x="129975" y="0"/>
                    <a:pt x="210937" y="7620"/>
                    <a:pt x="216652" y="38100"/>
                  </a:cubicBezTo>
                  <a:close/>
                </a:path>
              </a:pathLst>
            </a:custGeom>
            <a:solidFill>
              <a:srgbClr val="D3E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4" name="Freeform: Shape 213"/>
            <p:cNvSpPr/>
            <p:nvPr/>
          </p:nvSpPr>
          <p:spPr>
            <a:xfrm>
              <a:off x="6075112" y="3566291"/>
              <a:ext cx="118041" cy="303715"/>
            </a:xfrm>
            <a:custGeom>
              <a:avLst/>
              <a:gdLst>
                <a:gd name="connsiteX0" fmla="*/ 118042 w 118041"/>
                <a:gd name="connsiteY0" fmla="*/ 9393 h 303715"/>
                <a:gd name="connsiteX1" fmla="*/ 55177 w 118041"/>
                <a:gd name="connsiteY1" fmla="*/ 125598 h 303715"/>
                <a:gd name="connsiteX2" fmla="*/ 38032 w 118041"/>
                <a:gd name="connsiteY2" fmla="*/ 288475 h 303715"/>
                <a:gd name="connsiteX3" fmla="*/ 31364 w 118041"/>
                <a:gd name="connsiteY3" fmla="*/ 303715 h 303715"/>
                <a:gd name="connsiteX4" fmla="*/ 6599 w 118041"/>
                <a:gd name="connsiteY4" fmla="*/ 293238 h 303715"/>
                <a:gd name="connsiteX5" fmla="*/ 6599 w 118041"/>
                <a:gd name="connsiteY5" fmla="*/ 122740 h 303715"/>
                <a:gd name="connsiteX6" fmla="*/ 57082 w 118041"/>
                <a:gd name="connsiteY6" fmla="*/ 1773 h 303715"/>
                <a:gd name="connsiteX7" fmla="*/ 118042 w 118041"/>
                <a:gd name="connsiteY7" fmla="*/ 9393 h 30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041" h="303715">
                  <a:moveTo>
                    <a:pt x="118042" y="9393"/>
                  </a:moveTo>
                  <a:cubicBezTo>
                    <a:pt x="118042" y="9393"/>
                    <a:pt x="58987" y="85593"/>
                    <a:pt x="55177" y="125598"/>
                  </a:cubicBezTo>
                  <a:cubicBezTo>
                    <a:pt x="51367" y="165603"/>
                    <a:pt x="45652" y="272283"/>
                    <a:pt x="38032" y="288475"/>
                  </a:cubicBezTo>
                  <a:cubicBezTo>
                    <a:pt x="31364" y="303715"/>
                    <a:pt x="31364" y="303715"/>
                    <a:pt x="31364" y="303715"/>
                  </a:cubicBezTo>
                  <a:cubicBezTo>
                    <a:pt x="31364" y="303715"/>
                    <a:pt x="12314" y="300858"/>
                    <a:pt x="6599" y="293238"/>
                  </a:cubicBezTo>
                  <a:cubicBezTo>
                    <a:pt x="884" y="285618"/>
                    <a:pt x="-4831" y="156078"/>
                    <a:pt x="6599" y="122740"/>
                  </a:cubicBezTo>
                  <a:cubicBezTo>
                    <a:pt x="18029" y="89403"/>
                    <a:pt x="18029" y="67495"/>
                    <a:pt x="57082" y="1773"/>
                  </a:cubicBezTo>
                  <a:cubicBezTo>
                    <a:pt x="98992" y="-4895"/>
                    <a:pt x="118042" y="9393"/>
                    <a:pt x="118042" y="9393"/>
                  </a:cubicBezTo>
                  <a:close/>
                </a:path>
              </a:pathLst>
            </a:custGeom>
            <a:solidFill>
              <a:srgbClr val="E3EE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5" name="Freeform: Shape 214"/>
            <p:cNvSpPr/>
            <p:nvPr/>
          </p:nvSpPr>
          <p:spPr>
            <a:xfrm>
              <a:off x="6058834" y="3541763"/>
              <a:ext cx="197184" cy="431113"/>
            </a:xfrm>
            <a:custGeom>
              <a:avLst/>
              <a:gdLst>
                <a:gd name="connsiteX0" fmla="*/ 197185 w 197184"/>
                <a:gd name="connsiteY0" fmla="*/ 42494 h 431113"/>
                <a:gd name="connsiteX1" fmla="*/ 180040 w 197184"/>
                <a:gd name="connsiteY1" fmla="*/ 70116 h 431113"/>
                <a:gd name="connsiteX2" fmla="*/ 121937 w 197184"/>
                <a:gd name="connsiteY2" fmla="*/ 165366 h 431113"/>
                <a:gd name="connsiteX3" fmla="*/ 108602 w 197184"/>
                <a:gd name="connsiteY3" fmla="*/ 248234 h 431113"/>
                <a:gd name="connsiteX4" fmla="*/ 105745 w 197184"/>
                <a:gd name="connsiteY4" fmla="*/ 305384 h 431113"/>
                <a:gd name="connsiteX5" fmla="*/ 97172 w 197184"/>
                <a:gd name="connsiteY5" fmla="*/ 318719 h 431113"/>
                <a:gd name="connsiteX6" fmla="*/ 100030 w 197184"/>
                <a:gd name="connsiteY6" fmla="*/ 344436 h 431113"/>
                <a:gd name="connsiteX7" fmla="*/ 69550 w 197184"/>
                <a:gd name="connsiteY7" fmla="*/ 372059 h 431113"/>
                <a:gd name="connsiteX8" fmla="*/ 14305 w 197184"/>
                <a:gd name="connsiteY8" fmla="*/ 430161 h 431113"/>
                <a:gd name="connsiteX9" fmla="*/ 4780 w 197184"/>
                <a:gd name="connsiteY9" fmla="*/ 431114 h 431113"/>
                <a:gd name="connsiteX10" fmla="*/ 17 w 197184"/>
                <a:gd name="connsiteY10" fmla="*/ 404444 h 431113"/>
                <a:gd name="connsiteX11" fmla="*/ 53357 w 197184"/>
                <a:gd name="connsiteY11" fmla="*/ 335864 h 431113"/>
                <a:gd name="connsiteX12" fmla="*/ 58120 w 197184"/>
                <a:gd name="connsiteY12" fmla="*/ 329196 h 431113"/>
                <a:gd name="connsiteX13" fmla="*/ 71455 w 197184"/>
                <a:gd name="connsiteY13" fmla="*/ 303479 h 431113"/>
                <a:gd name="connsiteX14" fmla="*/ 78122 w 197184"/>
                <a:gd name="connsiteY14" fmla="*/ 258711 h 431113"/>
                <a:gd name="connsiteX15" fmla="*/ 98125 w 197184"/>
                <a:gd name="connsiteY15" fmla="*/ 133934 h 431113"/>
                <a:gd name="connsiteX16" fmla="*/ 150512 w 197184"/>
                <a:gd name="connsiteY16" fmla="*/ 38684 h 431113"/>
                <a:gd name="connsiteX17" fmla="*/ 197185 w 197184"/>
                <a:gd name="connsiteY17" fmla="*/ 42494 h 43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184" h="431113">
                  <a:moveTo>
                    <a:pt x="197185" y="42494"/>
                  </a:moveTo>
                  <a:cubicBezTo>
                    <a:pt x="190517" y="53924"/>
                    <a:pt x="184802" y="64401"/>
                    <a:pt x="180040" y="70116"/>
                  </a:cubicBezTo>
                  <a:cubicBezTo>
                    <a:pt x="162895" y="93929"/>
                    <a:pt x="122890" y="153936"/>
                    <a:pt x="121937" y="165366"/>
                  </a:cubicBezTo>
                  <a:cubicBezTo>
                    <a:pt x="120985" y="176796"/>
                    <a:pt x="108602" y="225374"/>
                    <a:pt x="108602" y="248234"/>
                  </a:cubicBezTo>
                  <a:cubicBezTo>
                    <a:pt x="108602" y="271094"/>
                    <a:pt x="105745" y="305384"/>
                    <a:pt x="105745" y="305384"/>
                  </a:cubicBezTo>
                  <a:cubicBezTo>
                    <a:pt x="105745" y="305384"/>
                    <a:pt x="102887" y="312051"/>
                    <a:pt x="97172" y="318719"/>
                  </a:cubicBezTo>
                  <a:cubicBezTo>
                    <a:pt x="100030" y="329196"/>
                    <a:pt x="102887" y="341579"/>
                    <a:pt x="100030" y="344436"/>
                  </a:cubicBezTo>
                  <a:cubicBezTo>
                    <a:pt x="94315" y="349199"/>
                    <a:pt x="70502" y="365391"/>
                    <a:pt x="69550" y="372059"/>
                  </a:cubicBezTo>
                  <a:cubicBezTo>
                    <a:pt x="67645" y="378726"/>
                    <a:pt x="28592" y="427304"/>
                    <a:pt x="14305" y="430161"/>
                  </a:cubicBezTo>
                  <a:cubicBezTo>
                    <a:pt x="11447" y="431114"/>
                    <a:pt x="8590" y="431114"/>
                    <a:pt x="4780" y="431114"/>
                  </a:cubicBezTo>
                  <a:cubicBezTo>
                    <a:pt x="1922" y="420636"/>
                    <a:pt x="970" y="410159"/>
                    <a:pt x="17" y="404444"/>
                  </a:cubicBezTo>
                  <a:cubicBezTo>
                    <a:pt x="-935" y="392061"/>
                    <a:pt x="38117" y="354914"/>
                    <a:pt x="53357" y="335864"/>
                  </a:cubicBezTo>
                  <a:cubicBezTo>
                    <a:pt x="55262" y="333959"/>
                    <a:pt x="57167" y="331101"/>
                    <a:pt x="58120" y="329196"/>
                  </a:cubicBezTo>
                  <a:cubicBezTo>
                    <a:pt x="63835" y="321576"/>
                    <a:pt x="67645" y="314909"/>
                    <a:pt x="71455" y="303479"/>
                  </a:cubicBezTo>
                  <a:cubicBezTo>
                    <a:pt x="74312" y="293954"/>
                    <a:pt x="76217" y="279666"/>
                    <a:pt x="78122" y="258711"/>
                  </a:cubicBezTo>
                  <a:cubicBezTo>
                    <a:pt x="82885" y="208229"/>
                    <a:pt x="82885" y="168224"/>
                    <a:pt x="98125" y="133934"/>
                  </a:cubicBezTo>
                  <a:cubicBezTo>
                    <a:pt x="113365" y="100596"/>
                    <a:pt x="150512" y="38684"/>
                    <a:pt x="150512" y="38684"/>
                  </a:cubicBezTo>
                  <a:cubicBezTo>
                    <a:pt x="182897" y="-19419"/>
                    <a:pt x="193375" y="-7036"/>
                    <a:pt x="197185" y="42494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6" name="Freeform: Shape 215"/>
            <p:cNvSpPr/>
            <p:nvPr/>
          </p:nvSpPr>
          <p:spPr>
            <a:xfrm>
              <a:off x="6193778" y="3466873"/>
              <a:ext cx="174287" cy="481953"/>
            </a:xfrm>
            <a:custGeom>
              <a:avLst/>
              <a:gdLst>
                <a:gd name="connsiteX0" fmla="*/ 173684 w 174287"/>
                <a:gd name="connsiteY0" fmla="*/ 24039 h 481953"/>
                <a:gd name="connsiteX1" fmla="*/ 167016 w 174287"/>
                <a:gd name="connsiteY1" fmla="*/ 146911 h 481953"/>
                <a:gd name="connsiteX2" fmla="*/ 147014 w 174287"/>
                <a:gd name="connsiteY2" fmla="*/ 201204 h 481953"/>
                <a:gd name="connsiteX3" fmla="*/ 114629 w 174287"/>
                <a:gd name="connsiteY3" fmla="*/ 288834 h 481953"/>
                <a:gd name="connsiteX4" fmla="*/ 110819 w 174287"/>
                <a:gd name="connsiteY4" fmla="*/ 333601 h 481953"/>
                <a:gd name="connsiteX5" fmla="*/ 111771 w 174287"/>
                <a:gd name="connsiteY5" fmla="*/ 432661 h 481953"/>
                <a:gd name="connsiteX6" fmla="*/ 110819 w 174287"/>
                <a:gd name="connsiteY6" fmla="*/ 441234 h 481953"/>
                <a:gd name="connsiteX7" fmla="*/ 90816 w 174287"/>
                <a:gd name="connsiteY7" fmla="*/ 471714 h 481953"/>
                <a:gd name="connsiteX8" fmla="*/ 70814 w 174287"/>
                <a:gd name="connsiteY8" fmla="*/ 480286 h 481953"/>
                <a:gd name="connsiteX9" fmla="*/ 42239 w 174287"/>
                <a:gd name="connsiteY9" fmla="*/ 479334 h 481953"/>
                <a:gd name="connsiteX10" fmla="*/ 23189 w 174287"/>
                <a:gd name="connsiteY10" fmla="*/ 470761 h 481953"/>
                <a:gd name="connsiteX11" fmla="*/ 7949 w 174287"/>
                <a:gd name="connsiteY11" fmla="*/ 447901 h 481953"/>
                <a:gd name="connsiteX12" fmla="*/ 329 w 174287"/>
                <a:gd name="connsiteY12" fmla="*/ 306931 h 481953"/>
                <a:gd name="connsiteX13" fmla="*/ 12711 w 174287"/>
                <a:gd name="connsiteY13" fmla="*/ 202156 h 481953"/>
                <a:gd name="connsiteX14" fmla="*/ 41286 w 174287"/>
                <a:gd name="connsiteY14" fmla="*/ 119289 h 481953"/>
                <a:gd name="connsiteX15" fmla="*/ 46049 w 174287"/>
                <a:gd name="connsiteY15" fmla="*/ 84999 h 481953"/>
                <a:gd name="connsiteX16" fmla="*/ 62241 w 174287"/>
                <a:gd name="connsiteY16" fmla="*/ 43089 h 481953"/>
                <a:gd name="connsiteX17" fmla="*/ 164159 w 174287"/>
                <a:gd name="connsiteY17" fmla="*/ 226 h 481953"/>
                <a:gd name="connsiteX18" fmla="*/ 173684 w 174287"/>
                <a:gd name="connsiteY18" fmla="*/ 24039 h 48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4287" h="481953">
                  <a:moveTo>
                    <a:pt x="173684" y="24039"/>
                  </a:moveTo>
                  <a:cubicBezTo>
                    <a:pt x="172731" y="35469"/>
                    <a:pt x="178446" y="93571"/>
                    <a:pt x="167016" y="146911"/>
                  </a:cubicBezTo>
                  <a:cubicBezTo>
                    <a:pt x="163206" y="166914"/>
                    <a:pt x="156539" y="185964"/>
                    <a:pt x="147014" y="201204"/>
                  </a:cubicBezTo>
                  <a:cubicBezTo>
                    <a:pt x="111771" y="258354"/>
                    <a:pt x="116534" y="272641"/>
                    <a:pt x="114629" y="288834"/>
                  </a:cubicBezTo>
                  <a:cubicBezTo>
                    <a:pt x="112724" y="305026"/>
                    <a:pt x="109866" y="305026"/>
                    <a:pt x="110819" y="333601"/>
                  </a:cubicBezTo>
                  <a:cubicBezTo>
                    <a:pt x="111771" y="362176"/>
                    <a:pt x="111771" y="420279"/>
                    <a:pt x="111771" y="432661"/>
                  </a:cubicBezTo>
                  <a:cubicBezTo>
                    <a:pt x="111771" y="435519"/>
                    <a:pt x="111771" y="438376"/>
                    <a:pt x="110819" y="441234"/>
                  </a:cubicBezTo>
                  <a:cubicBezTo>
                    <a:pt x="107961" y="452664"/>
                    <a:pt x="100341" y="466951"/>
                    <a:pt x="90816" y="471714"/>
                  </a:cubicBezTo>
                  <a:cubicBezTo>
                    <a:pt x="90816" y="471714"/>
                    <a:pt x="82244" y="477429"/>
                    <a:pt x="70814" y="480286"/>
                  </a:cubicBezTo>
                  <a:cubicBezTo>
                    <a:pt x="62241" y="482191"/>
                    <a:pt x="52716" y="483144"/>
                    <a:pt x="42239" y="479334"/>
                  </a:cubicBezTo>
                  <a:cubicBezTo>
                    <a:pt x="33666" y="476476"/>
                    <a:pt x="26999" y="473619"/>
                    <a:pt x="23189" y="470761"/>
                  </a:cubicBezTo>
                  <a:cubicBezTo>
                    <a:pt x="13664" y="464094"/>
                    <a:pt x="10806" y="457426"/>
                    <a:pt x="7949" y="447901"/>
                  </a:cubicBezTo>
                  <a:cubicBezTo>
                    <a:pt x="3186" y="434566"/>
                    <a:pt x="2234" y="348841"/>
                    <a:pt x="329" y="306931"/>
                  </a:cubicBezTo>
                  <a:cubicBezTo>
                    <a:pt x="-1576" y="265974"/>
                    <a:pt x="5091" y="220254"/>
                    <a:pt x="12711" y="202156"/>
                  </a:cubicBezTo>
                  <a:cubicBezTo>
                    <a:pt x="20331" y="184059"/>
                    <a:pt x="41286" y="119289"/>
                    <a:pt x="41286" y="119289"/>
                  </a:cubicBezTo>
                  <a:cubicBezTo>
                    <a:pt x="41286" y="119289"/>
                    <a:pt x="45096" y="89761"/>
                    <a:pt x="46049" y="84999"/>
                  </a:cubicBezTo>
                  <a:cubicBezTo>
                    <a:pt x="46049" y="80236"/>
                    <a:pt x="46049" y="64044"/>
                    <a:pt x="62241" y="43089"/>
                  </a:cubicBezTo>
                  <a:cubicBezTo>
                    <a:pt x="78434" y="22134"/>
                    <a:pt x="156539" y="-2631"/>
                    <a:pt x="164159" y="226"/>
                  </a:cubicBezTo>
                  <a:cubicBezTo>
                    <a:pt x="167969" y="4036"/>
                    <a:pt x="174636" y="8799"/>
                    <a:pt x="173684" y="24039"/>
                  </a:cubicBezTo>
                  <a:close/>
                </a:path>
              </a:pathLst>
            </a:custGeom>
            <a:solidFill>
              <a:srgbClr val="D5E4E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7" name="Freeform: Shape 216"/>
            <p:cNvSpPr/>
            <p:nvPr/>
          </p:nvSpPr>
          <p:spPr>
            <a:xfrm>
              <a:off x="6201890" y="3604420"/>
              <a:ext cx="98896" cy="341786"/>
            </a:xfrm>
            <a:custGeom>
              <a:avLst/>
              <a:gdLst>
                <a:gd name="connsiteX0" fmla="*/ 33174 w 98896"/>
                <a:gd name="connsiteY0" fmla="*/ 5554 h 341786"/>
                <a:gd name="connsiteX1" fmla="*/ 789 w 98896"/>
                <a:gd name="connsiteY1" fmla="*/ 100804 h 341786"/>
                <a:gd name="connsiteX2" fmla="*/ 2694 w 98896"/>
                <a:gd name="connsiteY2" fmla="*/ 242727 h 341786"/>
                <a:gd name="connsiteX3" fmla="*/ 10314 w 98896"/>
                <a:gd name="connsiteY3" fmla="*/ 321784 h 341786"/>
                <a:gd name="connsiteX4" fmla="*/ 39842 w 98896"/>
                <a:gd name="connsiteY4" fmla="*/ 341787 h 341786"/>
                <a:gd name="connsiteX5" fmla="*/ 36984 w 98896"/>
                <a:gd name="connsiteY5" fmla="*/ 174147 h 341786"/>
                <a:gd name="connsiteX6" fmla="*/ 67464 w 98896"/>
                <a:gd name="connsiteY6" fmla="*/ 56037 h 341786"/>
                <a:gd name="connsiteX7" fmla="*/ 98897 w 98896"/>
                <a:gd name="connsiteY7" fmla="*/ 11269 h 341786"/>
                <a:gd name="connsiteX8" fmla="*/ 33174 w 98896"/>
                <a:gd name="connsiteY8" fmla="*/ 5554 h 34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896" h="341786">
                  <a:moveTo>
                    <a:pt x="33174" y="5554"/>
                  </a:moveTo>
                  <a:cubicBezTo>
                    <a:pt x="33174" y="5554"/>
                    <a:pt x="2694" y="68419"/>
                    <a:pt x="789" y="100804"/>
                  </a:cubicBezTo>
                  <a:cubicBezTo>
                    <a:pt x="-1116" y="133189"/>
                    <a:pt x="789" y="204627"/>
                    <a:pt x="2694" y="242727"/>
                  </a:cubicBezTo>
                  <a:cubicBezTo>
                    <a:pt x="4599" y="280827"/>
                    <a:pt x="6504" y="310354"/>
                    <a:pt x="10314" y="321784"/>
                  </a:cubicBezTo>
                  <a:cubicBezTo>
                    <a:pt x="14124" y="333214"/>
                    <a:pt x="29364" y="338929"/>
                    <a:pt x="39842" y="341787"/>
                  </a:cubicBezTo>
                  <a:cubicBezTo>
                    <a:pt x="39842" y="341787"/>
                    <a:pt x="34127" y="201769"/>
                    <a:pt x="36984" y="174147"/>
                  </a:cubicBezTo>
                  <a:cubicBezTo>
                    <a:pt x="39842" y="146524"/>
                    <a:pt x="48414" y="84612"/>
                    <a:pt x="67464" y="56037"/>
                  </a:cubicBezTo>
                  <a:cubicBezTo>
                    <a:pt x="86514" y="27462"/>
                    <a:pt x="98897" y="11269"/>
                    <a:pt x="98897" y="11269"/>
                  </a:cubicBezTo>
                  <a:cubicBezTo>
                    <a:pt x="98897" y="11269"/>
                    <a:pt x="65559" y="-9686"/>
                    <a:pt x="33174" y="5554"/>
                  </a:cubicBezTo>
                  <a:close/>
                </a:path>
              </a:pathLst>
            </a:custGeom>
            <a:solidFill>
              <a:srgbClr val="E3EE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8" name="Freeform: Shape 217"/>
            <p:cNvSpPr/>
            <p:nvPr/>
          </p:nvSpPr>
          <p:spPr>
            <a:xfrm>
              <a:off x="6233159" y="3611983"/>
              <a:ext cx="127635" cy="441856"/>
            </a:xfrm>
            <a:custGeom>
              <a:avLst/>
              <a:gdLst>
                <a:gd name="connsiteX0" fmla="*/ 127635 w 127635"/>
                <a:gd name="connsiteY0" fmla="*/ 1801 h 441856"/>
                <a:gd name="connsiteX1" fmla="*/ 107632 w 127635"/>
                <a:gd name="connsiteY1" fmla="*/ 56094 h 441856"/>
                <a:gd name="connsiteX2" fmla="*/ 75248 w 127635"/>
                <a:gd name="connsiteY2" fmla="*/ 143724 h 441856"/>
                <a:gd name="connsiteX3" fmla="*/ 71438 w 127635"/>
                <a:gd name="connsiteY3" fmla="*/ 188491 h 441856"/>
                <a:gd name="connsiteX4" fmla="*/ 72390 w 127635"/>
                <a:gd name="connsiteY4" fmla="*/ 287551 h 441856"/>
                <a:gd name="connsiteX5" fmla="*/ 71438 w 127635"/>
                <a:gd name="connsiteY5" fmla="*/ 296124 h 441856"/>
                <a:gd name="connsiteX6" fmla="*/ 74295 w 127635"/>
                <a:gd name="connsiteY6" fmla="*/ 305649 h 441856"/>
                <a:gd name="connsiteX7" fmla="*/ 78105 w 127635"/>
                <a:gd name="connsiteY7" fmla="*/ 322794 h 441856"/>
                <a:gd name="connsiteX8" fmla="*/ 62865 w 127635"/>
                <a:gd name="connsiteY8" fmla="*/ 344701 h 441856"/>
                <a:gd name="connsiteX9" fmla="*/ 54292 w 127635"/>
                <a:gd name="connsiteY9" fmla="*/ 382801 h 441856"/>
                <a:gd name="connsiteX10" fmla="*/ 13335 w 127635"/>
                <a:gd name="connsiteY10" fmla="*/ 437094 h 441856"/>
                <a:gd name="connsiteX11" fmla="*/ 9525 w 127635"/>
                <a:gd name="connsiteY11" fmla="*/ 438999 h 441856"/>
                <a:gd name="connsiteX12" fmla="*/ 1905 w 127635"/>
                <a:gd name="connsiteY12" fmla="*/ 441856 h 441856"/>
                <a:gd name="connsiteX13" fmla="*/ 0 w 127635"/>
                <a:gd name="connsiteY13" fmla="*/ 398994 h 441856"/>
                <a:gd name="connsiteX14" fmla="*/ 31432 w 127635"/>
                <a:gd name="connsiteY14" fmla="*/ 334224 h 441856"/>
                <a:gd name="connsiteX15" fmla="*/ 36195 w 127635"/>
                <a:gd name="connsiteY15" fmla="*/ 323746 h 441856"/>
                <a:gd name="connsiteX16" fmla="*/ 33338 w 127635"/>
                <a:gd name="connsiteY16" fmla="*/ 290409 h 441856"/>
                <a:gd name="connsiteX17" fmla="*/ 40957 w 127635"/>
                <a:gd name="connsiteY17" fmla="*/ 129436 h 441856"/>
                <a:gd name="connsiteX18" fmla="*/ 91440 w 127635"/>
                <a:gd name="connsiteY18" fmla="*/ 15136 h 441856"/>
                <a:gd name="connsiteX19" fmla="*/ 127635 w 127635"/>
                <a:gd name="connsiteY19" fmla="*/ 1801 h 44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7635" h="441856">
                  <a:moveTo>
                    <a:pt x="127635" y="1801"/>
                  </a:moveTo>
                  <a:cubicBezTo>
                    <a:pt x="123825" y="21804"/>
                    <a:pt x="117157" y="40854"/>
                    <a:pt x="107632" y="56094"/>
                  </a:cubicBezTo>
                  <a:cubicBezTo>
                    <a:pt x="72390" y="113244"/>
                    <a:pt x="77152" y="127531"/>
                    <a:pt x="75248" y="143724"/>
                  </a:cubicBezTo>
                  <a:cubicBezTo>
                    <a:pt x="73342" y="159916"/>
                    <a:pt x="70485" y="159916"/>
                    <a:pt x="71438" y="188491"/>
                  </a:cubicBezTo>
                  <a:cubicBezTo>
                    <a:pt x="72390" y="217066"/>
                    <a:pt x="72390" y="275169"/>
                    <a:pt x="72390" y="287551"/>
                  </a:cubicBezTo>
                  <a:cubicBezTo>
                    <a:pt x="72390" y="290409"/>
                    <a:pt x="72390" y="293266"/>
                    <a:pt x="71438" y="296124"/>
                  </a:cubicBezTo>
                  <a:cubicBezTo>
                    <a:pt x="72390" y="298981"/>
                    <a:pt x="73342" y="302791"/>
                    <a:pt x="74295" y="305649"/>
                  </a:cubicBezTo>
                  <a:cubicBezTo>
                    <a:pt x="76200" y="314221"/>
                    <a:pt x="77152" y="320889"/>
                    <a:pt x="78105" y="322794"/>
                  </a:cubicBezTo>
                  <a:cubicBezTo>
                    <a:pt x="82867" y="329461"/>
                    <a:pt x="66675" y="338034"/>
                    <a:pt x="62865" y="344701"/>
                  </a:cubicBezTo>
                  <a:cubicBezTo>
                    <a:pt x="60007" y="351369"/>
                    <a:pt x="58102" y="370419"/>
                    <a:pt x="54292" y="382801"/>
                  </a:cubicBezTo>
                  <a:cubicBezTo>
                    <a:pt x="50482" y="395184"/>
                    <a:pt x="30480" y="424711"/>
                    <a:pt x="13335" y="437094"/>
                  </a:cubicBezTo>
                  <a:cubicBezTo>
                    <a:pt x="12382" y="438046"/>
                    <a:pt x="10477" y="438999"/>
                    <a:pt x="9525" y="438999"/>
                  </a:cubicBezTo>
                  <a:cubicBezTo>
                    <a:pt x="7620" y="439951"/>
                    <a:pt x="4763" y="441856"/>
                    <a:pt x="1905" y="441856"/>
                  </a:cubicBezTo>
                  <a:cubicBezTo>
                    <a:pt x="0" y="426616"/>
                    <a:pt x="0" y="410424"/>
                    <a:pt x="0" y="398994"/>
                  </a:cubicBezTo>
                  <a:cubicBezTo>
                    <a:pt x="952" y="378991"/>
                    <a:pt x="21907" y="350416"/>
                    <a:pt x="31432" y="334224"/>
                  </a:cubicBezTo>
                  <a:cubicBezTo>
                    <a:pt x="34290" y="329461"/>
                    <a:pt x="36195" y="325651"/>
                    <a:pt x="36195" y="323746"/>
                  </a:cubicBezTo>
                  <a:cubicBezTo>
                    <a:pt x="36195" y="320889"/>
                    <a:pt x="35242" y="308506"/>
                    <a:pt x="33338" y="290409"/>
                  </a:cubicBezTo>
                  <a:cubicBezTo>
                    <a:pt x="29527" y="247546"/>
                    <a:pt x="25717" y="173251"/>
                    <a:pt x="40957" y="129436"/>
                  </a:cubicBezTo>
                  <a:cubicBezTo>
                    <a:pt x="60960" y="68476"/>
                    <a:pt x="91440" y="15136"/>
                    <a:pt x="91440" y="15136"/>
                  </a:cubicBezTo>
                  <a:cubicBezTo>
                    <a:pt x="105727" y="1801"/>
                    <a:pt x="118110" y="-2961"/>
                    <a:pt x="127635" y="1801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19" name="Freeform: Shape 218"/>
            <p:cNvSpPr/>
            <p:nvPr/>
          </p:nvSpPr>
          <p:spPr>
            <a:xfrm>
              <a:off x="6115049" y="3474719"/>
              <a:ext cx="296048" cy="200977"/>
            </a:xfrm>
            <a:custGeom>
              <a:avLst/>
              <a:gdLst>
                <a:gd name="connsiteX0" fmla="*/ 291465 w 296048"/>
                <a:gd name="connsiteY0" fmla="*/ 76200 h 200977"/>
                <a:gd name="connsiteX1" fmla="*/ 230505 w 296048"/>
                <a:gd name="connsiteY1" fmla="*/ 200977 h 200977"/>
                <a:gd name="connsiteX2" fmla="*/ 212408 w 296048"/>
                <a:gd name="connsiteY2" fmla="*/ 160020 h 200977"/>
                <a:gd name="connsiteX3" fmla="*/ 179070 w 296048"/>
                <a:gd name="connsiteY3" fmla="*/ 131445 h 200977"/>
                <a:gd name="connsiteX4" fmla="*/ 101918 w 296048"/>
                <a:gd name="connsiteY4" fmla="*/ 140017 h 200977"/>
                <a:gd name="connsiteX5" fmla="*/ 100965 w 296048"/>
                <a:gd name="connsiteY5" fmla="*/ 125730 h 200977"/>
                <a:gd name="connsiteX6" fmla="*/ 0 w 296048"/>
                <a:gd name="connsiteY6" fmla="*/ 95250 h 200977"/>
                <a:gd name="connsiteX7" fmla="*/ 54293 w 296048"/>
                <a:gd name="connsiteY7" fmla="*/ 0 h 200977"/>
                <a:gd name="connsiteX8" fmla="*/ 204788 w 296048"/>
                <a:gd name="connsiteY8" fmla="*/ 7620 h 200977"/>
                <a:gd name="connsiteX9" fmla="*/ 268605 w 296048"/>
                <a:gd name="connsiteY9" fmla="*/ 4763 h 200977"/>
                <a:gd name="connsiteX10" fmla="*/ 284798 w 296048"/>
                <a:gd name="connsiteY10" fmla="*/ 3810 h 200977"/>
                <a:gd name="connsiteX11" fmla="*/ 291465 w 296048"/>
                <a:gd name="connsiteY11" fmla="*/ 76200 h 20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6048" h="200977">
                  <a:moveTo>
                    <a:pt x="291465" y="76200"/>
                  </a:moveTo>
                  <a:cubicBezTo>
                    <a:pt x="278130" y="122872"/>
                    <a:pt x="230505" y="200977"/>
                    <a:pt x="230505" y="200977"/>
                  </a:cubicBezTo>
                  <a:cubicBezTo>
                    <a:pt x="230505" y="200977"/>
                    <a:pt x="226695" y="180022"/>
                    <a:pt x="212408" y="160020"/>
                  </a:cubicBezTo>
                  <a:cubicBezTo>
                    <a:pt x="204788" y="148590"/>
                    <a:pt x="193358" y="138113"/>
                    <a:pt x="179070" y="131445"/>
                  </a:cubicBezTo>
                  <a:cubicBezTo>
                    <a:pt x="129540" y="109538"/>
                    <a:pt x="100965" y="141922"/>
                    <a:pt x="101918" y="140017"/>
                  </a:cubicBezTo>
                  <a:cubicBezTo>
                    <a:pt x="104775" y="131445"/>
                    <a:pt x="100965" y="125730"/>
                    <a:pt x="100965" y="125730"/>
                  </a:cubicBezTo>
                  <a:cubicBezTo>
                    <a:pt x="100965" y="125730"/>
                    <a:pt x="85725" y="62865"/>
                    <a:pt x="0" y="95250"/>
                  </a:cubicBezTo>
                  <a:cubicBezTo>
                    <a:pt x="1905" y="37147"/>
                    <a:pt x="54293" y="0"/>
                    <a:pt x="54293" y="0"/>
                  </a:cubicBezTo>
                  <a:cubicBezTo>
                    <a:pt x="54293" y="0"/>
                    <a:pt x="162877" y="10477"/>
                    <a:pt x="204788" y="7620"/>
                  </a:cubicBezTo>
                  <a:cubicBezTo>
                    <a:pt x="229552" y="6667"/>
                    <a:pt x="253365" y="4763"/>
                    <a:pt x="268605" y="4763"/>
                  </a:cubicBezTo>
                  <a:cubicBezTo>
                    <a:pt x="278130" y="4763"/>
                    <a:pt x="284798" y="3810"/>
                    <a:pt x="284798" y="3810"/>
                  </a:cubicBezTo>
                  <a:cubicBezTo>
                    <a:pt x="284798" y="3810"/>
                    <a:pt x="304800" y="29527"/>
                    <a:pt x="291465" y="76200"/>
                  </a:cubicBezTo>
                  <a:close/>
                </a:path>
              </a:pathLst>
            </a:custGeom>
            <a:solidFill>
              <a:srgbClr val="DCEA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0" name="Freeform: Shape 219"/>
            <p:cNvSpPr/>
            <p:nvPr/>
          </p:nvSpPr>
          <p:spPr>
            <a:xfrm>
              <a:off x="6327457" y="3478529"/>
              <a:ext cx="83497" cy="197167"/>
            </a:xfrm>
            <a:custGeom>
              <a:avLst/>
              <a:gdLst>
                <a:gd name="connsiteX0" fmla="*/ 79057 w 83497"/>
                <a:gd name="connsiteY0" fmla="*/ 72390 h 197167"/>
                <a:gd name="connsiteX1" fmla="*/ 18097 w 83497"/>
                <a:gd name="connsiteY1" fmla="*/ 197168 h 197167"/>
                <a:gd name="connsiteX2" fmla="*/ 0 w 83497"/>
                <a:gd name="connsiteY2" fmla="*/ 156210 h 197167"/>
                <a:gd name="connsiteX3" fmla="*/ 11430 w 83497"/>
                <a:gd name="connsiteY3" fmla="*/ 143828 h 197167"/>
                <a:gd name="connsiteX4" fmla="*/ 36195 w 83497"/>
                <a:gd name="connsiteY4" fmla="*/ 100965 h 197167"/>
                <a:gd name="connsiteX5" fmla="*/ 59055 w 83497"/>
                <a:gd name="connsiteY5" fmla="*/ 32385 h 197167"/>
                <a:gd name="connsiteX6" fmla="*/ 55245 w 83497"/>
                <a:gd name="connsiteY6" fmla="*/ 953 h 197167"/>
                <a:gd name="connsiteX7" fmla="*/ 71438 w 83497"/>
                <a:gd name="connsiteY7" fmla="*/ 0 h 197167"/>
                <a:gd name="connsiteX8" fmla="*/ 79057 w 83497"/>
                <a:gd name="connsiteY8" fmla="*/ 72390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497" h="197167">
                  <a:moveTo>
                    <a:pt x="79057" y="72390"/>
                  </a:moveTo>
                  <a:cubicBezTo>
                    <a:pt x="65722" y="119063"/>
                    <a:pt x="18097" y="197168"/>
                    <a:pt x="18097" y="197168"/>
                  </a:cubicBezTo>
                  <a:cubicBezTo>
                    <a:pt x="18097" y="197168"/>
                    <a:pt x="14288" y="176213"/>
                    <a:pt x="0" y="156210"/>
                  </a:cubicBezTo>
                  <a:cubicBezTo>
                    <a:pt x="5715" y="148590"/>
                    <a:pt x="11430" y="143828"/>
                    <a:pt x="11430" y="143828"/>
                  </a:cubicBezTo>
                  <a:cubicBezTo>
                    <a:pt x="9525" y="134303"/>
                    <a:pt x="24765" y="119063"/>
                    <a:pt x="36195" y="100965"/>
                  </a:cubicBezTo>
                  <a:cubicBezTo>
                    <a:pt x="47625" y="82868"/>
                    <a:pt x="59055" y="32385"/>
                    <a:pt x="59055" y="32385"/>
                  </a:cubicBezTo>
                  <a:cubicBezTo>
                    <a:pt x="57150" y="20955"/>
                    <a:pt x="56197" y="10478"/>
                    <a:pt x="55245" y="953"/>
                  </a:cubicBezTo>
                  <a:cubicBezTo>
                    <a:pt x="64770" y="953"/>
                    <a:pt x="71438" y="0"/>
                    <a:pt x="71438" y="0"/>
                  </a:cubicBezTo>
                  <a:cubicBezTo>
                    <a:pt x="71438" y="0"/>
                    <a:pt x="92392" y="25718"/>
                    <a:pt x="79057" y="72390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1" name="Freeform: Shape 220"/>
            <p:cNvSpPr/>
            <p:nvPr/>
          </p:nvSpPr>
          <p:spPr>
            <a:xfrm>
              <a:off x="6114073" y="3545169"/>
              <a:ext cx="241006" cy="129574"/>
            </a:xfrm>
            <a:custGeom>
              <a:avLst/>
              <a:gdLst>
                <a:gd name="connsiteX0" fmla="*/ 241006 w 241006"/>
                <a:gd name="connsiteY0" fmla="*/ 114335 h 129574"/>
                <a:gd name="connsiteX1" fmla="*/ 189571 w 241006"/>
                <a:gd name="connsiteY1" fmla="*/ 47660 h 129574"/>
                <a:gd name="connsiteX2" fmla="*/ 112419 w 241006"/>
                <a:gd name="connsiteY2" fmla="*/ 56232 h 129574"/>
                <a:gd name="connsiteX3" fmla="*/ 111466 w 241006"/>
                <a:gd name="connsiteY3" fmla="*/ 41945 h 129574"/>
                <a:gd name="connsiteX4" fmla="*/ 5739 w 241006"/>
                <a:gd name="connsiteY4" fmla="*/ 8607 h 129574"/>
                <a:gd name="connsiteX5" fmla="*/ 976 w 241006"/>
                <a:gd name="connsiteY5" fmla="*/ 23847 h 129574"/>
                <a:gd name="connsiteX6" fmla="*/ 101941 w 241006"/>
                <a:gd name="connsiteY6" fmla="*/ 54327 h 129574"/>
                <a:gd name="connsiteX7" fmla="*/ 102894 w 241006"/>
                <a:gd name="connsiteY7" fmla="*/ 68615 h 129574"/>
                <a:gd name="connsiteX8" fmla="*/ 180046 w 241006"/>
                <a:gd name="connsiteY8" fmla="*/ 60042 h 129574"/>
                <a:gd name="connsiteX9" fmla="*/ 231481 w 241006"/>
                <a:gd name="connsiteY9" fmla="*/ 129575 h 129574"/>
                <a:gd name="connsiteX10" fmla="*/ 241006 w 241006"/>
                <a:gd name="connsiteY10" fmla="*/ 114335 h 1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006" h="129574">
                  <a:moveTo>
                    <a:pt x="241006" y="114335"/>
                  </a:moveTo>
                  <a:cubicBezTo>
                    <a:pt x="241006" y="104810"/>
                    <a:pt x="223861" y="62900"/>
                    <a:pt x="189571" y="47660"/>
                  </a:cubicBezTo>
                  <a:cubicBezTo>
                    <a:pt x="140041" y="25752"/>
                    <a:pt x="111466" y="58137"/>
                    <a:pt x="112419" y="56232"/>
                  </a:cubicBezTo>
                  <a:cubicBezTo>
                    <a:pt x="115276" y="47660"/>
                    <a:pt x="111466" y="41945"/>
                    <a:pt x="111466" y="41945"/>
                  </a:cubicBezTo>
                  <a:cubicBezTo>
                    <a:pt x="111466" y="41945"/>
                    <a:pt x="91464" y="-22825"/>
                    <a:pt x="5739" y="8607"/>
                  </a:cubicBezTo>
                  <a:cubicBezTo>
                    <a:pt x="5739" y="4797"/>
                    <a:pt x="-2834" y="19085"/>
                    <a:pt x="976" y="23847"/>
                  </a:cubicBezTo>
                  <a:cubicBezTo>
                    <a:pt x="86701" y="-8538"/>
                    <a:pt x="101941" y="54327"/>
                    <a:pt x="101941" y="54327"/>
                  </a:cubicBezTo>
                  <a:cubicBezTo>
                    <a:pt x="101941" y="54327"/>
                    <a:pt x="105751" y="60042"/>
                    <a:pt x="102894" y="68615"/>
                  </a:cubicBezTo>
                  <a:cubicBezTo>
                    <a:pt x="101941" y="70520"/>
                    <a:pt x="130516" y="38135"/>
                    <a:pt x="180046" y="60042"/>
                  </a:cubicBezTo>
                  <a:cubicBezTo>
                    <a:pt x="221004" y="78140"/>
                    <a:pt x="231481" y="129575"/>
                    <a:pt x="231481" y="129575"/>
                  </a:cubicBezTo>
                  <a:cubicBezTo>
                    <a:pt x="231481" y="129575"/>
                    <a:pt x="235291" y="123860"/>
                    <a:pt x="241006" y="114335"/>
                  </a:cubicBezTo>
                  <a:close/>
                </a:path>
              </a:pathLst>
            </a:custGeom>
            <a:solidFill>
              <a:srgbClr val="669F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2" name="Freeform: Shape 221"/>
            <p:cNvSpPr/>
            <p:nvPr/>
          </p:nvSpPr>
          <p:spPr>
            <a:xfrm>
              <a:off x="6394132" y="3227069"/>
              <a:ext cx="62269" cy="161362"/>
            </a:xfrm>
            <a:custGeom>
              <a:avLst/>
              <a:gdLst>
                <a:gd name="connsiteX0" fmla="*/ 30480 w 62269"/>
                <a:gd name="connsiteY0" fmla="*/ 0 h 161362"/>
                <a:gd name="connsiteX1" fmla="*/ 0 w 62269"/>
                <a:gd name="connsiteY1" fmla="*/ 20003 h 161362"/>
                <a:gd name="connsiteX2" fmla="*/ 35242 w 62269"/>
                <a:gd name="connsiteY2" fmla="*/ 156210 h 161362"/>
                <a:gd name="connsiteX3" fmla="*/ 39052 w 62269"/>
                <a:gd name="connsiteY3" fmla="*/ 160020 h 161362"/>
                <a:gd name="connsiteX4" fmla="*/ 61913 w 62269"/>
                <a:gd name="connsiteY4" fmla="*/ 108585 h 161362"/>
                <a:gd name="connsiteX5" fmla="*/ 49530 w 62269"/>
                <a:gd name="connsiteY5" fmla="*/ 39053 h 161362"/>
                <a:gd name="connsiteX6" fmla="*/ 30480 w 62269"/>
                <a:gd name="connsiteY6" fmla="*/ 0 h 16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69" h="161362">
                  <a:moveTo>
                    <a:pt x="30480" y="0"/>
                  </a:moveTo>
                  <a:lnTo>
                    <a:pt x="0" y="20003"/>
                  </a:lnTo>
                  <a:cubicBezTo>
                    <a:pt x="0" y="20003"/>
                    <a:pt x="33338" y="150495"/>
                    <a:pt x="35242" y="156210"/>
                  </a:cubicBezTo>
                  <a:cubicBezTo>
                    <a:pt x="37147" y="160973"/>
                    <a:pt x="32385" y="162878"/>
                    <a:pt x="39052" y="160020"/>
                  </a:cubicBezTo>
                  <a:cubicBezTo>
                    <a:pt x="44767" y="156210"/>
                    <a:pt x="60960" y="121920"/>
                    <a:pt x="61913" y="108585"/>
                  </a:cubicBezTo>
                  <a:cubicBezTo>
                    <a:pt x="64770" y="86678"/>
                    <a:pt x="49530" y="39053"/>
                    <a:pt x="49530" y="39053"/>
                  </a:cubicBezTo>
                  <a:cubicBezTo>
                    <a:pt x="49530" y="39053"/>
                    <a:pt x="41910" y="27623"/>
                    <a:pt x="30480" y="0"/>
                  </a:cubicBezTo>
                  <a:close/>
                </a:path>
              </a:pathLst>
            </a:custGeom>
            <a:solidFill>
              <a:srgbClr val="CDE1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3" name="Freeform: Shape 222"/>
            <p:cNvSpPr/>
            <p:nvPr/>
          </p:nvSpPr>
          <p:spPr>
            <a:xfrm>
              <a:off x="5998844" y="3242087"/>
              <a:ext cx="176212" cy="170719"/>
            </a:xfrm>
            <a:custGeom>
              <a:avLst/>
              <a:gdLst>
                <a:gd name="connsiteX0" fmla="*/ 176213 w 176212"/>
                <a:gd name="connsiteY0" fmla="*/ 67849 h 170719"/>
                <a:gd name="connsiteX1" fmla="*/ 170498 w 176212"/>
                <a:gd name="connsiteY1" fmla="*/ 97377 h 170719"/>
                <a:gd name="connsiteX2" fmla="*/ 167640 w 176212"/>
                <a:gd name="connsiteY2" fmla="*/ 104044 h 170719"/>
                <a:gd name="connsiteX3" fmla="*/ 166688 w 176212"/>
                <a:gd name="connsiteY3" fmla="*/ 110712 h 170719"/>
                <a:gd name="connsiteX4" fmla="*/ 162878 w 176212"/>
                <a:gd name="connsiteY4" fmla="*/ 124999 h 170719"/>
                <a:gd name="connsiteX5" fmla="*/ 148590 w 176212"/>
                <a:gd name="connsiteY5" fmla="*/ 149764 h 170719"/>
                <a:gd name="connsiteX6" fmla="*/ 137160 w 176212"/>
                <a:gd name="connsiteY6" fmla="*/ 157384 h 170719"/>
                <a:gd name="connsiteX7" fmla="*/ 129540 w 176212"/>
                <a:gd name="connsiteY7" fmla="*/ 159289 h 170719"/>
                <a:gd name="connsiteX8" fmla="*/ 116205 w 176212"/>
                <a:gd name="connsiteY8" fmla="*/ 163099 h 170719"/>
                <a:gd name="connsiteX9" fmla="*/ 91440 w 176212"/>
                <a:gd name="connsiteY9" fmla="*/ 168814 h 170719"/>
                <a:gd name="connsiteX10" fmla="*/ 73343 w 176212"/>
                <a:gd name="connsiteY10" fmla="*/ 169767 h 170719"/>
                <a:gd name="connsiteX11" fmla="*/ 45720 w 176212"/>
                <a:gd name="connsiteY11" fmla="*/ 170719 h 170719"/>
                <a:gd name="connsiteX12" fmla="*/ 28575 w 176212"/>
                <a:gd name="connsiteY12" fmla="*/ 170719 h 170719"/>
                <a:gd name="connsiteX13" fmla="*/ 16193 w 176212"/>
                <a:gd name="connsiteY13" fmla="*/ 169767 h 170719"/>
                <a:gd name="connsiteX14" fmla="*/ 3810 w 176212"/>
                <a:gd name="connsiteY14" fmla="*/ 165957 h 170719"/>
                <a:gd name="connsiteX15" fmla="*/ 0 w 176212"/>
                <a:gd name="connsiteY15" fmla="*/ 156432 h 170719"/>
                <a:gd name="connsiteX16" fmla="*/ 953 w 176212"/>
                <a:gd name="connsiteY16" fmla="*/ 151669 h 170719"/>
                <a:gd name="connsiteX17" fmla="*/ 953 w 176212"/>
                <a:gd name="connsiteY17" fmla="*/ 133572 h 170719"/>
                <a:gd name="connsiteX18" fmla="*/ 6668 w 176212"/>
                <a:gd name="connsiteY18" fmla="*/ 113569 h 170719"/>
                <a:gd name="connsiteX19" fmla="*/ 14288 w 176212"/>
                <a:gd name="connsiteY19" fmla="*/ 110712 h 170719"/>
                <a:gd name="connsiteX20" fmla="*/ 54293 w 176212"/>
                <a:gd name="connsiteY20" fmla="*/ 106902 h 170719"/>
                <a:gd name="connsiteX21" fmla="*/ 96203 w 176212"/>
                <a:gd name="connsiteY21" fmla="*/ 96424 h 170719"/>
                <a:gd name="connsiteX22" fmla="*/ 98107 w 176212"/>
                <a:gd name="connsiteY22" fmla="*/ 95472 h 170719"/>
                <a:gd name="connsiteX23" fmla="*/ 100013 w 176212"/>
                <a:gd name="connsiteY23" fmla="*/ 91662 h 170719"/>
                <a:gd name="connsiteX24" fmla="*/ 101918 w 176212"/>
                <a:gd name="connsiteY24" fmla="*/ 83089 h 170719"/>
                <a:gd name="connsiteX25" fmla="*/ 103823 w 176212"/>
                <a:gd name="connsiteY25" fmla="*/ 74517 h 170719"/>
                <a:gd name="connsiteX26" fmla="*/ 108585 w 176212"/>
                <a:gd name="connsiteY26" fmla="*/ 58324 h 170719"/>
                <a:gd name="connsiteX27" fmla="*/ 111443 w 176212"/>
                <a:gd name="connsiteY27" fmla="*/ 50704 h 170719"/>
                <a:gd name="connsiteX28" fmla="*/ 114300 w 176212"/>
                <a:gd name="connsiteY28" fmla="*/ 45942 h 170719"/>
                <a:gd name="connsiteX29" fmla="*/ 117157 w 176212"/>
                <a:gd name="connsiteY29" fmla="*/ 31654 h 170719"/>
                <a:gd name="connsiteX30" fmla="*/ 129540 w 176212"/>
                <a:gd name="connsiteY30" fmla="*/ 1174 h 170719"/>
                <a:gd name="connsiteX31" fmla="*/ 176213 w 176212"/>
                <a:gd name="connsiteY31" fmla="*/ 67849 h 1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6212" h="170719">
                  <a:moveTo>
                    <a:pt x="176213" y="67849"/>
                  </a:moveTo>
                  <a:cubicBezTo>
                    <a:pt x="176213" y="78327"/>
                    <a:pt x="174308" y="88804"/>
                    <a:pt x="170498" y="97377"/>
                  </a:cubicBezTo>
                  <a:cubicBezTo>
                    <a:pt x="169545" y="99282"/>
                    <a:pt x="168593" y="101187"/>
                    <a:pt x="167640" y="104044"/>
                  </a:cubicBezTo>
                  <a:cubicBezTo>
                    <a:pt x="166688" y="105949"/>
                    <a:pt x="166688" y="108807"/>
                    <a:pt x="166688" y="110712"/>
                  </a:cubicBezTo>
                  <a:cubicBezTo>
                    <a:pt x="165735" y="115474"/>
                    <a:pt x="164783" y="120237"/>
                    <a:pt x="162878" y="124999"/>
                  </a:cubicBezTo>
                  <a:cubicBezTo>
                    <a:pt x="160020" y="134524"/>
                    <a:pt x="155258" y="142144"/>
                    <a:pt x="148590" y="149764"/>
                  </a:cubicBezTo>
                  <a:cubicBezTo>
                    <a:pt x="145733" y="153574"/>
                    <a:pt x="141923" y="156432"/>
                    <a:pt x="137160" y="157384"/>
                  </a:cubicBezTo>
                  <a:cubicBezTo>
                    <a:pt x="134303" y="158337"/>
                    <a:pt x="132398" y="158337"/>
                    <a:pt x="129540" y="159289"/>
                  </a:cubicBezTo>
                  <a:cubicBezTo>
                    <a:pt x="124778" y="160242"/>
                    <a:pt x="120968" y="162147"/>
                    <a:pt x="116205" y="163099"/>
                  </a:cubicBezTo>
                  <a:cubicBezTo>
                    <a:pt x="107632" y="165004"/>
                    <a:pt x="100013" y="167862"/>
                    <a:pt x="91440" y="168814"/>
                  </a:cubicBezTo>
                  <a:cubicBezTo>
                    <a:pt x="85725" y="168814"/>
                    <a:pt x="80010" y="169767"/>
                    <a:pt x="73343" y="169767"/>
                  </a:cubicBezTo>
                  <a:cubicBezTo>
                    <a:pt x="63818" y="169767"/>
                    <a:pt x="55245" y="170719"/>
                    <a:pt x="45720" y="170719"/>
                  </a:cubicBezTo>
                  <a:cubicBezTo>
                    <a:pt x="40005" y="170719"/>
                    <a:pt x="34290" y="170719"/>
                    <a:pt x="28575" y="170719"/>
                  </a:cubicBezTo>
                  <a:cubicBezTo>
                    <a:pt x="24765" y="170719"/>
                    <a:pt x="20003" y="169767"/>
                    <a:pt x="16193" y="169767"/>
                  </a:cubicBezTo>
                  <a:cubicBezTo>
                    <a:pt x="12382" y="169767"/>
                    <a:pt x="7620" y="168814"/>
                    <a:pt x="3810" y="165957"/>
                  </a:cubicBezTo>
                  <a:cubicBezTo>
                    <a:pt x="953" y="164052"/>
                    <a:pt x="0" y="160242"/>
                    <a:pt x="0" y="156432"/>
                  </a:cubicBezTo>
                  <a:cubicBezTo>
                    <a:pt x="0" y="154527"/>
                    <a:pt x="0" y="152622"/>
                    <a:pt x="953" y="151669"/>
                  </a:cubicBezTo>
                  <a:cubicBezTo>
                    <a:pt x="1905" y="145954"/>
                    <a:pt x="953" y="139287"/>
                    <a:pt x="953" y="133572"/>
                  </a:cubicBezTo>
                  <a:cubicBezTo>
                    <a:pt x="953" y="127857"/>
                    <a:pt x="953" y="117379"/>
                    <a:pt x="6668" y="113569"/>
                  </a:cubicBezTo>
                  <a:cubicBezTo>
                    <a:pt x="8573" y="111664"/>
                    <a:pt x="11430" y="111664"/>
                    <a:pt x="14288" y="110712"/>
                  </a:cubicBezTo>
                  <a:cubicBezTo>
                    <a:pt x="27623" y="107854"/>
                    <a:pt x="40957" y="107854"/>
                    <a:pt x="54293" y="106902"/>
                  </a:cubicBezTo>
                  <a:cubicBezTo>
                    <a:pt x="68580" y="104997"/>
                    <a:pt x="82868" y="102139"/>
                    <a:pt x="96203" y="96424"/>
                  </a:cubicBezTo>
                  <a:cubicBezTo>
                    <a:pt x="97155" y="96424"/>
                    <a:pt x="97155" y="95472"/>
                    <a:pt x="98107" y="95472"/>
                  </a:cubicBezTo>
                  <a:cubicBezTo>
                    <a:pt x="99060" y="94519"/>
                    <a:pt x="99060" y="92614"/>
                    <a:pt x="100013" y="91662"/>
                  </a:cubicBezTo>
                  <a:cubicBezTo>
                    <a:pt x="100965" y="88804"/>
                    <a:pt x="100965" y="85947"/>
                    <a:pt x="101918" y="83089"/>
                  </a:cubicBezTo>
                  <a:cubicBezTo>
                    <a:pt x="102870" y="80232"/>
                    <a:pt x="102870" y="77374"/>
                    <a:pt x="103823" y="74517"/>
                  </a:cubicBezTo>
                  <a:cubicBezTo>
                    <a:pt x="104775" y="68802"/>
                    <a:pt x="106680" y="63087"/>
                    <a:pt x="108585" y="58324"/>
                  </a:cubicBezTo>
                  <a:cubicBezTo>
                    <a:pt x="109538" y="55467"/>
                    <a:pt x="110490" y="53562"/>
                    <a:pt x="111443" y="50704"/>
                  </a:cubicBezTo>
                  <a:cubicBezTo>
                    <a:pt x="112395" y="48799"/>
                    <a:pt x="114300" y="47847"/>
                    <a:pt x="114300" y="45942"/>
                  </a:cubicBezTo>
                  <a:cubicBezTo>
                    <a:pt x="115253" y="41179"/>
                    <a:pt x="115253" y="36417"/>
                    <a:pt x="117157" y="31654"/>
                  </a:cubicBezTo>
                  <a:cubicBezTo>
                    <a:pt x="121920" y="9747"/>
                    <a:pt x="129540" y="1174"/>
                    <a:pt x="129540" y="1174"/>
                  </a:cubicBezTo>
                  <a:cubicBezTo>
                    <a:pt x="156210" y="-7398"/>
                    <a:pt x="176213" y="32607"/>
                    <a:pt x="176213" y="67849"/>
                  </a:cubicBezTo>
                  <a:close/>
                </a:path>
              </a:pathLst>
            </a:custGeom>
            <a:solidFill>
              <a:srgbClr val="CAD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4" name="Freeform: Shape 223"/>
            <p:cNvSpPr/>
            <p:nvPr/>
          </p:nvSpPr>
          <p:spPr>
            <a:xfrm>
              <a:off x="6012179" y="3337559"/>
              <a:ext cx="94297" cy="50513"/>
            </a:xfrm>
            <a:custGeom>
              <a:avLst/>
              <a:gdLst>
                <a:gd name="connsiteX0" fmla="*/ 0 w 94297"/>
                <a:gd name="connsiteY0" fmla="*/ 17145 h 50513"/>
                <a:gd name="connsiteX1" fmla="*/ 12382 w 94297"/>
                <a:gd name="connsiteY1" fmla="*/ 28575 h 50513"/>
                <a:gd name="connsiteX2" fmla="*/ 12382 w 94297"/>
                <a:gd name="connsiteY2" fmla="*/ 50482 h 50513"/>
                <a:gd name="connsiteX3" fmla="*/ 59055 w 94297"/>
                <a:gd name="connsiteY3" fmla="*/ 42863 h 50513"/>
                <a:gd name="connsiteX4" fmla="*/ 78105 w 94297"/>
                <a:gd name="connsiteY4" fmla="*/ 23813 h 50513"/>
                <a:gd name="connsiteX5" fmla="*/ 94297 w 94297"/>
                <a:gd name="connsiteY5" fmla="*/ 14288 h 50513"/>
                <a:gd name="connsiteX6" fmla="*/ 85725 w 94297"/>
                <a:gd name="connsiteY6" fmla="*/ 0 h 50513"/>
                <a:gd name="connsiteX7" fmla="*/ 36195 w 94297"/>
                <a:gd name="connsiteY7" fmla="*/ 15240 h 50513"/>
                <a:gd name="connsiteX8" fmla="*/ 0 w 94297"/>
                <a:gd name="connsiteY8" fmla="*/ 17145 h 5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297" h="50513">
                  <a:moveTo>
                    <a:pt x="0" y="17145"/>
                  </a:moveTo>
                  <a:cubicBezTo>
                    <a:pt x="0" y="17145"/>
                    <a:pt x="11430" y="21907"/>
                    <a:pt x="12382" y="28575"/>
                  </a:cubicBezTo>
                  <a:cubicBezTo>
                    <a:pt x="13335" y="35242"/>
                    <a:pt x="12382" y="50482"/>
                    <a:pt x="12382" y="50482"/>
                  </a:cubicBezTo>
                  <a:cubicBezTo>
                    <a:pt x="12382" y="50482"/>
                    <a:pt x="48577" y="51435"/>
                    <a:pt x="59055" y="42863"/>
                  </a:cubicBezTo>
                  <a:cubicBezTo>
                    <a:pt x="69532" y="34290"/>
                    <a:pt x="70485" y="28575"/>
                    <a:pt x="78105" y="23813"/>
                  </a:cubicBezTo>
                  <a:cubicBezTo>
                    <a:pt x="85725" y="19050"/>
                    <a:pt x="94297" y="14288"/>
                    <a:pt x="94297" y="14288"/>
                  </a:cubicBezTo>
                  <a:cubicBezTo>
                    <a:pt x="94297" y="14288"/>
                    <a:pt x="93345" y="0"/>
                    <a:pt x="85725" y="0"/>
                  </a:cubicBezTo>
                  <a:cubicBezTo>
                    <a:pt x="79057" y="0"/>
                    <a:pt x="63818" y="15240"/>
                    <a:pt x="36195" y="15240"/>
                  </a:cubicBezTo>
                  <a:cubicBezTo>
                    <a:pt x="8572" y="15240"/>
                    <a:pt x="4763" y="14288"/>
                    <a:pt x="0" y="17145"/>
                  </a:cubicBezTo>
                  <a:close/>
                </a:path>
              </a:pathLst>
            </a:custGeom>
            <a:solidFill>
              <a:srgbClr val="EBF4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5" name="Freeform: Shape 224"/>
            <p:cNvSpPr/>
            <p:nvPr/>
          </p:nvSpPr>
          <p:spPr>
            <a:xfrm>
              <a:off x="5998844" y="3294576"/>
              <a:ext cx="176212" cy="118230"/>
            </a:xfrm>
            <a:custGeom>
              <a:avLst/>
              <a:gdLst>
                <a:gd name="connsiteX0" fmla="*/ 176213 w 176212"/>
                <a:gd name="connsiteY0" fmla="*/ 15361 h 118230"/>
                <a:gd name="connsiteX1" fmla="*/ 170498 w 176212"/>
                <a:gd name="connsiteY1" fmla="*/ 44888 h 118230"/>
                <a:gd name="connsiteX2" fmla="*/ 167640 w 176212"/>
                <a:gd name="connsiteY2" fmla="*/ 51556 h 118230"/>
                <a:gd name="connsiteX3" fmla="*/ 166688 w 176212"/>
                <a:gd name="connsiteY3" fmla="*/ 58223 h 118230"/>
                <a:gd name="connsiteX4" fmla="*/ 162878 w 176212"/>
                <a:gd name="connsiteY4" fmla="*/ 72511 h 118230"/>
                <a:gd name="connsiteX5" fmla="*/ 148590 w 176212"/>
                <a:gd name="connsiteY5" fmla="*/ 97276 h 118230"/>
                <a:gd name="connsiteX6" fmla="*/ 137160 w 176212"/>
                <a:gd name="connsiteY6" fmla="*/ 104896 h 118230"/>
                <a:gd name="connsiteX7" fmla="*/ 129540 w 176212"/>
                <a:gd name="connsiteY7" fmla="*/ 106801 h 118230"/>
                <a:gd name="connsiteX8" fmla="*/ 116205 w 176212"/>
                <a:gd name="connsiteY8" fmla="*/ 110611 h 118230"/>
                <a:gd name="connsiteX9" fmla="*/ 91440 w 176212"/>
                <a:gd name="connsiteY9" fmla="*/ 116326 h 118230"/>
                <a:gd name="connsiteX10" fmla="*/ 73343 w 176212"/>
                <a:gd name="connsiteY10" fmla="*/ 117278 h 118230"/>
                <a:gd name="connsiteX11" fmla="*/ 45720 w 176212"/>
                <a:gd name="connsiteY11" fmla="*/ 118231 h 118230"/>
                <a:gd name="connsiteX12" fmla="*/ 28575 w 176212"/>
                <a:gd name="connsiteY12" fmla="*/ 118231 h 118230"/>
                <a:gd name="connsiteX13" fmla="*/ 16193 w 176212"/>
                <a:gd name="connsiteY13" fmla="*/ 117278 h 118230"/>
                <a:gd name="connsiteX14" fmla="*/ 3810 w 176212"/>
                <a:gd name="connsiteY14" fmla="*/ 113468 h 118230"/>
                <a:gd name="connsiteX15" fmla="*/ 0 w 176212"/>
                <a:gd name="connsiteY15" fmla="*/ 103943 h 118230"/>
                <a:gd name="connsiteX16" fmla="*/ 66675 w 176212"/>
                <a:gd name="connsiteY16" fmla="*/ 105848 h 118230"/>
                <a:gd name="connsiteX17" fmla="*/ 90488 w 176212"/>
                <a:gd name="connsiteY17" fmla="*/ 83941 h 118230"/>
                <a:gd name="connsiteX18" fmla="*/ 117157 w 176212"/>
                <a:gd name="connsiteY18" fmla="*/ 60128 h 118230"/>
                <a:gd name="connsiteX19" fmla="*/ 100965 w 176212"/>
                <a:gd name="connsiteY19" fmla="*/ 29648 h 118230"/>
                <a:gd name="connsiteX20" fmla="*/ 102870 w 176212"/>
                <a:gd name="connsiteY20" fmla="*/ 21076 h 118230"/>
                <a:gd name="connsiteX21" fmla="*/ 176213 w 176212"/>
                <a:gd name="connsiteY21" fmla="*/ 15361 h 11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6212" h="118230">
                  <a:moveTo>
                    <a:pt x="176213" y="15361"/>
                  </a:moveTo>
                  <a:cubicBezTo>
                    <a:pt x="176213" y="25838"/>
                    <a:pt x="174308" y="36316"/>
                    <a:pt x="170498" y="44888"/>
                  </a:cubicBezTo>
                  <a:cubicBezTo>
                    <a:pt x="169545" y="46793"/>
                    <a:pt x="168593" y="48698"/>
                    <a:pt x="167640" y="51556"/>
                  </a:cubicBezTo>
                  <a:cubicBezTo>
                    <a:pt x="166688" y="53461"/>
                    <a:pt x="166688" y="56318"/>
                    <a:pt x="166688" y="58223"/>
                  </a:cubicBezTo>
                  <a:cubicBezTo>
                    <a:pt x="165735" y="62986"/>
                    <a:pt x="164783" y="67748"/>
                    <a:pt x="162878" y="72511"/>
                  </a:cubicBezTo>
                  <a:cubicBezTo>
                    <a:pt x="160020" y="82036"/>
                    <a:pt x="155258" y="89656"/>
                    <a:pt x="148590" y="97276"/>
                  </a:cubicBezTo>
                  <a:cubicBezTo>
                    <a:pt x="145733" y="101086"/>
                    <a:pt x="141923" y="103943"/>
                    <a:pt x="137160" y="104896"/>
                  </a:cubicBezTo>
                  <a:cubicBezTo>
                    <a:pt x="134303" y="105848"/>
                    <a:pt x="132398" y="105848"/>
                    <a:pt x="129540" y="106801"/>
                  </a:cubicBezTo>
                  <a:cubicBezTo>
                    <a:pt x="124778" y="107753"/>
                    <a:pt x="120968" y="109658"/>
                    <a:pt x="116205" y="110611"/>
                  </a:cubicBezTo>
                  <a:cubicBezTo>
                    <a:pt x="107632" y="112516"/>
                    <a:pt x="100013" y="115373"/>
                    <a:pt x="91440" y="116326"/>
                  </a:cubicBezTo>
                  <a:cubicBezTo>
                    <a:pt x="85725" y="116326"/>
                    <a:pt x="80010" y="117278"/>
                    <a:pt x="73343" y="117278"/>
                  </a:cubicBezTo>
                  <a:cubicBezTo>
                    <a:pt x="63818" y="117278"/>
                    <a:pt x="55245" y="118231"/>
                    <a:pt x="45720" y="118231"/>
                  </a:cubicBezTo>
                  <a:cubicBezTo>
                    <a:pt x="40005" y="118231"/>
                    <a:pt x="34290" y="118231"/>
                    <a:pt x="28575" y="118231"/>
                  </a:cubicBezTo>
                  <a:cubicBezTo>
                    <a:pt x="24765" y="118231"/>
                    <a:pt x="20003" y="117278"/>
                    <a:pt x="16193" y="117278"/>
                  </a:cubicBezTo>
                  <a:cubicBezTo>
                    <a:pt x="12382" y="117278"/>
                    <a:pt x="7620" y="116326"/>
                    <a:pt x="3810" y="113468"/>
                  </a:cubicBezTo>
                  <a:cubicBezTo>
                    <a:pt x="953" y="111563"/>
                    <a:pt x="0" y="107753"/>
                    <a:pt x="0" y="103943"/>
                  </a:cubicBezTo>
                  <a:cubicBezTo>
                    <a:pt x="20955" y="109658"/>
                    <a:pt x="49530" y="106801"/>
                    <a:pt x="66675" y="105848"/>
                  </a:cubicBezTo>
                  <a:cubicBezTo>
                    <a:pt x="83820" y="104896"/>
                    <a:pt x="83820" y="87751"/>
                    <a:pt x="90488" y="83941"/>
                  </a:cubicBezTo>
                  <a:cubicBezTo>
                    <a:pt x="97155" y="80131"/>
                    <a:pt x="124778" y="64891"/>
                    <a:pt x="117157" y="60128"/>
                  </a:cubicBezTo>
                  <a:cubicBezTo>
                    <a:pt x="111443" y="56318"/>
                    <a:pt x="104775" y="38221"/>
                    <a:pt x="100965" y="29648"/>
                  </a:cubicBezTo>
                  <a:cubicBezTo>
                    <a:pt x="101918" y="26791"/>
                    <a:pt x="101918" y="23933"/>
                    <a:pt x="102870" y="21076"/>
                  </a:cubicBezTo>
                  <a:cubicBezTo>
                    <a:pt x="128588" y="-8452"/>
                    <a:pt x="154305" y="-3689"/>
                    <a:pt x="176213" y="15361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6" name="Freeform: Shape 225"/>
            <p:cNvSpPr/>
            <p:nvPr/>
          </p:nvSpPr>
          <p:spPr>
            <a:xfrm>
              <a:off x="6093699" y="3186912"/>
              <a:ext cx="94939" cy="168542"/>
            </a:xfrm>
            <a:custGeom>
              <a:avLst/>
              <a:gdLst>
                <a:gd name="connsiteX0" fmla="*/ 90882 w 94939"/>
                <a:gd name="connsiteY0" fmla="*/ 51587 h 168542"/>
                <a:gd name="connsiteX1" fmla="*/ 91835 w 94939"/>
                <a:gd name="connsiteY1" fmla="*/ 58255 h 168542"/>
                <a:gd name="connsiteX2" fmla="*/ 91835 w 94939"/>
                <a:gd name="connsiteY2" fmla="*/ 58255 h 168542"/>
                <a:gd name="connsiteX3" fmla="*/ 64212 w 94939"/>
                <a:gd name="connsiteY3" fmla="*/ 167792 h 168542"/>
                <a:gd name="connsiteX4" fmla="*/ 28970 w 94939"/>
                <a:gd name="connsiteY4" fmla="*/ 151600 h 168542"/>
                <a:gd name="connsiteX5" fmla="*/ 15635 w 94939"/>
                <a:gd name="connsiteY5" fmla="*/ 140170 h 168542"/>
                <a:gd name="connsiteX6" fmla="*/ 15635 w 94939"/>
                <a:gd name="connsiteY6" fmla="*/ 140170 h 168542"/>
                <a:gd name="connsiteX7" fmla="*/ 3252 w 94939"/>
                <a:gd name="connsiteY7" fmla="*/ 117310 h 168542"/>
                <a:gd name="connsiteX8" fmla="*/ 1347 w 94939"/>
                <a:gd name="connsiteY8" fmla="*/ 108737 h 168542"/>
                <a:gd name="connsiteX9" fmla="*/ 10872 w 94939"/>
                <a:gd name="connsiteY9" fmla="*/ 41110 h 168542"/>
                <a:gd name="connsiteX10" fmla="*/ 59450 w 94939"/>
                <a:gd name="connsiteY10" fmla="*/ 2057 h 168542"/>
                <a:gd name="connsiteX11" fmla="*/ 77547 w 94939"/>
                <a:gd name="connsiteY11" fmla="*/ 152 h 168542"/>
                <a:gd name="connsiteX12" fmla="*/ 78500 w 94939"/>
                <a:gd name="connsiteY12" fmla="*/ 1105 h 168542"/>
                <a:gd name="connsiteX13" fmla="*/ 90882 w 94939"/>
                <a:gd name="connsiteY13" fmla="*/ 51587 h 16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939" h="168542">
                  <a:moveTo>
                    <a:pt x="90882" y="51587"/>
                  </a:moveTo>
                  <a:cubicBezTo>
                    <a:pt x="90882" y="53492"/>
                    <a:pt x="91835" y="56350"/>
                    <a:pt x="91835" y="58255"/>
                  </a:cubicBezTo>
                  <a:lnTo>
                    <a:pt x="91835" y="58255"/>
                  </a:lnTo>
                  <a:cubicBezTo>
                    <a:pt x="98502" y="109690"/>
                    <a:pt x="96597" y="176365"/>
                    <a:pt x="64212" y="167792"/>
                  </a:cubicBezTo>
                  <a:cubicBezTo>
                    <a:pt x="48972" y="163982"/>
                    <a:pt x="37542" y="158267"/>
                    <a:pt x="28970" y="151600"/>
                  </a:cubicBezTo>
                  <a:cubicBezTo>
                    <a:pt x="23255" y="147790"/>
                    <a:pt x="19445" y="143980"/>
                    <a:pt x="15635" y="140170"/>
                  </a:cubicBezTo>
                  <a:cubicBezTo>
                    <a:pt x="15635" y="140170"/>
                    <a:pt x="15635" y="140170"/>
                    <a:pt x="15635" y="140170"/>
                  </a:cubicBezTo>
                  <a:cubicBezTo>
                    <a:pt x="5157" y="128740"/>
                    <a:pt x="3252" y="118262"/>
                    <a:pt x="3252" y="117310"/>
                  </a:cubicBezTo>
                  <a:cubicBezTo>
                    <a:pt x="3252" y="117310"/>
                    <a:pt x="2300" y="113500"/>
                    <a:pt x="1347" y="108737"/>
                  </a:cubicBezTo>
                  <a:cubicBezTo>
                    <a:pt x="-558" y="96355"/>
                    <a:pt x="-2463" y="71590"/>
                    <a:pt x="10872" y="41110"/>
                  </a:cubicBezTo>
                  <a:cubicBezTo>
                    <a:pt x="22302" y="15392"/>
                    <a:pt x="44210" y="5867"/>
                    <a:pt x="59450" y="2057"/>
                  </a:cubicBezTo>
                  <a:cubicBezTo>
                    <a:pt x="69927" y="-800"/>
                    <a:pt x="77547" y="152"/>
                    <a:pt x="77547" y="152"/>
                  </a:cubicBezTo>
                  <a:cubicBezTo>
                    <a:pt x="77547" y="152"/>
                    <a:pt x="78500" y="152"/>
                    <a:pt x="78500" y="1105"/>
                  </a:cubicBezTo>
                  <a:cubicBezTo>
                    <a:pt x="82310" y="5867"/>
                    <a:pt x="88025" y="26822"/>
                    <a:pt x="90882" y="51587"/>
                  </a:cubicBezTo>
                  <a:close/>
                </a:path>
              </a:pathLst>
            </a:custGeom>
            <a:solidFill>
              <a:srgbClr val="E3EE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7" name="Freeform: Shape 226"/>
            <p:cNvSpPr/>
            <p:nvPr/>
          </p:nvSpPr>
          <p:spPr>
            <a:xfrm>
              <a:off x="6115287" y="3172645"/>
              <a:ext cx="287709" cy="337819"/>
            </a:xfrm>
            <a:custGeom>
              <a:avLst/>
              <a:gdLst>
                <a:gd name="connsiteX0" fmla="*/ 279797 w 287709"/>
                <a:gd name="connsiteY0" fmla="*/ 167772 h 337819"/>
                <a:gd name="connsiteX1" fmla="*/ 286464 w 287709"/>
                <a:gd name="connsiteY1" fmla="*/ 304932 h 337819"/>
                <a:gd name="connsiteX2" fmla="*/ 161687 w 287709"/>
                <a:gd name="connsiteY2" fmla="*/ 337317 h 337819"/>
                <a:gd name="connsiteX3" fmla="*/ 59769 w 287709"/>
                <a:gd name="connsiteY3" fmla="*/ 309694 h 337819"/>
                <a:gd name="connsiteX4" fmla="*/ 30242 w 287709"/>
                <a:gd name="connsiteY4" fmla="*/ 248734 h 337819"/>
                <a:gd name="connsiteX5" fmla="*/ 7382 w 287709"/>
                <a:gd name="connsiteY5" fmla="*/ 166819 h 337819"/>
                <a:gd name="connsiteX6" fmla="*/ 714 w 287709"/>
                <a:gd name="connsiteY6" fmla="*/ 128719 h 337819"/>
                <a:gd name="connsiteX7" fmla="*/ 714 w 287709"/>
                <a:gd name="connsiteY7" fmla="*/ 86809 h 337819"/>
                <a:gd name="connsiteX8" fmla="*/ 714 w 287709"/>
                <a:gd name="connsiteY8" fmla="*/ 86809 h 337819"/>
                <a:gd name="connsiteX9" fmla="*/ 9287 w 287709"/>
                <a:gd name="connsiteY9" fmla="*/ 49662 h 337819"/>
                <a:gd name="connsiteX10" fmla="*/ 37862 w 287709"/>
                <a:gd name="connsiteY10" fmla="*/ 16324 h 337819"/>
                <a:gd name="connsiteX11" fmla="*/ 56912 w 287709"/>
                <a:gd name="connsiteY11" fmla="*/ 4894 h 337819"/>
                <a:gd name="connsiteX12" fmla="*/ 68342 w 287709"/>
                <a:gd name="connsiteY12" fmla="*/ 2037 h 337819"/>
                <a:gd name="connsiteX13" fmla="*/ 155972 w 287709"/>
                <a:gd name="connsiteY13" fmla="*/ 2989 h 337819"/>
                <a:gd name="connsiteX14" fmla="*/ 205502 w 287709"/>
                <a:gd name="connsiteY14" fmla="*/ 11562 h 337819"/>
                <a:gd name="connsiteX15" fmla="*/ 246459 w 287709"/>
                <a:gd name="connsiteY15" fmla="*/ 24897 h 337819"/>
                <a:gd name="connsiteX16" fmla="*/ 254079 w 287709"/>
                <a:gd name="connsiteY16" fmla="*/ 28707 h 337819"/>
                <a:gd name="connsiteX17" fmla="*/ 279797 w 287709"/>
                <a:gd name="connsiteY17" fmla="*/ 167772 h 3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7709" h="337819">
                  <a:moveTo>
                    <a:pt x="279797" y="167772"/>
                  </a:moveTo>
                  <a:cubicBezTo>
                    <a:pt x="284559" y="198252"/>
                    <a:pt x="290274" y="297312"/>
                    <a:pt x="286464" y="304932"/>
                  </a:cubicBezTo>
                  <a:cubicBezTo>
                    <a:pt x="282654" y="311599"/>
                    <a:pt x="220742" y="342079"/>
                    <a:pt x="161687" y="337317"/>
                  </a:cubicBezTo>
                  <a:cubicBezTo>
                    <a:pt x="102632" y="332554"/>
                    <a:pt x="69294" y="318267"/>
                    <a:pt x="59769" y="309694"/>
                  </a:cubicBezTo>
                  <a:cubicBezTo>
                    <a:pt x="53102" y="303979"/>
                    <a:pt x="43577" y="287787"/>
                    <a:pt x="30242" y="248734"/>
                  </a:cubicBezTo>
                  <a:cubicBezTo>
                    <a:pt x="23574" y="228732"/>
                    <a:pt x="14049" y="196347"/>
                    <a:pt x="7382" y="166819"/>
                  </a:cubicBezTo>
                  <a:cubicBezTo>
                    <a:pt x="4524" y="153484"/>
                    <a:pt x="2619" y="140149"/>
                    <a:pt x="714" y="128719"/>
                  </a:cubicBezTo>
                  <a:cubicBezTo>
                    <a:pt x="-238" y="114432"/>
                    <a:pt x="-238" y="99192"/>
                    <a:pt x="714" y="86809"/>
                  </a:cubicBezTo>
                  <a:cubicBezTo>
                    <a:pt x="714" y="86809"/>
                    <a:pt x="714" y="86809"/>
                    <a:pt x="714" y="86809"/>
                  </a:cubicBezTo>
                  <a:cubicBezTo>
                    <a:pt x="2619" y="66807"/>
                    <a:pt x="6429" y="52519"/>
                    <a:pt x="9287" y="49662"/>
                  </a:cubicBezTo>
                  <a:cubicBezTo>
                    <a:pt x="12144" y="47757"/>
                    <a:pt x="22622" y="29659"/>
                    <a:pt x="37862" y="16324"/>
                  </a:cubicBezTo>
                  <a:cubicBezTo>
                    <a:pt x="43577" y="11562"/>
                    <a:pt x="50244" y="6799"/>
                    <a:pt x="56912" y="4894"/>
                  </a:cubicBezTo>
                  <a:cubicBezTo>
                    <a:pt x="59769" y="3942"/>
                    <a:pt x="63579" y="2989"/>
                    <a:pt x="68342" y="2037"/>
                  </a:cubicBezTo>
                  <a:cubicBezTo>
                    <a:pt x="89297" y="-821"/>
                    <a:pt x="124539" y="-821"/>
                    <a:pt x="155972" y="2989"/>
                  </a:cubicBezTo>
                  <a:cubicBezTo>
                    <a:pt x="175022" y="4894"/>
                    <a:pt x="193119" y="7752"/>
                    <a:pt x="205502" y="11562"/>
                  </a:cubicBezTo>
                  <a:cubicBezTo>
                    <a:pt x="227409" y="18229"/>
                    <a:pt x="239792" y="22039"/>
                    <a:pt x="246459" y="24897"/>
                  </a:cubicBezTo>
                  <a:cubicBezTo>
                    <a:pt x="251222" y="26802"/>
                    <a:pt x="253127" y="27754"/>
                    <a:pt x="254079" y="28707"/>
                  </a:cubicBezTo>
                  <a:cubicBezTo>
                    <a:pt x="254079" y="29659"/>
                    <a:pt x="275987" y="138244"/>
                    <a:pt x="279797" y="167772"/>
                  </a:cubicBezTo>
                  <a:close/>
                </a:path>
              </a:pathLst>
            </a:custGeom>
            <a:solidFill>
              <a:srgbClr val="DCEA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8" name="Freeform: Shape 227"/>
            <p:cNvSpPr/>
            <p:nvPr/>
          </p:nvSpPr>
          <p:spPr>
            <a:xfrm>
              <a:off x="6142672" y="3412806"/>
              <a:ext cx="259118" cy="90862"/>
            </a:xfrm>
            <a:custGeom>
              <a:avLst/>
              <a:gdLst>
                <a:gd name="connsiteX0" fmla="*/ 259080 w 259118"/>
                <a:gd name="connsiteY0" fmla="*/ 47625 h 90862"/>
                <a:gd name="connsiteX1" fmla="*/ 259080 w 259118"/>
                <a:gd name="connsiteY1" fmla="*/ 47625 h 90862"/>
                <a:gd name="connsiteX2" fmla="*/ 213360 w 259118"/>
                <a:gd name="connsiteY2" fmla="*/ 75247 h 90862"/>
                <a:gd name="connsiteX3" fmla="*/ 162877 w 259118"/>
                <a:gd name="connsiteY3" fmla="*/ 85725 h 90862"/>
                <a:gd name="connsiteX4" fmla="*/ 10477 w 259118"/>
                <a:gd name="connsiteY4" fmla="*/ 52388 h 90862"/>
                <a:gd name="connsiteX5" fmla="*/ 0 w 259118"/>
                <a:gd name="connsiteY5" fmla="*/ 0 h 90862"/>
                <a:gd name="connsiteX6" fmla="*/ 119063 w 259118"/>
                <a:gd name="connsiteY6" fmla="*/ 35243 h 90862"/>
                <a:gd name="connsiteX7" fmla="*/ 213360 w 259118"/>
                <a:gd name="connsiteY7" fmla="*/ 20003 h 90862"/>
                <a:gd name="connsiteX8" fmla="*/ 249555 w 259118"/>
                <a:gd name="connsiteY8" fmla="*/ 3810 h 90862"/>
                <a:gd name="connsiteX9" fmla="*/ 252413 w 259118"/>
                <a:gd name="connsiteY9" fmla="*/ 1905 h 90862"/>
                <a:gd name="connsiteX10" fmla="*/ 259080 w 259118"/>
                <a:gd name="connsiteY10" fmla="*/ 47625 h 9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118" h="90862">
                  <a:moveTo>
                    <a:pt x="259080" y="47625"/>
                  </a:moveTo>
                  <a:cubicBezTo>
                    <a:pt x="259080" y="47625"/>
                    <a:pt x="259080" y="47625"/>
                    <a:pt x="259080" y="47625"/>
                  </a:cubicBezTo>
                  <a:cubicBezTo>
                    <a:pt x="259080" y="47625"/>
                    <a:pt x="249555" y="63818"/>
                    <a:pt x="213360" y="75247"/>
                  </a:cubicBezTo>
                  <a:cubicBezTo>
                    <a:pt x="200977" y="79057"/>
                    <a:pt x="183832" y="81915"/>
                    <a:pt x="162877" y="85725"/>
                  </a:cubicBezTo>
                  <a:cubicBezTo>
                    <a:pt x="61913" y="107632"/>
                    <a:pt x="10477" y="52388"/>
                    <a:pt x="10477" y="52388"/>
                  </a:cubicBezTo>
                  <a:lnTo>
                    <a:pt x="0" y="0"/>
                  </a:lnTo>
                  <a:cubicBezTo>
                    <a:pt x="0" y="0"/>
                    <a:pt x="21907" y="33338"/>
                    <a:pt x="119063" y="35243"/>
                  </a:cubicBezTo>
                  <a:cubicBezTo>
                    <a:pt x="161925" y="36195"/>
                    <a:pt x="191452" y="26670"/>
                    <a:pt x="213360" y="20003"/>
                  </a:cubicBezTo>
                  <a:cubicBezTo>
                    <a:pt x="232410" y="14288"/>
                    <a:pt x="244792" y="7620"/>
                    <a:pt x="249555" y="3810"/>
                  </a:cubicBezTo>
                  <a:cubicBezTo>
                    <a:pt x="251460" y="2857"/>
                    <a:pt x="252413" y="1905"/>
                    <a:pt x="252413" y="1905"/>
                  </a:cubicBezTo>
                  <a:cubicBezTo>
                    <a:pt x="260032" y="15240"/>
                    <a:pt x="259080" y="46672"/>
                    <a:pt x="259080" y="47625"/>
                  </a:cubicBezTo>
                  <a:close/>
                </a:path>
              </a:pathLst>
            </a:custGeom>
            <a:solidFill>
              <a:srgbClr val="9D9D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29" name="Freeform: Shape 228"/>
            <p:cNvSpPr/>
            <p:nvPr/>
          </p:nvSpPr>
          <p:spPr>
            <a:xfrm>
              <a:off x="6144576" y="3424237"/>
              <a:ext cx="259118" cy="89910"/>
            </a:xfrm>
            <a:custGeom>
              <a:avLst/>
              <a:gdLst>
                <a:gd name="connsiteX0" fmla="*/ 259080 w 259118"/>
                <a:gd name="connsiteY0" fmla="*/ 46673 h 89910"/>
                <a:gd name="connsiteX1" fmla="*/ 259080 w 259118"/>
                <a:gd name="connsiteY1" fmla="*/ 46673 h 89910"/>
                <a:gd name="connsiteX2" fmla="*/ 213360 w 259118"/>
                <a:gd name="connsiteY2" fmla="*/ 74295 h 89910"/>
                <a:gd name="connsiteX3" fmla="*/ 162877 w 259118"/>
                <a:gd name="connsiteY3" fmla="*/ 84773 h 89910"/>
                <a:gd name="connsiteX4" fmla="*/ 10478 w 259118"/>
                <a:gd name="connsiteY4" fmla="*/ 51435 h 89910"/>
                <a:gd name="connsiteX5" fmla="*/ 0 w 259118"/>
                <a:gd name="connsiteY5" fmla="*/ 0 h 89910"/>
                <a:gd name="connsiteX6" fmla="*/ 119063 w 259118"/>
                <a:gd name="connsiteY6" fmla="*/ 35242 h 89910"/>
                <a:gd name="connsiteX7" fmla="*/ 213360 w 259118"/>
                <a:gd name="connsiteY7" fmla="*/ 20002 h 89910"/>
                <a:gd name="connsiteX8" fmla="*/ 249555 w 259118"/>
                <a:gd name="connsiteY8" fmla="*/ 3810 h 89910"/>
                <a:gd name="connsiteX9" fmla="*/ 252413 w 259118"/>
                <a:gd name="connsiteY9" fmla="*/ 1905 h 89910"/>
                <a:gd name="connsiteX10" fmla="*/ 259080 w 259118"/>
                <a:gd name="connsiteY10" fmla="*/ 46673 h 8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118" h="89910">
                  <a:moveTo>
                    <a:pt x="259080" y="46673"/>
                  </a:moveTo>
                  <a:cubicBezTo>
                    <a:pt x="259080" y="46673"/>
                    <a:pt x="259080" y="46673"/>
                    <a:pt x="259080" y="46673"/>
                  </a:cubicBezTo>
                  <a:cubicBezTo>
                    <a:pt x="259080" y="46673"/>
                    <a:pt x="249555" y="62865"/>
                    <a:pt x="213360" y="74295"/>
                  </a:cubicBezTo>
                  <a:cubicBezTo>
                    <a:pt x="200977" y="78105"/>
                    <a:pt x="183833" y="80963"/>
                    <a:pt x="162877" y="84773"/>
                  </a:cubicBezTo>
                  <a:cubicBezTo>
                    <a:pt x="61913" y="106680"/>
                    <a:pt x="10478" y="51435"/>
                    <a:pt x="10478" y="51435"/>
                  </a:cubicBezTo>
                  <a:lnTo>
                    <a:pt x="0" y="0"/>
                  </a:lnTo>
                  <a:cubicBezTo>
                    <a:pt x="0" y="0"/>
                    <a:pt x="21908" y="33338"/>
                    <a:pt x="119063" y="35242"/>
                  </a:cubicBezTo>
                  <a:cubicBezTo>
                    <a:pt x="161925" y="36195"/>
                    <a:pt x="191452" y="26670"/>
                    <a:pt x="213360" y="20002"/>
                  </a:cubicBezTo>
                  <a:cubicBezTo>
                    <a:pt x="232410" y="14288"/>
                    <a:pt x="244793" y="7620"/>
                    <a:pt x="249555" y="3810"/>
                  </a:cubicBezTo>
                  <a:cubicBezTo>
                    <a:pt x="251460" y="2858"/>
                    <a:pt x="252413" y="1905"/>
                    <a:pt x="252413" y="1905"/>
                  </a:cubicBezTo>
                  <a:cubicBezTo>
                    <a:pt x="260033" y="14288"/>
                    <a:pt x="259080" y="45720"/>
                    <a:pt x="259080" y="46673"/>
                  </a:cubicBezTo>
                  <a:close/>
                </a:path>
              </a:pathLst>
            </a:custGeom>
            <a:solidFill>
              <a:srgbClr val="BCBCB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0" name="Freeform: Shape 229"/>
            <p:cNvSpPr/>
            <p:nvPr/>
          </p:nvSpPr>
          <p:spPr>
            <a:xfrm>
              <a:off x="6267850" y="3176587"/>
              <a:ext cx="93896" cy="27622"/>
            </a:xfrm>
            <a:custGeom>
              <a:avLst/>
              <a:gdLst>
                <a:gd name="connsiteX0" fmla="*/ 93897 w 93896"/>
                <a:gd name="connsiteY0" fmla="*/ 21907 h 27622"/>
                <a:gd name="connsiteX1" fmla="*/ 58654 w 93896"/>
                <a:gd name="connsiteY1" fmla="*/ 27623 h 27622"/>
                <a:gd name="connsiteX2" fmla="*/ 25317 w 93896"/>
                <a:gd name="connsiteY2" fmla="*/ 11430 h 27622"/>
                <a:gd name="connsiteX3" fmla="*/ 4362 w 93896"/>
                <a:gd name="connsiteY3" fmla="*/ 0 h 27622"/>
                <a:gd name="connsiteX4" fmla="*/ 53892 w 93896"/>
                <a:gd name="connsiteY4" fmla="*/ 8573 h 27622"/>
                <a:gd name="connsiteX5" fmla="*/ 93897 w 93896"/>
                <a:gd name="connsiteY5" fmla="*/ 21907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896" h="27622">
                  <a:moveTo>
                    <a:pt x="93897" y="21907"/>
                  </a:moveTo>
                  <a:cubicBezTo>
                    <a:pt x="82467" y="25718"/>
                    <a:pt x="62464" y="26670"/>
                    <a:pt x="58654" y="27623"/>
                  </a:cubicBezTo>
                  <a:cubicBezTo>
                    <a:pt x="58654" y="27623"/>
                    <a:pt x="46272" y="16193"/>
                    <a:pt x="25317" y="11430"/>
                  </a:cubicBezTo>
                  <a:cubicBezTo>
                    <a:pt x="8172" y="7620"/>
                    <a:pt x="-8021" y="3810"/>
                    <a:pt x="4362" y="0"/>
                  </a:cubicBezTo>
                  <a:cubicBezTo>
                    <a:pt x="23412" y="1905"/>
                    <a:pt x="41509" y="4763"/>
                    <a:pt x="53892" y="8573"/>
                  </a:cubicBezTo>
                  <a:cubicBezTo>
                    <a:pt x="74847" y="15240"/>
                    <a:pt x="87229" y="19050"/>
                    <a:pt x="93897" y="21907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1" name="Freeform: Shape 230"/>
            <p:cNvSpPr/>
            <p:nvPr/>
          </p:nvSpPr>
          <p:spPr>
            <a:xfrm>
              <a:off x="6123622" y="3190582"/>
              <a:ext cx="208597" cy="176485"/>
            </a:xfrm>
            <a:custGeom>
              <a:avLst/>
              <a:gdLst>
                <a:gd name="connsiteX0" fmla="*/ 9525 w 208597"/>
                <a:gd name="connsiteY0" fmla="*/ 57442 h 176485"/>
                <a:gd name="connsiteX1" fmla="*/ 0 w 208597"/>
                <a:gd name="connsiteY1" fmla="*/ 110782 h 176485"/>
                <a:gd name="connsiteX2" fmla="*/ 11430 w 208597"/>
                <a:gd name="connsiteY2" fmla="*/ 169837 h 176485"/>
                <a:gd name="connsiteX3" fmla="*/ 138113 w 208597"/>
                <a:gd name="connsiteY3" fmla="*/ 173647 h 176485"/>
                <a:gd name="connsiteX4" fmla="*/ 154305 w 208597"/>
                <a:gd name="connsiteY4" fmla="*/ 132690 h 176485"/>
                <a:gd name="connsiteX5" fmla="*/ 170497 w 208597"/>
                <a:gd name="connsiteY5" fmla="*/ 58395 h 176485"/>
                <a:gd name="connsiteX6" fmla="*/ 200977 w 208597"/>
                <a:gd name="connsiteY6" fmla="*/ 13627 h 176485"/>
                <a:gd name="connsiteX7" fmla="*/ 208598 w 208597"/>
                <a:gd name="connsiteY7" fmla="*/ 16485 h 176485"/>
                <a:gd name="connsiteX8" fmla="*/ 140970 w 208597"/>
                <a:gd name="connsiteY8" fmla="*/ 292 h 176485"/>
                <a:gd name="connsiteX9" fmla="*/ 9525 w 208597"/>
                <a:gd name="connsiteY9" fmla="*/ 57442 h 17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597" h="176485">
                  <a:moveTo>
                    <a:pt x="9525" y="57442"/>
                  </a:moveTo>
                  <a:cubicBezTo>
                    <a:pt x="9525" y="57442"/>
                    <a:pt x="0" y="71730"/>
                    <a:pt x="0" y="110782"/>
                  </a:cubicBezTo>
                  <a:cubicBezTo>
                    <a:pt x="0" y="149835"/>
                    <a:pt x="6667" y="166027"/>
                    <a:pt x="11430" y="169837"/>
                  </a:cubicBezTo>
                  <a:cubicBezTo>
                    <a:pt x="17145" y="173647"/>
                    <a:pt x="134302" y="180315"/>
                    <a:pt x="138113" y="173647"/>
                  </a:cubicBezTo>
                  <a:cubicBezTo>
                    <a:pt x="141922" y="166980"/>
                    <a:pt x="153352" y="145072"/>
                    <a:pt x="154305" y="132690"/>
                  </a:cubicBezTo>
                  <a:cubicBezTo>
                    <a:pt x="155258" y="121260"/>
                    <a:pt x="149542" y="69825"/>
                    <a:pt x="170497" y="58395"/>
                  </a:cubicBezTo>
                  <a:cubicBezTo>
                    <a:pt x="191452" y="47917"/>
                    <a:pt x="200977" y="13627"/>
                    <a:pt x="200977" y="13627"/>
                  </a:cubicBezTo>
                  <a:lnTo>
                    <a:pt x="208598" y="16485"/>
                  </a:lnTo>
                  <a:cubicBezTo>
                    <a:pt x="208598" y="16485"/>
                    <a:pt x="165735" y="-2565"/>
                    <a:pt x="140970" y="292"/>
                  </a:cubicBezTo>
                  <a:cubicBezTo>
                    <a:pt x="117157" y="3150"/>
                    <a:pt x="37147" y="46012"/>
                    <a:pt x="9525" y="57442"/>
                  </a:cubicBezTo>
                  <a:close/>
                </a:path>
              </a:pathLst>
            </a:custGeom>
            <a:solidFill>
              <a:srgbClr val="EBF4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2" name="Freeform: Shape 231"/>
            <p:cNvSpPr/>
            <p:nvPr/>
          </p:nvSpPr>
          <p:spPr>
            <a:xfrm>
              <a:off x="6093699" y="3174681"/>
              <a:ext cx="98896" cy="120967"/>
            </a:xfrm>
            <a:custGeom>
              <a:avLst/>
              <a:gdLst>
                <a:gd name="connsiteX0" fmla="*/ 90882 w 98896"/>
                <a:gd name="connsiteY0" fmla="*/ 63818 h 120967"/>
                <a:gd name="connsiteX1" fmla="*/ 89930 w 98896"/>
                <a:gd name="connsiteY1" fmla="*/ 64770 h 120967"/>
                <a:gd name="connsiteX2" fmla="*/ 60402 w 98896"/>
                <a:gd name="connsiteY2" fmla="*/ 69532 h 120967"/>
                <a:gd name="connsiteX3" fmla="*/ 23255 w 98896"/>
                <a:gd name="connsiteY3" fmla="*/ 84773 h 120967"/>
                <a:gd name="connsiteX4" fmla="*/ 23255 w 98896"/>
                <a:gd name="connsiteY4" fmla="*/ 84773 h 120967"/>
                <a:gd name="connsiteX5" fmla="*/ 1347 w 98896"/>
                <a:gd name="connsiteY5" fmla="*/ 120968 h 120967"/>
                <a:gd name="connsiteX6" fmla="*/ 10872 w 98896"/>
                <a:gd name="connsiteY6" fmla="*/ 53340 h 120967"/>
                <a:gd name="connsiteX7" fmla="*/ 59450 w 98896"/>
                <a:gd name="connsiteY7" fmla="*/ 14288 h 120967"/>
                <a:gd name="connsiteX8" fmla="*/ 78500 w 98896"/>
                <a:gd name="connsiteY8" fmla="*/ 2857 h 120967"/>
                <a:gd name="connsiteX9" fmla="*/ 89930 w 98896"/>
                <a:gd name="connsiteY9" fmla="*/ 0 h 120967"/>
                <a:gd name="connsiteX10" fmla="*/ 91835 w 98896"/>
                <a:gd name="connsiteY10" fmla="*/ 9525 h 120967"/>
                <a:gd name="connsiteX11" fmla="*/ 90882 w 98896"/>
                <a:gd name="connsiteY11" fmla="*/ 63818 h 12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896" h="120967">
                  <a:moveTo>
                    <a:pt x="90882" y="63818"/>
                  </a:moveTo>
                  <a:cubicBezTo>
                    <a:pt x="90882" y="63818"/>
                    <a:pt x="89930" y="64770"/>
                    <a:pt x="89930" y="64770"/>
                  </a:cubicBezTo>
                  <a:cubicBezTo>
                    <a:pt x="89930" y="64770"/>
                    <a:pt x="80405" y="73343"/>
                    <a:pt x="60402" y="69532"/>
                  </a:cubicBezTo>
                  <a:cubicBezTo>
                    <a:pt x="40400" y="65723"/>
                    <a:pt x="26112" y="78105"/>
                    <a:pt x="23255" y="84773"/>
                  </a:cubicBezTo>
                  <a:cubicBezTo>
                    <a:pt x="23255" y="84773"/>
                    <a:pt x="23255" y="84773"/>
                    <a:pt x="23255" y="84773"/>
                  </a:cubicBezTo>
                  <a:cubicBezTo>
                    <a:pt x="20397" y="91440"/>
                    <a:pt x="16587" y="118110"/>
                    <a:pt x="1347" y="120968"/>
                  </a:cubicBezTo>
                  <a:cubicBezTo>
                    <a:pt x="-558" y="108585"/>
                    <a:pt x="-2463" y="83820"/>
                    <a:pt x="10872" y="53340"/>
                  </a:cubicBezTo>
                  <a:cubicBezTo>
                    <a:pt x="22302" y="27623"/>
                    <a:pt x="44210" y="18098"/>
                    <a:pt x="59450" y="14288"/>
                  </a:cubicBezTo>
                  <a:cubicBezTo>
                    <a:pt x="65165" y="9525"/>
                    <a:pt x="71832" y="4763"/>
                    <a:pt x="78500" y="2857"/>
                  </a:cubicBezTo>
                  <a:cubicBezTo>
                    <a:pt x="81357" y="1905"/>
                    <a:pt x="85167" y="953"/>
                    <a:pt x="89930" y="0"/>
                  </a:cubicBezTo>
                  <a:cubicBezTo>
                    <a:pt x="90882" y="2857"/>
                    <a:pt x="91835" y="5715"/>
                    <a:pt x="91835" y="9525"/>
                  </a:cubicBezTo>
                  <a:cubicBezTo>
                    <a:pt x="99455" y="46673"/>
                    <a:pt x="103265" y="54293"/>
                    <a:pt x="90882" y="63818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3" name="Freeform: Shape 232"/>
            <p:cNvSpPr/>
            <p:nvPr/>
          </p:nvSpPr>
          <p:spPr>
            <a:xfrm>
              <a:off x="6274055" y="3236780"/>
              <a:ext cx="204788" cy="218413"/>
            </a:xfrm>
            <a:custGeom>
              <a:avLst/>
              <a:gdLst>
                <a:gd name="connsiteX0" fmla="*/ 84834 w 204788"/>
                <a:gd name="connsiteY0" fmla="*/ 216984 h 218413"/>
                <a:gd name="connsiteX1" fmla="*/ 30541 w 204788"/>
                <a:gd name="connsiteY1" fmla="*/ 205554 h 218413"/>
                <a:gd name="connsiteX2" fmla="*/ 61 w 204788"/>
                <a:gd name="connsiteY2" fmla="*/ 123639 h 218413"/>
                <a:gd name="connsiteX3" fmla="*/ 8634 w 204788"/>
                <a:gd name="connsiteY3" fmla="*/ 114114 h 218413"/>
                <a:gd name="connsiteX4" fmla="*/ 16254 w 204788"/>
                <a:gd name="connsiteY4" fmla="*/ 124592 h 218413"/>
                <a:gd name="connsiteX5" fmla="*/ 40066 w 204788"/>
                <a:gd name="connsiteY5" fmla="*/ 193172 h 218413"/>
                <a:gd name="connsiteX6" fmla="*/ 99121 w 204788"/>
                <a:gd name="connsiteY6" fmla="*/ 196982 h 218413"/>
                <a:gd name="connsiteX7" fmla="*/ 181989 w 204788"/>
                <a:gd name="connsiteY7" fmla="*/ 130307 h 218413"/>
                <a:gd name="connsiteX8" fmla="*/ 173416 w 204788"/>
                <a:gd name="connsiteY8" fmla="*/ 16007 h 218413"/>
                <a:gd name="connsiteX9" fmla="*/ 173416 w 204788"/>
                <a:gd name="connsiteY9" fmla="*/ 3624 h 218413"/>
                <a:gd name="connsiteX10" fmla="*/ 173416 w 204788"/>
                <a:gd name="connsiteY10" fmla="*/ 3624 h 218413"/>
                <a:gd name="connsiteX11" fmla="*/ 181036 w 204788"/>
                <a:gd name="connsiteY11" fmla="*/ 767 h 218413"/>
                <a:gd name="connsiteX12" fmla="*/ 181036 w 204788"/>
                <a:gd name="connsiteY12" fmla="*/ 767 h 218413"/>
                <a:gd name="connsiteX13" fmla="*/ 185799 w 204788"/>
                <a:gd name="connsiteY13" fmla="*/ 6482 h 218413"/>
                <a:gd name="connsiteX14" fmla="*/ 195324 w 204788"/>
                <a:gd name="connsiteY14" fmla="*/ 136974 h 218413"/>
                <a:gd name="connsiteX15" fmla="*/ 101979 w 204788"/>
                <a:gd name="connsiteY15" fmla="*/ 213174 h 218413"/>
                <a:gd name="connsiteX16" fmla="*/ 84834 w 204788"/>
                <a:gd name="connsiteY16" fmla="*/ 216984 h 21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788" h="218413">
                  <a:moveTo>
                    <a:pt x="84834" y="216984"/>
                  </a:moveTo>
                  <a:cubicBezTo>
                    <a:pt x="62926" y="220794"/>
                    <a:pt x="44829" y="216984"/>
                    <a:pt x="30541" y="205554"/>
                  </a:cubicBezTo>
                  <a:cubicBezTo>
                    <a:pt x="-2796" y="179837"/>
                    <a:pt x="61" y="125544"/>
                    <a:pt x="61" y="123639"/>
                  </a:cubicBezTo>
                  <a:cubicBezTo>
                    <a:pt x="61" y="123639"/>
                    <a:pt x="-891" y="112209"/>
                    <a:pt x="8634" y="114114"/>
                  </a:cubicBezTo>
                  <a:cubicBezTo>
                    <a:pt x="18159" y="115067"/>
                    <a:pt x="16254" y="124592"/>
                    <a:pt x="16254" y="124592"/>
                  </a:cubicBezTo>
                  <a:cubicBezTo>
                    <a:pt x="16254" y="124592"/>
                    <a:pt x="14349" y="173169"/>
                    <a:pt x="40066" y="193172"/>
                  </a:cubicBezTo>
                  <a:cubicBezTo>
                    <a:pt x="54354" y="203649"/>
                    <a:pt x="73404" y="204602"/>
                    <a:pt x="99121" y="196982"/>
                  </a:cubicBezTo>
                  <a:cubicBezTo>
                    <a:pt x="141984" y="183647"/>
                    <a:pt x="169606" y="160787"/>
                    <a:pt x="181989" y="130307"/>
                  </a:cubicBezTo>
                  <a:cubicBezTo>
                    <a:pt x="201039" y="84587"/>
                    <a:pt x="181036" y="33152"/>
                    <a:pt x="173416" y="16007"/>
                  </a:cubicBezTo>
                  <a:cubicBezTo>
                    <a:pt x="171511" y="12197"/>
                    <a:pt x="171511" y="7434"/>
                    <a:pt x="173416" y="3624"/>
                  </a:cubicBezTo>
                  <a:lnTo>
                    <a:pt x="173416" y="3624"/>
                  </a:lnTo>
                  <a:cubicBezTo>
                    <a:pt x="174369" y="767"/>
                    <a:pt x="178179" y="-1138"/>
                    <a:pt x="181036" y="767"/>
                  </a:cubicBezTo>
                  <a:lnTo>
                    <a:pt x="181036" y="767"/>
                  </a:lnTo>
                  <a:cubicBezTo>
                    <a:pt x="182941" y="1719"/>
                    <a:pt x="184846" y="3624"/>
                    <a:pt x="185799" y="6482"/>
                  </a:cubicBezTo>
                  <a:cubicBezTo>
                    <a:pt x="193419" y="21722"/>
                    <a:pt x="218184" y="81729"/>
                    <a:pt x="195324" y="136974"/>
                  </a:cubicBezTo>
                  <a:cubicBezTo>
                    <a:pt x="181036" y="172217"/>
                    <a:pt x="149604" y="197934"/>
                    <a:pt x="101979" y="213174"/>
                  </a:cubicBezTo>
                  <a:cubicBezTo>
                    <a:pt x="98169" y="215079"/>
                    <a:pt x="91501" y="216032"/>
                    <a:pt x="84834" y="216984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4" name="Freeform: Shape 233"/>
            <p:cNvSpPr/>
            <p:nvPr/>
          </p:nvSpPr>
          <p:spPr>
            <a:xfrm>
              <a:off x="6266425" y="3326445"/>
              <a:ext cx="48720" cy="48897"/>
            </a:xfrm>
            <a:custGeom>
              <a:avLst/>
              <a:gdLst>
                <a:gd name="connsiteX0" fmla="*/ 42934 w 48720"/>
                <a:gd name="connsiteY0" fmla="*/ 9209 h 48897"/>
                <a:gd name="connsiteX1" fmla="*/ 40076 w 48720"/>
                <a:gd name="connsiteY1" fmla="*/ 43499 h 48897"/>
                <a:gd name="connsiteX2" fmla="*/ 5786 w 48720"/>
                <a:gd name="connsiteY2" fmla="*/ 39689 h 48897"/>
                <a:gd name="connsiteX3" fmla="*/ 8644 w 48720"/>
                <a:gd name="connsiteY3" fmla="*/ 5399 h 48897"/>
                <a:gd name="connsiteX4" fmla="*/ 42934 w 48720"/>
                <a:gd name="connsiteY4" fmla="*/ 9209 h 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0" h="48897">
                  <a:moveTo>
                    <a:pt x="42934" y="9209"/>
                  </a:moveTo>
                  <a:cubicBezTo>
                    <a:pt x="51506" y="19686"/>
                    <a:pt x="50554" y="34926"/>
                    <a:pt x="40076" y="43499"/>
                  </a:cubicBezTo>
                  <a:cubicBezTo>
                    <a:pt x="29599" y="52071"/>
                    <a:pt x="14359" y="50166"/>
                    <a:pt x="5786" y="39689"/>
                  </a:cubicBezTo>
                  <a:cubicBezTo>
                    <a:pt x="-2786" y="29211"/>
                    <a:pt x="-1834" y="13971"/>
                    <a:pt x="8644" y="5399"/>
                  </a:cubicBezTo>
                  <a:cubicBezTo>
                    <a:pt x="19121" y="-3174"/>
                    <a:pt x="34361" y="-1269"/>
                    <a:pt x="42934" y="9209"/>
                  </a:cubicBezTo>
                  <a:close/>
                </a:path>
              </a:pathLst>
            </a:custGeom>
            <a:solidFill>
              <a:srgbClr val="82B3B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5" name="Freeform: Shape 234"/>
            <p:cNvSpPr/>
            <p:nvPr/>
          </p:nvSpPr>
          <p:spPr>
            <a:xfrm>
              <a:off x="6263568" y="3330255"/>
              <a:ext cx="48720" cy="48897"/>
            </a:xfrm>
            <a:custGeom>
              <a:avLst/>
              <a:gdLst>
                <a:gd name="connsiteX0" fmla="*/ 42934 w 48720"/>
                <a:gd name="connsiteY0" fmla="*/ 9209 h 48897"/>
                <a:gd name="connsiteX1" fmla="*/ 40076 w 48720"/>
                <a:gd name="connsiteY1" fmla="*/ 43499 h 48897"/>
                <a:gd name="connsiteX2" fmla="*/ 5786 w 48720"/>
                <a:gd name="connsiteY2" fmla="*/ 39689 h 48897"/>
                <a:gd name="connsiteX3" fmla="*/ 8644 w 48720"/>
                <a:gd name="connsiteY3" fmla="*/ 5399 h 48897"/>
                <a:gd name="connsiteX4" fmla="*/ 42934 w 48720"/>
                <a:gd name="connsiteY4" fmla="*/ 9209 h 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0" h="48897">
                  <a:moveTo>
                    <a:pt x="42934" y="9209"/>
                  </a:moveTo>
                  <a:cubicBezTo>
                    <a:pt x="51506" y="19686"/>
                    <a:pt x="50554" y="34926"/>
                    <a:pt x="40076" y="43499"/>
                  </a:cubicBezTo>
                  <a:cubicBezTo>
                    <a:pt x="29599" y="52071"/>
                    <a:pt x="14359" y="50166"/>
                    <a:pt x="5786" y="39689"/>
                  </a:cubicBezTo>
                  <a:cubicBezTo>
                    <a:pt x="-2786" y="29211"/>
                    <a:pt x="-1834" y="13971"/>
                    <a:pt x="8644" y="5399"/>
                  </a:cubicBezTo>
                  <a:cubicBezTo>
                    <a:pt x="18169" y="-3174"/>
                    <a:pt x="34361" y="-1269"/>
                    <a:pt x="42934" y="9209"/>
                  </a:cubicBezTo>
                  <a:close/>
                </a:path>
              </a:pathLst>
            </a:custGeom>
            <a:solidFill>
              <a:srgbClr val="CCE0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36" name="Freeform: Shape 235"/>
            <p:cNvSpPr/>
            <p:nvPr/>
          </p:nvSpPr>
          <p:spPr>
            <a:xfrm>
              <a:off x="6273925" y="3341177"/>
              <a:ext cx="27053" cy="27053"/>
            </a:xfrm>
            <a:custGeom>
              <a:avLst/>
              <a:gdLst>
                <a:gd name="connsiteX0" fmla="*/ 24004 w 27053"/>
                <a:gd name="connsiteY0" fmla="*/ 4954 h 27053"/>
                <a:gd name="connsiteX1" fmla="*/ 22099 w 27053"/>
                <a:gd name="connsiteY1" fmla="*/ 24004 h 27053"/>
                <a:gd name="connsiteX2" fmla="*/ 3049 w 27053"/>
                <a:gd name="connsiteY2" fmla="*/ 22099 h 27053"/>
                <a:gd name="connsiteX3" fmla="*/ 4954 w 27053"/>
                <a:gd name="connsiteY3" fmla="*/ 3049 h 27053"/>
                <a:gd name="connsiteX4" fmla="*/ 24004 w 27053"/>
                <a:gd name="connsiteY4" fmla="*/ 4954 h 2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3" h="27053">
                  <a:moveTo>
                    <a:pt x="24004" y="4954"/>
                  </a:moveTo>
                  <a:cubicBezTo>
                    <a:pt x="28767" y="10669"/>
                    <a:pt x="27814" y="19242"/>
                    <a:pt x="22099" y="24004"/>
                  </a:cubicBezTo>
                  <a:cubicBezTo>
                    <a:pt x="16384" y="28767"/>
                    <a:pt x="7812" y="27814"/>
                    <a:pt x="3049" y="22099"/>
                  </a:cubicBezTo>
                  <a:cubicBezTo>
                    <a:pt x="-1713" y="16384"/>
                    <a:pt x="-761" y="7812"/>
                    <a:pt x="4954" y="3049"/>
                  </a:cubicBezTo>
                  <a:cubicBezTo>
                    <a:pt x="10669" y="-1713"/>
                    <a:pt x="19242" y="-761"/>
                    <a:pt x="24004" y="4954"/>
                  </a:cubicBezTo>
                  <a:close/>
                </a:path>
              </a:pathLst>
            </a:custGeom>
            <a:solidFill>
              <a:srgbClr val="A7CA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237" name="Graphic 2"/>
            <p:cNvGrpSpPr/>
            <p:nvPr/>
          </p:nvGrpSpPr>
          <p:grpSpPr>
            <a:xfrm>
              <a:off x="6279770" y="3227069"/>
              <a:ext cx="205740" cy="218598"/>
              <a:chOff x="6279770" y="3227069"/>
              <a:chExt cx="205740" cy="218598"/>
            </a:xfrm>
          </p:grpSpPr>
          <p:sp>
            <p:nvSpPr>
              <p:cNvPr id="308" name="Freeform: Shape 307"/>
              <p:cNvSpPr/>
              <p:nvPr/>
            </p:nvSpPr>
            <p:spPr>
              <a:xfrm>
                <a:off x="6280723" y="3227255"/>
                <a:ext cx="204788" cy="218413"/>
              </a:xfrm>
              <a:custGeom>
                <a:avLst/>
                <a:gdLst>
                  <a:gd name="connsiteX0" fmla="*/ 84834 w 204788"/>
                  <a:gd name="connsiteY0" fmla="*/ 216984 h 218413"/>
                  <a:gd name="connsiteX1" fmla="*/ 30541 w 204788"/>
                  <a:gd name="connsiteY1" fmla="*/ 205554 h 218413"/>
                  <a:gd name="connsiteX2" fmla="*/ 61 w 204788"/>
                  <a:gd name="connsiteY2" fmla="*/ 123639 h 218413"/>
                  <a:gd name="connsiteX3" fmla="*/ 8634 w 204788"/>
                  <a:gd name="connsiteY3" fmla="*/ 114114 h 218413"/>
                  <a:gd name="connsiteX4" fmla="*/ 16254 w 204788"/>
                  <a:gd name="connsiteY4" fmla="*/ 124592 h 218413"/>
                  <a:gd name="connsiteX5" fmla="*/ 40066 w 204788"/>
                  <a:gd name="connsiteY5" fmla="*/ 193172 h 218413"/>
                  <a:gd name="connsiteX6" fmla="*/ 99121 w 204788"/>
                  <a:gd name="connsiteY6" fmla="*/ 196982 h 218413"/>
                  <a:gd name="connsiteX7" fmla="*/ 181989 w 204788"/>
                  <a:gd name="connsiteY7" fmla="*/ 130307 h 218413"/>
                  <a:gd name="connsiteX8" fmla="*/ 173416 w 204788"/>
                  <a:gd name="connsiteY8" fmla="*/ 16007 h 218413"/>
                  <a:gd name="connsiteX9" fmla="*/ 173416 w 204788"/>
                  <a:gd name="connsiteY9" fmla="*/ 3624 h 218413"/>
                  <a:gd name="connsiteX10" fmla="*/ 173416 w 204788"/>
                  <a:gd name="connsiteY10" fmla="*/ 3624 h 218413"/>
                  <a:gd name="connsiteX11" fmla="*/ 181036 w 204788"/>
                  <a:gd name="connsiteY11" fmla="*/ 767 h 218413"/>
                  <a:gd name="connsiteX12" fmla="*/ 181036 w 204788"/>
                  <a:gd name="connsiteY12" fmla="*/ 767 h 218413"/>
                  <a:gd name="connsiteX13" fmla="*/ 185799 w 204788"/>
                  <a:gd name="connsiteY13" fmla="*/ 6482 h 218413"/>
                  <a:gd name="connsiteX14" fmla="*/ 195324 w 204788"/>
                  <a:gd name="connsiteY14" fmla="*/ 136974 h 218413"/>
                  <a:gd name="connsiteX15" fmla="*/ 101979 w 204788"/>
                  <a:gd name="connsiteY15" fmla="*/ 213174 h 218413"/>
                  <a:gd name="connsiteX16" fmla="*/ 84834 w 204788"/>
                  <a:gd name="connsiteY16" fmla="*/ 216984 h 2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4788" h="218413">
                    <a:moveTo>
                      <a:pt x="84834" y="216984"/>
                    </a:moveTo>
                    <a:cubicBezTo>
                      <a:pt x="62926" y="220794"/>
                      <a:pt x="44829" y="216984"/>
                      <a:pt x="30541" y="205554"/>
                    </a:cubicBezTo>
                    <a:cubicBezTo>
                      <a:pt x="-2796" y="179837"/>
                      <a:pt x="61" y="125544"/>
                      <a:pt x="61" y="123639"/>
                    </a:cubicBezTo>
                    <a:cubicBezTo>
                      <a:pt x="61" y="123639"/>
                      <a:pt x="-891" y="112209"/>
                      <a:pt x="8634" y="114114"/>
                    </a:cubicBezTo>
                    <a:cubicBezTo>
                      <a:pt x="18159" y="115067"/>
                      <a:pt x="16254" y="124592"/>
                      <a:pt x="16254" y="124592"/>
                    </a:cubicBezTo>
                    <a:cubicBezTo>
                      <a:pt x="16254" y="124592"/>
                      <a:pt x="14349" y="173169"/>
                      <a:pt x="40066" y="193172"/>
                    </a:cubicBezTo>
                    <a:cubicBezTo>
                      <a:pt x="54354" y="203649"/>
                      <a:pt x="73404" y="204602"/>
                      <a:pt x="99121" y="196982"/>
                    </a:cubicBezTo>
                    <a:cubicBezTo>
                      <a:pt x="141984" y="183647"/>
                      <a:pt x="169606" y="160787"/>
                      <a:pt x="181989" y="130307"/>
                    </a:cubicBezTo>
                    <a:cubicBezTo>
                      <a:pt x="201039" y="84587"/>
                      <a:pt x="181036" y="33152"/>
                      <a:pt x="173416" y="16007"/>
                    </a:cubicBezTo>
                    <a:cubicBezTo>
                      <a:pt x="171511" y="12197"/>
                      <a:pt x="171511" y="7434"/>
                      <a:pt x="173416" y="3624"/>
                    </a:cubicBezTo>
                    <a:lnTo>
                      <a:pt x="173416" y="3624"/>
                    </a:lnTo>
                    <a:cubicBezTo>
                      <a:pt x="174369" y="767"/>
                      <a:pt x="178179" y="-1138"/>
                      <a:pt x="181036" y="767"/>
                    </a:cubicBezTo>
                    <a:lnTo>
                      <a:pt x="181036" y="767"/>
                    </a:lnTo>
                    <a:cubicBezTo>
                      <a:pt x="182941" y="1719"/>
                      <a:pt x="184846" y="3624"/>
                      <a:pt x="185799" y="6482"/>
                    </a:cubicBezTo>
                    <a:cubicBezTo>
                      <a:pt x="193419" y="21722"/>
                      <a:pt x="218184" y="81729"/>
                      <a:pt x="195324" y="136974"/>
                    </a:cubicBezTo>
                    <a:cubicBezTo>
                      <a:pt x="181036" y="172217"/>
                      <a:pt x="149604" y="197934"/>
                      <a:pt x="101979" y="213174"/>
                    </a:cubicBezTo>
                    <a:cubicBezTo>
                      <a:pt x="97216" y="214127"/>
                      <a:pt x="90549" y="216032"/>
                      <a:pt x="84834" y="216984"/>
                    </a:cubicBezTo>
                    <a:close/>
                  </a:path>
                </a:pathLst>
              </a:custGeom>
              <a:solidFill>
                <a:srgbClr val="00A9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grpSp>
            <p:nvGrpSpPr>
              <p:cNvPr id="309" name="Graphic 2"/>
              <p:cNvGrpSpPr/>
              <p:nvPr/>
            </p:nvGrpSpPr>
            <p:grpSpPr>
              <a:xfrm>
                <a:off x="6279770" y="3227069"/>
                <a:ext cx="195695" cy="218088"/>
                <a:chOff x="6279770" y="3227069"/>
                <a:chExt cx="195695" cy="218088"/>
              </a:xfrm>
              <a:solidFill>
                <a:srgbClr val="0072A9"/>
              </a:solidFill>
            </p:grpSpPr>
            <p:sp>
              <p:nvSpPr>
                <p:cNvPr id="311" name="Freeform: Shape 310"/>
                <p:cNvSpPr/>
                <p:nvPr/>
              </p:nvSpPr>
              <p:spPr>
                <a:xfrm>
                  <a:off x="6279770" y="3341369"/>
                  <a:ext cx="181988" cy="103788"/>
                </a:xfrm>
                <a:custGeom>
                  <a:avLst/>
                  <a:gdLst>
                    <a:gd name="connsiteX0" fmla="*/ 108646 w 181988"/>
                    <a:gd name="connsiteY0" fmla="*/ 93345 h 103788"/>
                    <a:gd name="connsiteX1" fmla="*/ 88644 w 181988"/>
                    <a:gd name="connsiteY1" fmla="*/ 98107 h 103788"/>
                    <a:gd name="connsiteX2" fmla="*/ 34351 w 181988"/>
                    <a:gd name="connsiteY2" fmla="*/ 86678 h 103788"/>
                    <a:gd name="connsiteX3" fmla="*/ 3871 w 181988"/>
                    <a:gd name="connsiteY3" fmla="*/ 4763 h 103788"/>
                    <a:gd name="connsiteX4" fmla="*/ 4824 w 181988"/>
                    <a:gd name="connsiteY4" fmla="*/ 0 h 103788"/>
                    <a:gd name="connsiteX5" fmla="*/ 61 w 181988"/>
                    <a:gd name="connsiteY5" fmla="*/ 9525 h 103788"/>
                    <a:gd name="connsiteX6" fmla="*/ 30541 w 181988"/>
                    <a:gd name="connsiteY6" fmla="*/ 91440 h 103788"/>
                    <a:gd name="connsiteX7" fmla="*/ 84834 w 181988"/>
                    <a:gd name="connsiteY7" fmla="*/ 102870 h 103788"/>
                    <a:gd name="connsiteX8" fmla="*/ 104836 w 181988"/>
                    <a:gd name="connsiteY8" fmla="*/ 98107 h 103788"/>
                    <a:gd name="connsiteX9" fmla="*/ 181989 w 181988"/>
                    <a:gd name="connsiteY9" fmla="*/ 48578 h 103788"/>
                    <a:gd name="connsiteX10" fmla="*/ 108646 w 181988"/>
                    <a:gd name="connsiteY10" fmla="*/ 93345 h 103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1988" h="103788">
                      <a:moveTo>
                        <a:pt x="108646" y="93345"/>
                      </a:moveTo>
                      <a:cubicBezTo>
                        <a:pt x="101979" y="95250"/>
                        <a:pt x="95311" y="97155"/>
                        <a:pt x="88644" y="98107"/>
                      </a:cubicBezTo>
                      <a:cubicBezTo>
                        <a:pt x="66736" y="101918"/>
                        <a:pt x="48639" y="98107"/>
                        <a:pt x="34351" y="86678"/>
                      </a:cubicBezTo>
                      <a:cubicBezTo>
                        <a:pt x="1014" y="60960"/>
                        <a:pt x="3871" y="6668"/>
                        <a:pt x="3871" y="4763"/>
                      </a:cubicBezTo>
                      <a:cubicBezTo>
                        <a:pt x="3871" y="4763"/>
                        <a:pt x="3871" y="1905"/>
                        <a:pt x="4824" y="0"/>
                      </a:cubicBezTo>
                      <a:cubicBezTo>
                        <a:pt x="61" y="1905"/>
                        <a:pt x="61" y="9525"/>
                        <a:pt x="61" y="9525"/>
                      </a:cubicBezTo>
                      <a:cubicBezTo>
                        <a:pt x="61" y="11430"/>
                        <a:pt x="-2796" y="66675"/>
                        <a:pt x="30541" y="91440"/>
                      </a:cubicBezTo>
                      <a:cubicBezTo>
                        <a:pt x="44829" y="101918"/>
                        <a:pt x="62926" y="105728"/>
                        <a:pt x="84834" y="102870"/>
                      </a:cubicBezTo>
                      <a:cubicBezTo>
                        <a:pt x="91501" y="101918"/>
                        <a:pt x="98169" y="100013"/>
                        <a:pt x="104836" y="98107"/>
                      </a:cubicBezTo>
                      <a:cubicBezTo>
                        <a:pt x="139126" y="86678"/>
                        <a:pt x="164844" y="70485"/>
                        <a:pt x="181989" y="48578"/>
                      </a:cubicBezTo>
                      <a:cubicBezTo>
                        <a:pt x="165796" y="68580"/>
                        <a:pt x="141031" y="83820"/>
                        <a:pt x="108646" y="93345"/>
                      </a:cubicBezTo>
                      <a:close/>
                    </a:path>
                  </a:pathLst>
                </a:custGeom>
                <a:solidFill>
                  <a:srgbClr val="0072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312" name="Freeform: Shape 311"/>
                <p:cNvSpPr/>
                <p:nvPr/>
              </p:nvSpPr>
              <p:spPr>
                <a:xfrm>
                  <a:off x="6450329" y="3227069"/>
                  <a:ext cx="25136" cy="152400"/>
                </a:xfrm>
                <a:custGeom>
                  <a:avLst/>
                  <a:gdLst>
                    <a:gd name="connsiteX0" fmla="*/ 17145 w 25136"/>
                    <a:gd name="connsiteY0" fmla="*/ 125730 h 152400"/>
                    <a:gd name="connsiteX1" fmla="*/ 8573 w 25136"/>
                    <a:gd name="connsiteY1" fmla="*/ 11430 h 152400"/>
                    <a:gd name="connsiteX2" fmla="*/ 7620 w 25136"/>
                    <a:gd name="connsiteY2" fmla="*/ 0 h 152400"/>
                    <a:gd name="connsiteX3" fmla="*/ 4763 w 25136"/>
                    <a:gd name="connsiteY3" fmla="*/ 2857 h 152400"/>
                    <a:gd name="connsiteX4" fmla="*/ 4763 w 25136"/>
                    <a:gd name="connsiteY4" fmla="*/ 15240 h 152400"/>
                    <a:gd name="connsiteX5" fmla="*/ 13335 w 25136"/>
                    <a:gd name="connsiteY5" fmla="*/ 129540 h 152400"/>
                    <a:gd name="connsiteX6" fmla="*/ 0 w 25136"/>
                    <a:gd name="connsiteY6" fmla="*/ 152400 h 152400"/>
                    <a:gd name="connsiteX7" fmla="*/ 17145 w 25136"/>
                    <a:gd name="connsiteY7" fmla="*/ 12573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36" h="152400">
                      <a:moveTo>
                        <a:pt x="17145" y="125730"/>
                      </a:moveTo>
                      <a:cubicBezTo>
                        <a:pt x="36195" y="80010"/>
                        <a:pt x="16193" y="28575"/>
                        <a:pt x="8573" y="11430"/>
                      </a:cubicBezTo>
                      <a:cubicBezTo>
                        <a:pt x="6668" y="7620"/>
                        <a:pt x="6668" y="3810"/>
                        <a:pt x="7620" y="0"/>
                      </a:cubicBezTo>
                      <a:cubicBezTo>
                        <a:pt x="5715" y="953"/>
                        <a:pt x="4763" y="1905"/>
                        <a:pt x="4763" y="2857"/>
                      </a:cubicBezTo>
                      <a:cubicBezTo>
                        <a:pt x="2858" y="6668"/>
                        <a:pt x="3810" y="11430"/>
                        <a:pt x="4763" y="15240"/>
                      </a:cubicBezTo>
                      <a:cubicBezTo>
                        <a:pt x="12383" y="32385"/>
                        <a:pt x="31433" y="83820"/>
                        <a:pt x="13335" y="129540"/>
                      </a:cubicBezTo>
                      <a:cubicBezTo>
                        <a:pt x="9525" y="138113"/>
                        <a:pt x="5715" y="145733"/>
                        <a:pt x="0" y="152400"/>
                      </a:cubicBezTo>
                      <a:cubicBezTo>
                        <a:pt x="6668" y="144780"/>
                        <a:pt x="12383" y="135255"/>
                        <a:pt x="17145" y="125730"/>
                      </a:cubicBezTo>
                      <a:close/>
                    </a:path>
                  </a:pathLst>
                </a:custGeom>
                <a:solidFill>
                  <a:srgbClr val="0072A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  <p:sp>
            <p:nvSpPr>
              <p:cNvPr id="310" name="Freeform: Shape 309"/>
              <p:cNvSpPr/>
              <p:nvPr/>
            </p:nvSpPr>
            <p:spPr>
              <a:xfrm>
                <a:off x="6289333" y="3227069"/>
                <a:ext cx="194805" cy="207736"/>
              </a:xfrm>
              <a:custGeom>
                <a:avLst/>
                <a:gdLst>
                  <a:gd name="connsiteX0" fmla="*/ 78129 w 194805"/>
                  <a:gd name="connsiteY0" fmla="*/ 206693 h 207736"/>
                  <a:gd name="connsiteX1" fmla="*/ 28599 w 194805"/>
                  <a:gd name="connsiteY1" fmla="*/ 196215 h 207736"/>
                  <a:gd name="connsiteX2" fmla="*/ 24 w 194805"/>
                  <a:gd name="connsiteY2" fmla="*/ 119063 h 207736"/>
                  <a:gd name="connsiteX3" fmla="*/ 24 w 194805"/>
                  <a:gd name="connsiteY3" fmla="*/ 119063 h 207736"/>
                  <a:gd name="connsiteX4" fmla="*/ 24 w 194805"/>
                  <a:gd name="connsiteY4" fmla="*/ 119063 h 207736"/>
                  <a:gd name="connsiteX5" fmla="*/ 976 w 194805"/>
                  <a:gd name="connsiteY5" fmla="*/ 115253 h 207736"/>
                  <a:gd name="connsiteX6" fmla="*/ 1929 w 194805"/>
                  <a:gd name="connsiteY6" fmla="*/ 115253 h 207736"/>
                  <a:gd name="connsiteX7" fmla="*/ 3834 w 194805"/>
                  <a:gd name="connsiteY7" fmla="*/ 116205 h 207736"/>
                  <a:gd name="connsiteX8" fmla="*/ 4786 w 194805"/>
                  <a:gd name="connsiteY8" fmla="*/ 119063 h 207736"/>
                  <a:gd name="connsiteX9" fmla="*/ 4786 w 194805"/>
                  <a:gd name="connsiteY9" fmla="*/ 119063 h 207736"/>
                  <a:gd name="connsiteX10" fmla="*/ 4786 w 194805"/>
                  <a:gd name="connsiteY10" fmla="*/ 119063 h 207736"/>
                  <a:gd name="connsiteX11" fmla="*/ 31456 w 194805"/>
                  <a:gd name="connsiteY11" fmla="*/ 192405 h 207736"/>
                  <a:gd name="connsiteX12" fmla="*/ 77176 w 194805"/>
                  <a:gd name="connsiteY12" fmla="*/ 201930 h 207736"/>
                  <a:gd name="connsiteX13" fmla="*/ 95274 w 194805"/>
                  <a:gd name="connsiteY13" fmla="*/ 197168 h 207736"/>
                  <a:gd name="connsiteX14" fmla="*/ 181951 w 194805"/>
                  <a:gd name="connsiteY14" fmla="*/ 126682 h 207736"/>
                  <a:gd name="connsiteX15" fmla="*/ 173379 w 194805"/>
                  <a:gd name="connsiteY15" fmla="*/ 7620 h 207736"/>
                  <a:gd name="connsiteX16" fmla="*/ 173379 w 194805"/>
                  <a:gd name="connsiteY16" fmla="*/ 0 h 207736"/>
                  <a:gd name="connsiteX17" fmla="*/ 173379 w 194805"/>
                  <a:gd name="connsiteY17" fmla="*/ 0 h 207736"/>
                  <a:gd name="connsiteX18" fmla="*/ 176236 w 194805"/>
                  <a:gd name="connsiteY18" fmla="*/ 2857 h 207736"/>
                  <a:gd name="connsiteX19" fmla="*/ 185761 w 194805"/>
                  <a:gd name="connsiteY19" fmla="*/ 128588 h 207736"/>
                  <a:gd name="connsiteX20" fmla="*/ 96226 w 194805"/>
                  <a:gd name="connsiteY20" fmla="*/ 201930 h 207736"/>
                  <a:gd name="connsiteX21" fmla="*/ 78129 w 194805"/>
                  <a:gd name="connsiteY21" fmla="*/ 206693 h 207736"/>
                  <a:gd name="connsiteX22" fmla="*/ 78129 w 194805"/>
                  <a:gd name="connsiteY22" fmla="*/ 206693 h 20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4805" h="207736">
                    <a:moveTo>
                      <a:pt x="78129" y="206693"/>
                    </a:moveTo>
                    <a:cubicBezTo>
                      <a:pt x="58126" y="209550"/>
                      <a:pt x="40981" y="206693"/>
                      <a:pt x="28599" y="196215"/>
                    </a:cubicBezTo>
                    <a:cubicBezTo>
                      <a:pt x="-1881" y="172403"/>
                      <a:pt x="24" y="120968"/>
                      <a:pt x="24" y="119063"/>
                    </a:cubicBezTo>
                    <a:lnTo>
                      <a:pt x="24" y="119063"/>
                    </a:lnTo>
                    <a:lnTo>
                      <a:pt x="24" y="119063"/>
                    </a:lnTo>
                    <a:cubicBezTo>
                      <a:pt x="24" y="117157"/>
                      <a:pt x="24" y="115253"/>
                      <a:pt x="976" y="115253"/>
                    </a:cubicBezTo>
                    <a:cubicBezTo>
                      <a:pt x="976" y="115253"/>
                      <a:pt x="976" y="115253"/>
                      <a:pt x="1929" y="115253"/>
                    </a:cubicBezTo>
                    <a:cubicBezTo>
                      <a:pt x="2881" y="115253"/>
                      <a:pt x="3834" y="115253"/>
                      <a:pt x="3834" y="116205"/>
                    </a:cubicBezTo>
                    <a:cubicBezTo>
                      <a:pt x="4786" y="117157"/>
                      <a:pt x="4786" y="119063"/>
                      <a:pt x="4786" y="119063"/>
                    </a:cubicBezTo>
                    <a:lnTo>
                      <a:pt x="4786" y="119063"/>
                    </a:lnTo>
                    <a:lnTo>
                      <a:pt x="4786" y="119063"/>
                    </a:lnTo>
                    <a:cubicBezTo>
                      <a:pt x="4786" y="120015"/>
                      <a:pt x="2881" y="170498"/>
                      <a:pt x="31456" y="192405"/>
                    </a:cubicBezTo>
                    <a:cubicBezTo>
                      <a:pt x="42886" y="200978"/>
                      <a:pt x="59079" y="204788"/>
                      <a:pt x="77176" y="201930"/>
                    </a:cubicBezTo>
                    <a:cubicBezTo>
                      <a:pt x="82891" y="200978"/>
                      <a:pt x="89559" y="199072"/>
                      <a:pt x="95274" y="197168"/>
                    </a:cubicBezTo>
                    <a:cubicBezTo>
                      <a:pt x="139089" y="182880"/>
                      <a:pt x="168616" y="159068"/>
                      <a:pt x="181951" y="126682"/>
                    </a:cubicBezTo>
                    <a:cubicBezTo>
                      <a:pt x="201001" y="80010"/>
                      <a:pt x="182904" y="27623"/>
                      <a:pt x="173379" y="7620"/>
                    </a:cubicBezTo>
                    <a:cubicBezTo>
                      <a:pt x="172426" y="4763"/>
                      <a:pt x="172426" y="1905"/>
                      <a:pt x="173379" y="0"/>
                    </a:cubicBezTo>
                    <a:lnTo>
                      <a:pt x="173379" y="0"/>
                    </a:lnTo>
                    <a:cubicBezTo>
                      <a:pt x="174331" y="953"/>
                      <a:pt x="175284" y="1905"/>
                      <a:pt x="176236" y="2857"/>
                    </a:cubicBezTo>
                    <a:cubicBezTo>
                      <a:pt x="183856" y="19050"/>
                      <a:pt x="207669" y="76200"/>
                      <a:pt x="185761" y="128588"/>
                    </a:cubicBezTo>
                    <a:cubicBezTo>
                      <a:pt x="171474" y="162878"/>
                      <a:pt x="141946" y="186690"/>
                      <a:pt x="96226" y="201930"/>
                    </a:cubicBezTo>
                    <a:cubicBezTo>
                      <a:pt x="91464" y="204788"/>
                      <a:pt x="84796" y="205740"/>
                      <a:pt x="78129" y="206693"/>
                    </a:cubicBezTo>
                    <a:lnTo>
                      <a:pt x="78129" y="206693"/>
                    </a:lnTo>
                    <a:close/>
                  </a:path>
                </a:pathLst>
              </a:custGeom>
              <a:solidFill>
                <a:srgbClr val="62CA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238" name="Graphic 2"/>
            <p:cNvGrpSpPr/>
            <p:nvPr/>
          </p:nvGrpSpPr>
          <p:grpSpPr>
            <a:xfrm>
              <a:off x="6249280" y="3259770"/>
              <a:ext cx="51577" cy="52707"/>
              <a:chOff x="6249280" y="3259770"/>
              <a:chExt cx="51577" cy="52707"/>
            </a:xfrm>
          </p:grpSpPr>
          <p:sp>
            <p:nvSpPr>
              <p:cNvPr id="305" name="Freeform: Shape 304"/>
              <p:cNvSpPr/>
              <p:nvPr/>
            </p:nvSpPr>
            <p:spPr>
              <a:xfrm>
                <a:off x="6252138" y="3259770"/>
                <a:ext cx="48720" cy="48897"/>
              </a:xfrm>
              <a:custGeom>
                <a:avLst/>
                <a:gdLst>
                  <a:gd name="connsiteX0" fmla="*/ 42934 w 48720"/>
                  <a:gd name="connsiteY0" fmla="*/ 9209 h 48897"/>
                  <a:gd name="connsiteX1" fmla="*/ 40076 w 48720"/>
                  <a:gd name="connsiteY1" fmla="*/ 43499 h 48897"/>
                  <a:gd name="connsiteX2" fmla="*/ 5786 w 48720"/>
                  <a:gd name="connsiteY2" fmla="*/ 39689 h 48897"/>
                  <a:gd name="connsiteX3" fmla="*/ 8644 w 48720"/>
                  <a:gd name="connsiteY3" fmla="*/ 5399 h 48897"/>
                  <a:gd name="connsiteX4" fmla="*/ 42934 w 48720"/>
                  <a:gd name="connsiteY4" fmla="*/ 9209 h 4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20" h="48897">
                    <a:moveTo>
                      <a:pt x="42934" y="9209"/>
                    </a:moveTo>
                    <a:cubicBezTo>
                      <a:pt x="51506" y="19686"/>
                      <a:pt x="50554" y="34926"/>
                      <a:pt x="40076" y="43499"/>
                    </a:cubicBezTo>
                    <a:cubicBezTo>
                      <a:pt x="29599" y="52071"/>
                      <a:pt x="14359" y="50166"/>
                      <a:pt x="5786" y="39689"/>
                    </a:cubicBezTo>
                    <a:cubicBezTo>
                      <a:pt x="-2786" y="29211"/>
                      <a:pt x="-1834" y="13971"/>
                      <a:pt x="8644" y="5399"/>
                    </a:cubicBezTo>
                    <a:cubicBezTo>
                      <a:pt x="19121" y="-3174"/>
                      <a:pt x="34361" y="-1269"/>
                      <a:pt x="42934" y="9209"/>
                    </a:cubicBezTo>
                    <a:close/>
                  </a:path>
                </a:pathLst>
              </a:custGeom>
              <a:solidFill>
                <a:srgbClr val="82B3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06" name="Freeform: Shape 305"/>
              <p:cNvSpPr/>
              <p:nvPr/>
            </p:nvSpPr>
            <p:spPr>
              <a:xfrm>
                <a:off x="6249280" y="3263580"/>
                <a:ext cx="48720" cy="48897"/>
              </a:xfrm>
              <a:custGeom>
                <a:avLst/>
                <a:gdLst>
                  <a:gd name="connsiteX0" fmla="*/ 42934 w 48720"/>
                  <a:gd name="connsiteY0" fmla="*/ 9209 h 48897"/>
                  <a:gd name="connsiteX1" fmla="*/ 40076 w 48720"/>
                  <a:gd name="connsiteY1" fmla="*/ 43499 h 48897"/>
                  <a:gd name="connsiteX2" fmla="*/ 5786 w 48720"/>
                  <a:gd name="connsiteY2" fmla="*/ 39689 h 48897"/>
                  <a:gd name="connsiteX3" fmla="*/ 8644 w 48720"/>
                  <a:gd name="connsiteY3" fmla="*/ 5399 h 48897"/>
                  <a:gd name="connsiteX4" fmla="*/ 42934 w 48720"/>
                  <a:gd name="connsiteY4" fmla="*/ 9209 h 4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20" h="48897">
                    <a:moveTo>
                      <a:pt x="42934" y="9209"/>
                    </a:moveTo>
                    <a:cubicBezTo>
                      <a:pt x="51506" y="19686"/>
                      <a:pt x="50554" y="34926"/>
                      <a:pt x="40076" y="43499"/>
                    </a:cubicBezTo>
                    <a:cubicBezTo>
                      <a:pt x="29599" y="52071"/>
                      <a:pt x="14359" y="50166"/>
                      <a:pt x="5786" y="39689"/>
                    </a:cubicBezTo>
                    <a:cubicBezTo>
                      <a:pt x="-2786" y="29211"/>
                      <a:pt x="-1834" y="13971"/>
                      <a:pt x="8644" y="5399"/>
                    </a:cubicBezTo>
                    <a:cubicBezTo>
                      <a:pt x="19121" y="-3174"/>
                      <a:pt x="34361" y="-1269"/>
                      <a:pt x="42934" y="9209"/>
                    </a:cubicBezTo>
                    <a:close/>
                  </a:path>
                </a:pathLst>
              </a:custGeom>
              <a:solidFill>
                <a:srgbClr val="CCE0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07" name="Freeform: Shape 306"/>
              <p:cNvSpPr/>
              <p:nvPr/>
            </p:nvSpPr>
            <p:spPr>
              <a:xfrm>
                <a:off x="6259637" y="3274502"/>
                <a:ext cx="27053" cy="27053"/>
              </a:xfrm>
              <a:custGeom>
                <a:avLst/>
                <a:gdLst>
                  <a:gd name="connsiteX0" fmla="*/ 24004 w 27053"/>
                  <a:gd name="connsiteY0" fmla="*/ 4954 h 27053"/>
                  <a:gd name="connsiteX1" fmla="*/ 22099 w 27053"/>
                  <a:gd name="connsiteY1" fmla="*/ 24004 h 27053"/>
                  <a:gd name="connsiteX2" fmla="*/ 3049 w 27053"/>
                  <a:gd name="connsiteY2" fmla="*/ 22099 h 27053"/>
                  <a:gd name="connsiteX3" fmla="*/ 4954 w 27053"/>
                  <a:gd name="connsiteY3" fmla="*/ 3049 h 27053"/>
                  <a:gd name="connsiteX4" fmla="*/ 24004 w 27053"/>
                  <a:gd name="connsiteY4" fmla="*/ 4954 h 2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3" h="27053">
                    <a:moveTo>
                      <a:pt x="24004" y="4954"/>
                    </a:moveTo>
                    <a:cubicBezTo>
                      <a:pt x="28767" y="10669"/>
                      <a:pt x="27814" y="19242"/>
                      <a:pt x="22099" y="24004"/>
                    </a:cubicBezTo>
                    <a:cubicBezTo>
                      <a:pt x="16384" y="28767"/>
                      <a:pt x="7812" y="27814"/>
                      <a:pt x="3049" y="22099"/>
                    </a:cubicBezTo>
                    <a:cubicBezTo>
                      <a:pt x="-1713" y="16384"/>
                      <a:pt x="-761" y="7812"/>
                      <a:pt x="4954" y="3049"/>
                    </a:cubicBezTo>
                    <a:cubicBezTo>
                      <a:pt x="10669" y="-1713"/>
                      <a:pt x="19242" y="-761"/>
                      <a:pt x="24004" y="4954"/>
                    </a:cubicBezTo>
                    <a:close/>
                  </a:path>
                </a:pathLst>
              </a:custGeom>
              <a:solidFill>
                <a:srgbClr val="A7CA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239" name="Freeform: Shape 238"/>
            <p:cNvSpPr/>
            <p:nvPr/>
          </p:nvSpPr>
          <p:spPr>
            <a:xfrm>
              <a:off x="6162135" y="3168366"/>
              <a:ext cx="122464" cy="80049"/>
            </a:xfrm>
            <a:custGeom>
              <a:avLst/>
              <a:gdLst>
                <a:gd name="connsiteX0" fmla="*/ 115791 w 122464"/>
                <a:gd name="connsiteY0" fmla="*/ 20603 h 80049"/>
                <a:gd name="connsiteX1" fmla="*/ 86264 w 122464"/>
                <a:gd name="connsiteY1" fmla="*/ 74896 h 80049"/>
                <a:gd name="connsiteX2" fmla="*/ 4349 w 122464"/>
                <a:gd name="connsiteY2" fmla="*/ 63466 h 80049"/>
                <a:gd name="connsiteX3" fmla="*/ 21494 w 122464"/>
                <a:gd name="connsiteY3" fmla="*/ 11078 h 80049"/>
                <a:gd name="connsiteX4" fmla="*/ 115791 w 122464"/>
                <a:gd name="connsiteY4" fmla="*/ 20603 h 8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464" h="80049">
                  <a:moveTo>
                    <a:pt x="115791" y="20603"/>
                  </a:moveTo>
                  <a:cubicBezTo>
                    <a:pt x="115791" y="20603"/>
                    <a:pt x="143414" y="62513"/>
                    <a:pt x="86264" y="74896"/>
                  </a:cubicBezTo>
                  <a:cubicBezTo>
                    <a:pt x="29114" y="87278"/>
                    <a:pt x="14826" y="74896"/>
                    <a:pt x="4349" y="63466"/>
                  </a:cubicBezTo>
                  <a:cubicBezTo>
                    <a:pt x="-6129" y="52036"/>
                    <a:pt x="3396" y="17746"/>
                    <a:pt x="21494" y="11078"/>
                  </a:cubicBezTo>
                  <a:cubicBezTo>
                    <a:pt x="38639" y="3458"/>
                    <a:pt x="82454" y="-13687"/>
                    <a:pt x="115791" y="20603"/>
                  </a:cubicBezTo>
                  <a:close/>
                </a:path>
              </a:pathLst>
            </a:custGeom>
            <a:solidFill>
              <a:srgbClr val="779B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0" name="Freeform: Shape 239"/>
            <p:cNvSpPr/>
            <p:nvPr/>
          </p:nvSpPr>
          <p:spPr>
            <a:xfrm>
              <a:off x="5963662" y="3349307"/>
              <a:ext cx="62566" cy="55953"/>
            </a:xfrm>
            <a:custGeom>
              <a:avLst/>
              <a:gdLst>
                <a:gd name="connsiteX0" fmla="*/ 58042 w 62566"/>
                <a:gd name="connsiteY0" fmla="*/ 48260 h 55953"/>
                <a:gd name="connsiteX1" fmla="*/ 38039 w 62566"/>
                <a:gd name="connsiteY1" fmla="*/ 55880 h 55953"/>
                <a:gd name="connsiteX2" fmla="*/ 24704 w 62566"/>
                <a:gd name="connsiteY2" fmla="*/ 55880 h 55953"/>
                <a:gd name="connsiteX3" fmla="*/ 2797 w 62566"/>
                <a:gd name="connsiteY3" fmla="*/ 44450 h 55953"/>
                <a:gd name="connsiteX4" fmla="*/ 8512 w 62566"/>
                <a:gd name="connsiteY4" fmla="*/ 2540 h 55953"/>
                <a:gd name="connsiteX5" fmla="*/ 32324 w 62566"/>
                <a:gd name="connsiteY5" fmla="*/ 2540 h 55953"/>
                <a:gd name="connsiteX6" fmla="*/ 59947 w 62566"/>
                <a:gd name="connsiteY6" fmla="*/ 17780 h 55953"/>
                <a:gd name="connsiteX7" fmla="*/ 58042 w 62566"/>
                <a:gd name="connsiteY7" fmla="*/ 48260 h 55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66" h="55953">
                  <a:moveTo>
                    <a:pt x="58042" y="48260"/>
                  </a:moveTo>
                  <a:cubicBezTo>
                    <a:pt x="58042" y="48260"/>
                    <a:pt x="50422" y="56832"/>
                    <a:pt x="38039" y="55880"/>
                  </a:cubicBezTo>
                  <a:cubicBezTo>
                    <a:pt x="26609" y="54928"/>
                    <a:pt x="24704" y="55880"/>
                    <a:pt x="24704" y="55880"/>
                  </a:cubicBezTo>
                  <a:cubicBezTo>
                    <a:pt x="24704" y="55880"/>
                    <a:pt x="7559" y="53023"/>
                    <a:pt x="2797" y="44450"/>
                  </a:cubicBezTo>
                  <a:cubicBezTo>
                    <a:pt x="-1966" y="35878"/>
                    <a:pt x="-1013" y="2540"/>
                    <a:pt x="8512" y="2540"/>
                  </a:cubicBezTo>
                  <a:cubicBezTo>
                    <a:pt x="18037" y="2540"/>
                    <a:pt x="18037" y="-3175"/>
                    <a:pt x="32324" y="2540"/>
                  </a:cubicBezTo>
                  <a:cubicBezTo>
                    <a:pt x="46612" y="7303"/>
                    <a:pt x="58042" y="13017"/>
                    <a:pt x="59947" y="17780"/>
                  </a:cubicBezTo>
                  <a:cubicBezTo>
                    <a:pt x="62804" y="22542"/>
                    <a:pt x="64709" y="37782"/>
                    <a:pt x="58042" y="48260"/>
                  </a:cubicBezTo>
                  <a:close/>
                </a:path>
              </a:pathLst>
            </a:custGeom>
            <a:solidFill>
              <a:srgbClr val="93BBB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1" name="Freeform: Shape 240"/>
            <p:cNvSpPr/>
            <p:nvPr/>
          </p:nvSpPr>
          <p:spPr>
            <a:xfrm>
              <a:off x="5948251" y="3350115"/>
              <a:ext cx="49747" cy="59833"/>
            </a:xfrm>
            <a:custGeom>
              <a:avLst/>
              <a:gdLst>
                <a:gd name="connsiteX0" fmla="*/ 45830 w 49747"/>
                <a:gd name="connsiteY0" fmla="*/ 37926 h 59833"/>
                <a:gd name="connsiteX1" fmla="*/ 49640 w 49747"/>
                <a:gd name="connsiteY1" fmla="*/ 41736 h 59833"/>
                <a:gd name="connsiteX2" fmla="*/ 44878 w 49747"/>
                <a:gd name="connsiteY2" fmla="*/ 48404 h 59833"/>
                <a:gd name="connsiteX3" fmla="*/ 42020 w 49747"/>
                <a:gd name="connsiteY3" fmla="*/ 56024 h 59833"/>
                <a:gd name="connsiteX4" fmla="*/ 25828 w 49747"/>
                <a:gd name="connsiteY4" fmla="*/ 59834 h 59833"/>
                <a:gd name="connsiteX5" fmla="*/ 19160 w 49747"/>
                <a:gd name="connsiteY5" fmla="*/ 56976 h 59833"/>
                <a:gd name="connsiteX6" fmla="*/ 12493 w 49747"/>
                <a:gd name="connsiteY6" fmla="*/ 47451 h 59833"/>
                <a:gd name="connsiteX7" fmla="*/ 9635 w 49747"/>
                <a:gd name="connsiteY7" fmla="*/ 39831 h 59833"/>
                <a:gd name="connsiteX8" fmla="*/ 7730 w 49747"/>
                <a:gd name="connsiteY8" fmla="*/ 30306 h 59833"/>
                <a:gd name="connsiteX9" fmla="*/ 2015 w 49747"/>
                <a:gd name="connsiteY9" fmla="*/ 22686 h 59833"/>
                <a:gd name="connsiteX10" fmla="*/ 1063 w 49747"/>
                <a:gd name="connsiteY10" fmla="*/ 16971 h 59833"/>
                <a:gd name="connsiteX11" fmla="*/ 22018 w 49747"/>
                <a:gd name="connsiteY11" fmla="*/ 779 h 59833"/>
                <a:gd name="connsiteX12" fmla="*/ 30590 w 49747"/>
                <a:gd name="connsiteY12" fmla="*/ 6494 h 59833"/>
                <a:gd name="connsiteX13" fmla="*/ 25828 w 49747"/>
                <a:gd name="connsiteY13" fmla="*/ 16019 h 59833"/>
                <a:gd name="connsiteX14" fmla="*/ 32495 w 49747"/>
                <a:gd name="connsiteY14" fmla="*/ 24591 h 59833"/>
                <a:gd name="connsiteX15" fmla="*/ 35353 w 49747"/>
                <a:gd name="connsiteY15" fmla="*/ 31259 h 59833"/>
                <a:gd name="connsiteX16" fmla="*/ 34400 w 49747"/>
                <a:gd name="connsiteY16" fmla="*/ 33164 h 59833"/>
                <a:gd name="connsiteX17" fmla="*/ 45830 w 49747"/>
                <a:gd name="connsiteY17" fmla="*/ 37926 h 59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747" h="59833">
                  <a:moveTo>
                    <a:pt x="45830" y="37926"/>
                  </a:moveTo>
                  <a:cubicBezTo>
                    <a:pt x="45830" y="37926"/>
                    <a:pt x="49640" y="38879"/>
                    <a:pt x="49640" y="41736"/>
                  </a:cubicBezTo>
                  <a:cubicBezTo>
                    <a:pt x="50593" y="44594"/>
                    <a:pt x="44878" y="48404"/>
                    <a:pt x="44878" y="48404"/>
                  </a:cubicBezTo>
                  <a:cubicBezTo>
                    <a:pt x="44878" y="48404"/>
                    <a:pt x="47735" y="54119"/>
                    <a:pt x="42020" y="56024"/>
                  </a:cubicBezTo>
                  <a:cubicBezTo>
                    <a:pt x="36305" y="57929"/>
                    <a:pt x="28685" y="59834"/>
                    <a:pt x="25828" y="59834"/>
                  </a:cubicBezTo>
                  <a:cubicBezTo>
                    <a:pt x="23923" y="59834"/>
                    <a:pt x="22970" y="59834"/>
                    <a:pt x="19160" y="56976"/>
                  </a:cubicBezTo>
                  <a:cubicBezTo>
                    <a:pt x="16303" y="54119"/>
                    <a:pt x="13445" y="51261"/>
                    <a:pt x="12493" y="47451"/>
                  </a:cubicBezTo>
                  <a:cubicBezTo>
                    <a:pt x="11540" y="43641"/>
                    <a:pt x="9635" y="39831"/>
                    <a:pt x="9635" y="39831"/>
                  </a:cubicBezTo>
                  <a:cubicBezTo>
                    <a:pt x="9635" y="39831"/>
                    <a:pt x="7730" y="33164"/>
                    <a:pt x="7730" y="30306"/>
                  </a:cubicBezTo>
                  <a:cubicBezTo>
                    <a:pt x="7730" y="28401"/>
                    <a:pt x="2015" y="23639"/>
                    <a:pt x="2015" y="22686"/>
                  </a:cubicBezTo>
                  <a:cubicBezTo>
                    <a:pt x="2015" y="20781"/>
                    <a:pt x="-1795" y="18876"/>
                    <a:pt x="1063" y="16971"/>
                  </a:cubicBezTo>
                  <a:cubicBezTo>
                    <a:pt x="3920" y="15066"/>
                    <a:pt x="14398" y="3636"/>
                    <a:pt x="22018" y="779"/>
                  </a:cubicBezTo>
                  <a:cubicBezTo>
                    <a:pt x="29638" y="-2079"/>
                    <a:pt x="30590" y="3636"/>
                    <a:pt x="30590" y="6494"/>
                  </a:cubicBezTo>
                  <a:cubicBezTo>
                    <a:pt x="30590" y="10304"/>
                    <a:pt x="25828" y="16019"/>
                    <a:pt x="25828" y="16019"/>
                  </a:cubicBezTo>
                  <a:cubicBezTo>
                    <a:pt x="25828" y="16019"/>
                    <a:pt x="30590" y="20781"/>
                    <a:pt x="32495" y="24591"/>
                  </a:cubicBezTo>
                  <a:cubicBezTo>
                    <a:pt x="34400" y="27449"/>
                    <a:pt x="36305" y="29354"/>
                    <a:pt x="35353" y="31259"/>
                  </a:cubicBezTo>
                  <a:cubicBezTo>
                    <a:pt x="34400" y="33164"/>
                    <a:pt x="34400" y="33164"/>
                    <a:pt x="34400" y="33164"/>
                  </a:cubicBezTo>
                  <a:cubicBezTo>
                    <a:pt x="34400" y="33164"/>
                    <a:pt x="50593" y="24591"/>
                    <a:pt x="45830" y="37926"/>
                  </a:cubicBezTo>
                  <a:close/>
                </a:path>
              </a:pathLst>
            </a:custGeom>
            <a:solidFill>
              <a:srgbClr val="629D9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2" name="Freeform: Shape 241"/>
            <p:cNvSpPr/>
            <p:nvPr/>
          </p:nvSpPr>
          <p:spPr>
            <a:xfrm>
              <a:off x="5956480" y="3349942"/>
              <a:ext cx="67249" cy="35983"/>
            </a:xfrm>
            <a:custGeom>
              <a:avLst/>
              <a:gdLst>
                <a:gd name="connsiteX0" fmla="*/ 59509 w 67249"/>
                <a:gd name="connsiteY0" fmla="*/ 34290 h 35983"/>
                <a:gd name="connsiteX1" fmla="*/ 49031 w 67249"/>
                <a:gd name="connsiteY1" fmla="*/ 34290 h 35983"/>
                <a:gd name="connsiteX2" fmla="*/ 31886 w 67249"/>
                <a:gd name="connsiteY2" fmla="*/ 22860 h 35983"/>
                <a:gd name="connsiteX3" fmla="*/ 28076 w 67249"/>
                <a:gd name="connsiteY3" fmla="*/ 17145 h 35983"/>
                <a:gd name="connsiteX4" fmla="*/ 11884 w 67249"/>
                <a:gd name="connsiteY4" fmla="*/ 20002 h 35983"/>
                <a:gd name="connsiteX5" fmla="*/ 454 w 67249"/>
                <a:gd name="connsiteY5" fmla="*/ 14288 h 35983"/>
                <a:gd name="connsiteX6" fmla="*/ 12836 w 67249"/>
                <a:gd name="connsiteY6" fmla="*/ 4763 h 35983"/>
                <a:gd name="connsiteX7" fmla="*/ 31886 w 67249"/>
                <a:gd name="connsiteY7" fmla="*/ 0 h 35983"/>
                <a:gd name="connsiteX8" fmla="*/ 56651 w 67249"/>
                <a:gd name="connsiteY8" fmla="*/ 9525 h 35983"/>
                <a:gd name="connsiteX9" fmla="*/ 59509 w 67249"/>
                <a:gd name="connsiteY9" fmla="*/ 34290 h 3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249" h="35983">
                  <a:moveTo>
                    <a:pt x="59509" y="34290"/>
                  </a:moveTo>
                  <a:cubicBezTo>
                    <a:pt x="59509" y="34290"/>
                    <a:pt x="56651" y="38100"/>
                    <a:pt x="49031" y="34290"/>
                  </a:cubicBezTo>
                  <a:cubicBezTo>
                    <a:pt x="41411" y="31432"/>
                    <a:pt x="32839" y="24765"/>
                    <a:pt x="31886" y="22860"/>
                  </a:cubicBezTo>
                  <a:cubicBezTo>
                    <a:pt x="30934" y="20955"/>
                    <a:pt x="28076" y="17145"/>
                    <a:pt x="28076" y="17145"/>
                  </a:cubicBezTo>
                  <a:cubicBezTo>
                    <a:pt x="28076" y="17145"/>
                    <a:pt x="17599" y="20002"/>
                    <a:pt x="11884" y="20002"/>
                  </a:cubicBezTo>
                  <a:cubicBezTo>
                    <a:pt x="6169" y="20002"/>
                    <a:pt x="3311" y="19050"/>
                    <a:pt x="454" y="14288"/>
                  </a:cubicBezTo>
                  <a:cubicBezTo>
                    <a:pt x="-2404" y="9525"/>
                    <a:pt x="9026" y="5715"/>
                    <a:pt x="12836" y="4763"/>
                  </a:cubicBezTo>
                  <a:cubicBezTo>
                    <a:pt x="16646" y="3810"/>
                    <a:pt x="20456" y="0"/>
                    <a:pt x="31886" y="0"/>
                  </a:cubicBezTo>
                  <a:cubicBezTo>
                    <a:pt x="43316" y="0"/>
                    <a:pt x="53794" y="7620"/>
                    <a:pt x="56651" y="9525"/>
                  </a:cubicBezTo>
                  <a:cubicBezTo>
                    <a:pt x="58556" y="11430"/>
                    <a:pt x="77606" y="26670"/>
                    <a:pt x="59509" y="34290"/>
                  </a:cubicBezTo>
                  <a:close/>
                </a:path>
              </a:pathLst>
            </a:custGeom>
            <a:solidFill>
              <a:srgbClr val="A6C7C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3" name="Freeform: Shape 242"/>
            <p:cNvSpPr/>
            <p:nvPr/>
          </p:nvSpPr>
          <p:spPr>
            <a:xfrm>
              <a:off x="6145473" y="3285172"/>
              <a:ext cx="240238" cy="239077"/>
            </a:xfrm>
            <a:custGeom>
              <a:avLst/>
              <a:gdLst>
                <a:gd name="connsiteX0" fmla="*/ 141026 w 240238"/>
                <a:gd name="connsiteY0" fmla="*/ 0 h 239077"/>
                <a:gd name="connsiteX1" fmla="*/ 127691 w 240238"/>
                <a:gd name="connsiteY1" fmla="*/ 85725 h 239077"/>
                <a:gd name="connsiteX2" fmla="*/ 110546 w 240238"/>
                <a:gd name="connsiteY2" fmla="*/ 113347 h 239077"/>
                <a:gd name="connsiteX3" fmla="*/ 103878 w 240238"/>
                <a:gd name="connsiteY3" fmla="*/ 122872 h 239077"/>
                <a:gd name="connsiteX4" fmla="*/ 71493 w 240238"/>
                <a:gd name="connsiteY4" fmla="*/ 140970 h 239077"/>
                <a:gd name="connsiteX5" fmla="*/ 33393 w 240238"/>
                <a:gd name="connsiteY5" fmla="*/ 171450 h 239077"/>
                <a:gd name="connsiteX6" fmla="*/ 18153 w 240238"/>
                <a:gd name="connsiteY6" fmla="*/ 177165 h 239077"/>
                <a:gd name="connsiteX7" fmla="*/ 56 w 240238"/>
                <a:gd name="connsiteY7" fmla="*/ 209550 h 239077"/>
                <a:gd name="connsiteX8" fmla="*/ 26726 w 240238"/>
                <a:gd name="connsiteY8" fmla="*/ 218123 h 239077"/>
                <a:gd name="connsiteX9" fmla="*/ 65778 w 240238"/>
                <a:gd name="connsiteY9" fmla="*/ 224790 h 239077"/>
                <a:gd name="connsiteX10" fmla="*/ 93401 w 240238"/>
                <a:gd name="connsiteY10" fmla="*/ 233363 h 239077"/>
                <a:gd name="connsiteX11" fmla="*/ 104831 w 240238"/>
                <a:gd name="connsiteY11" fmla="*/ 239077 h 239077"/>
                <a:gd name="connsiteX12" fmla="*/ 112451 w 240238"/>
                <a:gd name="connsiteY12" fmla="*/ 237173 h 239077"/>
                <a:gd name="connsiteX13" fmla="*/ 132453 w 240238"/>
                <a:gd name="connsiteY13" fmla="*/ 231457 h 239077"/>
                <a:gd name="connsiteX14" fmla="*/ 148646 w 240238"/>
                <a:gd name="connsiteY14" fmla="*/ 224790 h 239077"/>
                <a:gd name="connsiteX15" fmla="*/ 193413 w 240238"/>
                <a:gd name="connsiteY15" fmla="*/ 217170 h 239077"/>
                <a:gd name="connsiteX16" fmla="*/ 212463 w 240238"/>
                <a:gd name="connsiteY16" fmla="*/ 215265 h 239077"/>
                <a:gd name="connsiteX17" fmla="*/ 219131 w 240238"/>
                <a:gd name="connsiteY17" fmla="*/ 209550 h 239077"/>
                <a:gd name="connsiteX18" fmla="*/ 234371 w 240238"/>
                <a:gd name="connsiteY18" fmla="*/ 189548 h 239077"/>
                <a:gd name="connsiteX19" fmla="*/ 240086 w 240238"/>
                <a:gd name="connsiteY19" fmla="*/ 174307 h 239077"/>
                <a:gd name="connsiteX20" fmla="*/ 237228 w 240238"/>
                <a:gd name="connsiteY20" fmla="*/ 152400 h 239077"/>
                <a:gd name="connsiteX21" fmla="*/ 240086 w 240238"/>
                <a:gd name="connsiteY21" fmla="*/ 132398 h 239077"/>
                <a:gd name="connsiteX22" fmla="*/ 236276 w 240238"/>
                <a:gd name="connsiteY22" fmla="*/ 102870 h 239077"/>
                <a:gd name="connsiteX23" fmla="*/ 141026 w 240238"/>
                <a:gd name="connsiteY23" fmla="*/ 0 h 23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0238" h="239077">
                  <a:moveTo>
                    <a:pt x="141026" y="0"/>
                  </a:moveTo>
                  <a:cubicBezTo>
                    <a:pt x="141026" y="0"/>
                    <a:pt x="136263" y="77152"/>
                    <a:pt x="127691" y="85725"/>
                  </a:cubicBezTo>
                  <a:cubicBezTo>
                    <a:pt x="119118" y="94297"/>
                    <a:pt x="110546" y="113347"/>
                    <a:pt x="110546" y="113347"/>
                  </a:cubicBezTo>
                  <a:lnTo>
                    <a:pt x="103878" y="122872"/>
                  </a:lnTo>
                  <a:cubicBezTo>
                    <a:pt x="103878" y="122872"/>
                    <a:pt x="77208" y="141923"/>
                    <a:pt x="71493" y="140970"/>
                  </a:cubicBezTo>
                  <a:cubicBezTo>
                    <a:pt x="65778" y="140017"/>
                    <a:pt x="36251" y="156210"/>
                    <a:pt x="33393" y="171450"/>
                  </a:cubicBezTo>
                  <a:cubicBezTo>
                    <a:pt x="31488" y="186690"/>
                    <a:pt x="18153" y="177165"/>
                    <a:pt x="18153" y="177165"/>
                  </a:cubicBezTo>
                  <a:cubicBezTo>
                    <a:pt x="10533" y="184785"/>
                    <a:pt x="-897" y="198120"/>
                    <a:pt x="56" y="209550"/>
                  </a:cubicBezTo>
                  <a:cubicBezTo>
                    <a:pt x="56" y="220027"/>
                    <a:pt x="19106" y="217170"/>
                    <a:pt x="26726" y="218123"/>
                  </a:cubicBezTo>
                  <a:cubicBezTo>
                    <a:pt x="40061" y="220027"/>
                    <a:pt x="52443" y="221932"/>
                    <a:pt x="65778" y="224790"/>
                  </a:cubicBezTo>
                  <a:cubicBezTo>
                    <a:pt x="75303" y="226695"/>
                    <a:pt x="85781" y="228600"/>
                    <a:pt x="93401" y="233363"/>
                  </a:cubicBezTo>
                  <a:cubicBezTo>
                    <a:pt x="97211" y="235267"/>
                    <a:pt x="101021" y="239077"/>
                    <a:pt x="104831" y="239077"/>
                  </a:cubicBezTo>
                  <a:cubicBezTo>
                    <a:pt x="107688" y="239077"/>
                    <a:pt x="110546" y="238125"/>
                    <a:pt x="112451" y="237173"/>
                  </a:cubicBezTo>
                  <a:cubicBezTo>
                    <a:pt x="119118" y="235267"/>
                    <a:pt x="125786" y="233363"/>
                    <a:pt x="132453" y="231457"/>
                  </a:cubicBezTo>
                  <a:cubicBezTo>
                    <a:pt x="138168" y="229552"/>
                    <a:pt x="142931" y="226695"/>
                    <a:pt x="148646" y="224790"/>
                  </a:cubicBezTo>
                  <a:cubicBezTo>
                    <a:pt x="162933" y="219075"/>
                    <a:pt x="178173" y="216217"/>
                    <a:pt x="193413" y="217170"/>
                  </a:cubicBezTo>
                  <a:cubicBezTo>
                    <a:pt x="200081" y="217170"/>
                    <a:pt x="206748" y="218123"/>
                    <a:pt x="212463" y="215265"/>
                  </a:cubicBezTo>
                  <a:cubicBezTo>
                    <a:pt x="215321" y="214313"/>
                    <a:pt x="217226" y="211455"/>
                    <a:pt x="219131" y="209550"/>
                  </a:cubicBezTo>
                  <a:cubicBezTo>
                    <a:pt x="224846" y="202882"/>
                    <a:pt x="229608" y="196215"/>
                    <a:pt x="234371" y="189548"/>
                  </a:cubicBezTo>
                  <a:cubicBezTo>
                    <a:pt x="237228" y="184785"/>
                    <a:pt x="240086" y="180023"/>
                    <a:pt x="240086" y="174307"/>
                  </a:cubicBezTo>
                  <a:cubicBezTo>
                    <a:pt x="241038" y="166688"/>
                    <a:pt x="237228" y="160020"/>
                    <a:pt x="237228" y="152400"/>
                  </a:cubicBezTo>
                  <a:cubicBezTo>
                    <a:pt x="237228" y="145732"/>
                    <a:pt x="240086" y="140017"/>
                    <a:pt x="240086" y="132398"/>
                  </a:cubicBezTo>
                  <a:cubicBezTo>
                    <a:pt x="240086" y="122872"/>
                    <a:pt x="239133" y="112395"/>
                    <a:pt x="236276" y="102870"/>
                  </a:cubicBezTo>
                  <a:lnTo>
                    <a:pt x="141026" y="0"/>
                  </a:ln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4" name="Freeform: Shape 243"/>
            <p:cNvSpPr/>
            <p:nvPr/>
          </p:nvSpPr>
          <p:spPr>
            <a:xfrm>
              <a:off x="6231959" y="3227598"/>
              <a:ext cx="172512" cy="264389"/>
            </a:xfrm>
            <a:custGeom>
              <a:avLst/>
              <a:gdLst>
                <a:gd name="connsiteX0" fmla="*/ 170745 w 172512"/>
                <a:gd name="connsiteY0" fmla="*/ 124249 h 264389"/>
                <a:gd name="connsiteX1" fmla="*/ 149790 w 172512"/>
                <a:gd name="connsiteY1" fmla="*/ 198544 h 264389"/>
                <a:gd name="connsiteX2" fmla="*/ 100260 w 172512"/>
                <a:gd name="connsiteY2" fmla="*/ 237596 h 264389"/>
                <a:gd name="connsiteX3" fmla="*/ 32633 w 172512"/>
                <a:gd name="connsiteY3" fmla="*/ 261409 h 264389"/>
                <a:gd name="connsiteX4" fmla="*/ 8820 w 172512"/>
                <a:gd name="connsiteY4" fmla="*/ 253789 h 264389"/>
                <a:gd name="connsiteX5" fmla="*/ 6915 w 172512"/>
                <a:gd name="connsiteY5" fmla="*/ 249979 h 264389"/>
                <a:gd name="connsiteX6" fmla="*/ 248 w 172512"/>
                <a:gd name="connsiteY6" fmla="*/ 227119 h 264389"/>
                <a:gd name="connsiteX7" fmla="*/ 4058 w 172512"/>
                <a:gd name="connsiteY7" fmla="*/ 212831 h 264389"/>
                <a:gd name="connsiteX8" fmla="*/ 8820 w 172512"/>
                <a:gd name="connsiteY8" fmla="*/ 208069 h 264389"/>
                <a:gd name="connsiteX9" fmla="*/ 25013 w 172512"/>
                <a:gd name="connsiteY9" fmla="*/ 197591 h 264389"/>
                <a:gd name="connsiteX10" fmla="*/ 63113 w 172512"/>
                <a:gd name="connsiteY10" fmla="*/ 175684 h 264389"/>
                <a:gd name="connsiteX11" fmla="*/ 77400 w 172512"/>
                <a:gd name="connsiteY11" fmla="*/ 165206 h 264389"/>
                <a:gd name="connsiteX12" fmla="*/ 78353 w 172512"/>
                <a:gd name="connsiteY12" fmla="*/ 159491 h 264389"/>
                <a:gd name="connsiteX13" fmla="*/ 67875 w 172512"/>
                <a:gd name="connsiteY13" fmla="*/ 116629 h 264389"/>
                <a:gd name="connsiteX14" fmla="*/ 67875 w 172512"/>
                <a:gd name="connsiteY14" fmla="*/ 116629 h 264389"/>
                <a:gd name="connsiteX15" fmla="*/ 57398 w 172512"/>
                <a:gd name="connsiteY15" fmla="*/ 49954 h 264389"/>
                <a:gd name="connsiteX16" fmla="*/ 93593 w 172512"/>
                <a:gd name="connsiteY16" fmla="*/ 1376 h 264389"/>
                <a:gd name="connsiteX17" fmla="*/ 155505 w 172512"/>
                <a:gd name="connsiteY17" fmla="*/ 32809 h 264389"/>
                <a:gd name="connsiteX18" fmla="*/ 163125 w 172512"/>
                <a:gd name="connsiteY18" fmla="*/ 87101 h 264389"/>
                <a:gd name="connsiteX19" fmla="*/ 170745 w 172512"/>
                <a:gd name="connsiteY19" fmla="*/ 124249 h 26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2512" h="264389">
                  <a:moveTo>
                    <a:pt x="170745" y="124249"/>
                  </a:moveTo>
                  <a:cubicBezTo>
                    <a:pt x="177413" y="153776"/>
                    <a:pt x="164078" y="179494"/>
                    <a:pt x="149790" y="198544"/>
                  </a:cubicBezTo>
                  <a:cubicBezTo>
                    <a:pt x="144075" y="206164"/>
                    <a:pt x="122168" y="225214"/>
                    <a:pt x="100260" y="237596"/>
                  </a:cubicBezTo>
                  <a:cubicBezTo>
                    <a:pt x="79305" y="249026"/>
                    <a:pt x="39300" y="259504"/>
                    <a:pt x="32633" y="261409"/>
                  </a:cubicBezTo>
                  <a:cubicBezTo>
                    <a:pt x="26918" y="263314"/>
                    <a:pt x="19298" y="269981"/>
                    <a:pt x="8820" y="253789"/>
                  </a:cubicBezTo>
                  <a:cubicBezTo>
                    <a:pt x="7868" y="252836"/>
                    <a:pt x="7868" y="251884"/>
                    <a:pt x="6915" y="249979"/>
                  </a:cubicBezTo>
                  <a:cubicBezTo>
                    <a:pt x="3105" y="242359"/>
                    <a:pt x="2153" y="235691"/>
                    <a:pt x="248" y="227119"/>
                  </a:cubicBezTo>
                  <a:cubicBezTo>
                    <a:pt x="-705" y="221404"/>
                    <a:pt x="1200" y="216641"/>
                    <a:pt x="4058" y="212831"/>
                  </a:cubicBezTo>
                  <a:cubicBezTo>
                    <a:pt x="5010" y="210926"/>
                    <a:pt x="6915" y="209974"/>
                    <a:pt x="8820" y="208069"/>
                  </a:cubicBezTo>
                  <a:cubicBezTo>
                    <a:pt x="13583" y="203306"/>
                    <a:pt x="19298" y="200449"/>
                    <a:pt x="25013" y="197591"/>
                  </a:cubicBezTo>
                  <a:cubicBezTo>
                    <a:pt x="37395" y="190924"/>
                    <a:pt x="50730" y="183304"/>
                    <a:pt x="63113" y="175684"/>
                  </a:cubicBezTo>
                  <a:cubicBezTo>
                    <a:pt x="68828" y="171874"/>
                    <a:pt x="72638" y="169969"/>
                    <a:pt x="77400" y="165206"/>
                  </a:cubicBezTo>
                  <a:cubicBezTo>
                    <a:pt x="79305" y="163301"/>
                    <a:pt x="79305" y="162349"/>
                    <a:pt x="78353" y="159491"/>
                  </a:cubicBezTo>
                  <a:cubicBezTo>
                    <a:pt x="74543" y="145204"/>
                    <a:pt x="72638" y="130916"/>
                    <a:pt x="67875" y="116629"/>
                  </a:cubicBezTo>
                  <a:cubicBezTo>
                    <a:pt x="67875" y="116629"/>
                    <a:pt x="67875" y="116629"/>
                    <a:pt x="67875" y="116629"/>
                  </a:cubicBezTo>
                  <a:cubicBezTo>
                    <a:pt x="65018" y="108056"/>
                    <a:pt x="54540" y="73766"/>
                    <a:pt x="57398" y="49954"/>
                  </a:cubicBezTo>
                  <a:cubicBezTo>
                    <a:pt x="60255" y="26141"/>
                    <a:pt x="73590" y="-7196"/>
                    <a:pt x="93593" y="1376"/>
                  </a:cubicBezTo>
                  <a:cubicBezTo>
                    <a:pt x="113595" y="9949"/>
                    <a:pt x="151695" y="25189"/>
                    <a:pt x="155505" y="32809"/>
                  </a:cubicBezTo>
                  <a:cubicBezTo>
                    <a:pt x="157410" y="37571"/>
                    <a:pt x="160268" y="62336"/>
                    <a:pt x="163125" y="87101"/>
                  </a:cubicBezTo>
                  <a:cubicBezTo>
                    <a:pt x="166935" y="100436"/>
                    <a:pt x="168840" y="113771"/>
                    <a:pt x="170745" y="124249"/>
                  </a:cubicBezTo>
                  <a:close/>
                </a:path>
              </a:pathLst>
            </a:custGeom>
            <a:solidFill>
              <a:srgbClr val="D3E4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5" name="Freeform: Shape 244"/>
            <p:cNvSpPr/>
            <p:nvPr/>
          </p:nvSpPr>
          <p:spPr>
            <a:xfrm>
              <a:off x="6242684" y="3228519"/>
              <a:ext cx="163692" cy="264421"/>
            </a:xfrm>
            <a:custGeom>
              <a:avLst/>
              <a:gdLst>
                <a:gd name="connsiteX0" fmla="*/ 155257 w 163692"/>
                <a:gd name="connsiteY0" fmla="*/ 96657 h 264421"/>
                <a:gd name="connsiteX1" fmla="*/ 155257 w 163692"/>
                <a:gd name="connsiteY1" fmla="*/ 96657 h 264421"/>
                <a:gd name="connsiteX2" fmla="*/ 154305 w 163692"/>
                <a:gd name="connsiteY2" fmla="*/ 87132 h 264421"/>
                <a:gd name="connsiteX3" fmla="*/ 154305 w 163692"/>
                <a:gd name="connsiteY3" fmla="*/ 87132 h 264421"/>
                <a:gd name="connsiteX4" fmla="*/ 145732 w 163692"/>
                <a:gd name="connsiteY4" fmla="*/ 32840 h 264421"/>
                <a:gd name="connsiteX5" fmla="*/ 83820 w 163692"/>
                <a:gd name="connsiteY5" fmla="*/ 1407 h 264421"/>
                <a:gd name="connsiteX6" fmla="*/ 47625 w 163692"/>
                <a:gd name="connsiteY6" fmla="*/ 49985 h 264421"/>
                <a:gd name="connsiteX7" fmla="*/ 58102 w 163692"/>
                <a:gd name="connsiteY7" fmla="*/ 116660 h 264421"/>
                <a:gd name="connsiteX8" fmla="*/ 58102 w 163692"/>
                <a:gd name="connsiteY8" fmla="*/ 116660 h 264421"/>
                <a:gd name="connsiteX9" fmla="*/ 60960 w 163692"/>
                <a:gd name="connsiteY9" fmla="*/ 123327 h 264421"/>
                <a:gd name="connsiteX10" fmla="*/ 140017 w 163692"/>
                <a:gd name="connsiteY10" fmla="*/ 111897 h 264421"/>
                <a:gd name="connsiteX11" fmla="*/ 142875 w 163692"/>
                <a:gd name="connsiteY11" fmla="*/ 109992 h 264421"/>
                <a:gd name="connsiteX12" fmla="*/ 142875 w 163692"/>
                <a:gd name="connsiteY12" fmla="*/ 162380 h 264421"/>
                <a:gd name="connsiteX13" fmla="*/ 8572 w 163692"/>
                <a:gd name="connsiteY13" fmla="*/ 252867 h 264421"/>
                <a:gd name="connsiteX14" fmla="*/ 0 w 163692"/>
                <a:gd name="connsiteY14" fmla="*/ 253820 h 264421"/>
                <a:gd name="connsiteX15" fmla="*/ 23813 w 163692"/>
                <a:gd name="connsiteY15" fmla="*/ 261440 h 264421"/>
                <a:gd name="connsiteX16" fmla="*/ 91440 w 163692"/>
                <a:gd name="connsiteY16" fmla="*/ 237627 h 264421"/>
                <a:gd name="connsiteX17" fmla="*/ 140970 w 163692"/>
                <a:gd name="connsiteY17" fmla="*/ 198575 h 264421"/>
                <a:gd name="connsiteX18" fmla="*/ 161925 w 163692"/>
                <a:gd name="connsiteY18" fmla="*/ 124280 h 264421"/>
                <a:gd name="connsiteX19" fmla="*/ 155257 w 163692"/>
                <a:gd name="connsiteY19" fmla="*/ 96657 h 26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3692" h="264421">
                  <a:moveTo>
                    <a:pt x="155257" y="96657"/>
                  </a:moveTo>
                  <a:cubicBezTo>
                    <a:pt x="155257" y="96657"/>
                    <a:pt x="155257" y="96657"/>
                    <a:pt x="155257" y="96657"/>
                  </a:cubicBezTo>
                  <a:cubicBezTo>
                    <a:pt x="154305" y="92847"/>
                    <a:pt x="154305" y="89990"/>
                    <a:pt x="154305" y="87132"/>
                  </a:cubicBezTo>
                  <a:lnTo>
                    <a:pt x="154305" y="87132"/>
                  </a:lnTo>
                  <a:cubicBezTo>
                    <a:pt x="151448" y="62367"/>
                    <a:pt x="148590" y="37602"/>
                    <a:pt x="145732" y="32840"/>
                  </a:cubicBezTo>
                  <a:cubicBezTo>
                    <a:pt x="141923" y="25220"/>
                    <a:pt x="103823" y="9980"/>
                    <a:pt x="83820" y="1407"/>
                  </a:cubicBezTo>
                  <a:cubicBezTo>
                    <a:pt x="63817" y="-7165"/>
                    <a:pt x="49530" y="25220"/>
                    <a:pt x="47625" y="49985"/>
                  </a:cubicBezTo>
                  <a:cubicBezTo>
                    <a:pt x="44767" y="73797"/>
                    <a:pt x="55245" y="108087"/>
                    <a:pt x="58102" y="116660"/>
                  </a:cubicBezTo>
                  <a:cubicBezTo>
                    <a:pt x="58102" y="116660"/>
                    <a:pt x="58102" y="116660"/>
                    <a:pt x="58102" y="116660"/>
                  </a:cubicBezTo>
                  <a:cubicBezTo>
                    <a:pt x="59055" y="118565"/>
                    <a:pt x="60007" y="121422"/>
                    <a:pt x="60960" y="123327"/>
                  </a:cubicBezTo>
                  <a:cubicBezTo>
                    <a:pt x="89535" y="129995"/>
                    <a:pt x="120015" y="122375"/>
                    <a:pt x="140017" y="111897"/>
                  </a:cubicBezTo>
                  <a:cubicBezTo>
                    <a:pt x="140970" y="110945"/>
                    <a:pt x="141923" y="110945"/>
                    <a:pt x="142875" y="109992"/>
                  </a:cubicBezTo>
                  <a:cubicBezTo>
                    <a:pt x="144780" y="116660"/>
                    <a:pt x="149542" y="141425"/>
                    <a:pt x="142875" y="162380"/>
                  </a:cubicBezTo>
                  <a:cubicBezTo>
                    <a:pt x="134302" y="187145"/>
                    <a:pt x="97155" y="240485"/>
                    <a:pt x="8572" y="252867"/>
                  </a:cubicBezTo>
                  <a:cubicBezTo>
                    <a:pt x="5715" y="252867"/>
                    <a:pt x="2857" y="253820"/>
                    <a:pt x="0" y="253820"/>
                  </a:cubicBezTo>
                  <a:cubicBezTo>
                    <a:pt x="10477" y="270012"/>
                    <a:pt x="17145" y="263345"/>
                    <a:pt x="23813" y="261440"/>
                  </a:cubicBezTo>
                  <a:cubicBezTo>
                    <a:pt x="30480" y="259535"/>
                    <a:pt x="70485" y="249057"/>
                    <a:pt x="91440" y="237627"/>
                  </a:cubicBezTo>
                  <a:cubicBezTo>
                    <a:pt x="112395" y="226197"/>
                    <a:pt x="135255" y="206195"/>
                    <a:pt x="140970" y="198575"/>
                  </a:cubicBezTo>
                  <a:cubicBezTo>
                    <a:pt x="155257" y="179525"/>
                    <a:pt x="168592" y="153807"/>
                    <a:pt x="161925" y="124280"/>
                  </a:cubicBezTo>
                  <a:cubicBezTo>
                    <a:pt x="158115" y="115707"/>
                    <a:pt x="157163" y="106182"/>
                    <a:pt x="155257" y="96657"/>
                  </a:cubicBezTo>
                  <a:close/>
                </a:path>
              </a:pathLst>
            </a:custGeom>
            <a:solidFill>
              <a:srgbClr val="C6DB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6" name="Freeform: Shape 245"/>
            <p:cNvSpPr/>
            <p:nvPr/>
          </p:nvSpPr>
          <p:spPr>
            <a:xfrm>
              <a:off x="6175918" y="3446640"/>
              <a:ext cx="81263" cy="68083"/>
            </a:xfrm>
            <a:custGeom>
              <a:avLst/>
              <a:gdLst>
                <a:gd name="connsiteX0" fmla="*/ 81054 w 81263"/>
                <a:gd name="connsiteY0" fmla="*/ 37604 h 68083"/>
                <a:gd name="connsiteX1" fmla="*/ 62956 w 81263"/>
                <a:gd name="connsiteY1" fmla="*/ 54749 h 68083"/>
                <a:gd name="connsiteX2" fmla="*/ 36286 w 81263"/>
                <a:gd name="connsiteY2" fmla="*/ 68084 h 68083"/>
                <a:gd name="connsiteX3" fmla="*/ 24856 w 81263"/>
                <a:gd name="connsiteY3" fmla="*/ 62369 h 68083"/>
                <a:gd name="connsiteX4" fmla="*/ 18188 w 81263"/>
                <a:gd name="connsiteY4" fmla="*/ 57606 h 68083"/>
                <a:gd name="connsiteX5" fmla="*/ 13426 w 81263"/>
                <a:gd name="connsiteY5" fmla="*/ 49034 h 68083"/>
                <a:gd name="connsiteX6" fmla="*/ 5806 w 81263"/>
                <a:gd name="connsiteY6" fmla="*/ 44271 h 68083"/>
                <a:gd name="connsiteX7" fmla="*/ 5806 w 81263"/>
                <a:gd name="connsiteY7" fmla="*/ 36651 h 68083"/>
                <a:gd name="connsiteX8" fmla="*/ 91 w 81263"/>
                <a:gd name="connsiteY8" fmla="*/ 27126 h 68083"/>
                <a:gd name="connsiteX9" fmla="*/ 13426 w 81263"/>
                <a:gd name="connsiteY9" fmla="*/ 10934 h 68083"/>
                <a:gd name="connsiteX10" fmla="*/ 62004 w 81263"/>
                <a:gd name="connsiteY10" fmla="*/ 456 h 68083"/>
                <a:gd name="connsiteX11" fmla="*/ 81054 w 81263"/>
                <a:gd name="connsiteY11" fmla="*/ 37604 h 6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263" h="68083">
                  <a:moveTo>
                    <a:pt x="81054" y="37604"/>
                  </a:moveTo>
                  <a:cubicBezTo>
                    <a:pt x="81054" y="37604"/>
                    <a:pt x="72481" y="49986"/>
                    <a:pt x="62956" y="54749"/>
                  </a:cubicBezTo>
                  <a:cubicBezTo>
                    <a:pt x="53431" y="59511"/>
                    <a:pt x="42001" y="68084"/>
                    <a:pt x="36286" y="68084"/>
                  </a:cubicBezTo>
                  <a:cubicBezTo>
                    <a:pt x="30571" y="68084"/>
                    <a:pt x="24856" y="62369"/>
                    <a:pt x="24856" y="62369"/>
                  </a:cubicBezTo>
                  <a:cubicBezTo>
                    <a:pt x="24856" y="62369"/>
                    <a:pt x="20093" y="60463"/>
                    <a:pt x="18188" y="57606"/>
                  </a:cubicBezTo>
                  <a:cubicBezTo>
                    <a:pt x="15331" y="54749"/>
                    <a:pt x="13426" y="49034"/>
                    <a:pt x="13426" y="49034"/>
                  </a:cubicBezTo>
                  <a:cubicBezTo>
                    <a:pt x="13426" y="49034"/>
                    <a:pt x="7711" y="48081"/>
                    <a:pt x="5806" y="44271"/>
                  </a:cubicBezTo>
                  <a:cubicBezTo>
                    <a:pt x="3901" y="40461"/>
                    <a:pt x="5806" y="36651"/>
                    <a:pt x="5806" y="36651"/>
                  </a:cubicBezTo>
                  <a:cubicBezTo>
                    <a:pt x="5806" y="36651"/>
                    <a:pt x="1043" y="29031"/>
                    <a:pt x="91" y="27126"/>
                  </a:cubicBezTo>
                  <a:cubicBezTo>
                    <a:pt x="-862" y="25221"/>
                    <a:pt x="5806" y="12838"/>
                    <a:pt x="13426" y="10934"/>
                  </a:cubicBezTo>
                  <a:cubicBezTo>
                    <a:pt x="21046" y="9029"/>
                    <a:pt x="53431" y="-2401"/>
                    <a:pt x="62004" y="456"/>
                  </a:cubicBezTo>
                  <a:cubicBezTo>
                    <a:pt x="71529" y="1409"/>
                    <a:pt x="82958" y="31888"/>
                    <a:pt x="81054" y="37604"/>
                  </a:cubicBezTo>
                  <a:close/>
                </a:path>
              </a:pathLst>
            </a:custGeom>
            <a:solidFill>
              <a:srgbClr val="78AA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7" name="Freeform: Shape 246"/>
            <p:cNvSpPr/>
            <p:nvPr/>
          </p:nvSpPr>
          <p:spPr>
            <a:xfrm>
              <a:off x="6167256" y="3445191"/>
              <a:ext cx="59987" cy="22290"/>
            </a:xfrm>
            <a:custGeom>
              <a:avLst/>
              <a:gdLst>
                <a:gd name="connsiteX0" fmla="*/ 42091 w 59987"/>
                <a:gd name="connsiteY0" fmla="*/ 6668 h 22290"/>
                <a:gd name="connsiteX1" fmla="*/ 20183 w 59987"/>
                <a:gd name="connsiteY1" fmla="*/ 16193 h 22290"/>
                <a:gd name="connsiteX2" fmla="*/ 7800 w 59987"/>
                <a:gd name="connsiteY2" fmla="*/ 21908 h 22290"/>
                <a:gd name="connsiteX3" fmla="*/ 180 w 59987"/>
                <a:gd name="connsiteY3" fmla="*/ 15240 h 22290"/>
                <a:gd name="connsiteX4" fmla="*/ 12563 w 59987"/>
                <a:gd name="connsiteY4" fmla="*/ 11430 h 22290"/>
                <a:gd name="connsiteX5" fmla="*/ 34470 w 59987"/>
                <a:gd name="connsiteY5" fmla="*/ 2858 h 22290"/>
                <a:gd name="connsiteX6" fmla="*/ 59236 w 59987"/>
                <a:gd name="connsiteY6" fmla="*/ 0 h 22290"/>
                <a:gd name="connsiteX7" fmla="*/ 42091 w 59987"/>
                <a:gd name="connsiteY7" fmla="*/ 6668 h 2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87" h="22290">
                  <a:moveTo>
                    <a:pt x="42091" y="6668"/>
                  </a:moveTo>
                  <a:cubicBezTo>
                    <a:pt x="42091" y="6668"/>
                    <a:pt x="23041" y="15240"/>
                    <a:pt x="20183" y="16193"/>
                  </a:cubicBezTo>
                  <a:cubicBezTo>
                    <a:pt x="17325" y="18098"/>
                    <a:pt x="13516" y="23813"/>
                    <a:pt x="7800" y="21908"/>
                  </a:cubicBezTo>
                  <a:cubicBezTo>
                    <a:pt x="2086" y="20003"/>
                    <a:pt x="-772" y="20955"/>
                    <a:pt x="180" y="15240"/>
                  </a:cubicBezTo>
                  <a:cubicBezTo>
                    <a:pt x="1133" y="9525"/>
                    <a:pt x="8753" y="13335"/>
                    <a:pt x="12563" y="11430"/>
                  </a:cubicBezTo>
                  <a:cubicBezTo>
                    <a:pt x="16373" y="9525"/>
                    <a:pt x="30661" y="2858"/>
                    <a:pt x="34470" y="2858"/>
                  </a:cubicBezTo>
                  <a:cubicBezTo>
                    <a:pt x="38280" y="2858"/>
                    <a:pt x="55425" y="0"/>
                    <a:pt x="59236" y="0"/>
                  </a:cubicBezTo>
                  <a:cubicBezTo>
                    <a:pt x="63045" y="953"/>
                    <a:pt x="51616" y="6668"/>
                    <a:pt x="42091" y="6668"/>
                  </a:cubicBezTo>
                  <a:close/>
                </a:path>
              </a:pathLst>
            </a:custGeom>
            <a:solidFill>
              <a:srgbClr val="8DB7B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48" name="Freeform: Shape 247"/>
            <p:cNvSpPr/>
            <p:nvPr/>
          </p:nvSpPr>
          <p:spPr>
            <a:xfrm>
              <a:off x="6153890" y="3070039"/>
              <a:ext cx="111654" cy="173222"/>
            </a:xfrm>
            <a:custGeom>
              <a:avLst/>
              <a:gdLst>
                <a:gd name="connsiteX0" fmla="*/ 102129 w 111654"/>
                <a:gd name="connsiteY0" fmla="*/ 127503 h 173222"/>
                <a:gd name="connsiteX1" fmla="*/ 100224 w 111654"/>
                <a:gd name="connsiteY1" fmla="*/ 99880 h 173222"/>
                <a:gd name="connsiteX2" fmla="*/ 111654 w 111654"/>
                <a:gd name="connsiteY2" fmla="*/ 50350 h 173222"/>
                <a:gd name="connsiteX3" fmla="*/ 85937 w 111654"/>
                <a:gd name="connsiteY3" fmla="*/ 8440 h 173222"/>
                <a:gd name="connsiteX4" fmla="*/ 38312 w 111654"/>
                <a:gd name="connsiteY4" fmla="*/ 3678 h 173222"/>
                <a:gd name="connsiteX5" fmla="*/ 2117 w 111654"/>
                <a:gd name="connsiteY5" fmla="*/ 37968 h 173222"/>
                <a:gd name="connsiteX6" fmla="*/ 2117 w 111654"/>
                <a:gd name="connsiteY6" fmla="*/ 57018 h 173222"/>
                <a:gd name="connsiteX7" fmla="*/ 3069 w 111654"/>
                <a:gd name="connsiteY7" fmla="*/ 86545 h 173222"/>
                <a:gd name="connsiteX8" fmla="*/ 8784 w 111654"/>
                <a:gd name="connsiteY8" fmla="*/ 99880 h 173222"/>
                <a:gd name="connsiteX9" fmla="*/ 28787 w 111654"/>
                <a:gd name="connsiteY9" fmla="*/ 157030 h 173222"/>
                <a:gd name="connsiteX10" fmla="*/ 43074 w 111654"/>
                <a:gd name="connsiteY10" fmla="*/ 160840 h 173222"/>
                <a:gd name="connsiteX11" fmla="*/ 46884 w 111654"/>
                <a:gd name="connsiteY11" fmla="*/ 173223 h 173222"/>
                <a:gd name="connsiteX12" fmla="*/ 72602 w 111654"/>
                <a:gd name="connsiteY12" fmla="*/ 163698 h 173222"/>
                <a:gd name="connsiteX13" fmla="*/ 102129 w 111654"/>
                <a:gd name="connsiteY13" fmla="*/ 127503 h 17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1654" h="173222">
                  <a:moveTo>
                    <a:pt x="102129" y="127503"/>
                  </a:moveTo>
                  <a:cubicBezTo>
                    <a:pt x="102129" y="127503"/>
                    <a:pt x="95462" y="110358"/>
                    <a:pt x="100224" y="99880"/>
                  </a:cubicBezTo>
                  <a:cubicBezTo>
                    <a:pt x="104034" y="89403"/>
                    <a:pt x="111654" y="90355"/>
                    <a:pt x="111654" y="50350"/>
                  </a:cubicBezTo>
                  <a:cubicBezTo>
                    <a:pt x="110702" y="11298"/>
                    <a:pt x="85937" y="8440"/>
                    <a:pt x="85937" y="8440"/>
                  </a:cubicBezTo>
                  <a:cubicBezTo>
                    <a:pt x="85937" y="8440"/>
                    <a:pt x="64982" y="-6800"/>
                    <a:pt x="38312" y="3678"/>
                  </a:cubicBezTo>
                  <a:cubicBezTo>
                    <a:pt x="11642" y="14155"/>
                    <a:pt x="6879" y="27490"/>
                    <a:pt x="2117" y="37968"/>
                  </a:cubicBezTo>
                  <a:cubicBezTo>
                    <a:pt x="-2646" y="49398"/>
                    <a:pt x="2117" y="57018"/>
                    <a:pt x="2117" y="57018"/>
                  </a:cubicBezTo>
                  <a:cubicBezTo>
                    <a:pt x="2117" y="57018"/>
                    <a:pt x="3069" y="83688"/>
                    <a:pt x="3069" y="86545"/>
                  </a:cubicBezTo>
                  <a:cubicBezTo>
                    <a:pt x="3069" y="88450"/>
                    <a:pt x="7832" y="93213"/>
                    <a:pt x="8784" y="99880"/>
                  </a:cubicBezTo>
                  <a:cubicBezTo>
                    <a:pt x="9737" y="105595"/>
                    <a:pt x="19262" y="152268"/>
                    <a:pt x="28787" y="157030"/>
                  </a:cubicBezTo>
                  <a:cubicBezTo>
                    <a:pt x="37359" y="161793"/>
                    <a:pt x="43074" y="160840"/>
                    <a:pt x="43074" y="160840"/>
                  </a:cubicBezTo>
                  <a:lnTo>
                    <a:pt x="46884" y="173223"/>
                  </a:lnTo>
                  <a:cubicBezTo>
                    <a:pt x="46884" y="173223"/>
                    <a:pt x="64029" y="173223"/>
                    <a:pt x="72602" y="163698"/>
                  </a:cubicBezTo>
                  <a:cubicBezTo>
                    <a:pt x="81174" y="156078"/>
                    <a:pt x="102129" y="135123"/>
                    <a:pt x="102129" y="127503"/>
                  </a:cubicBezTo>
                  <a:close/>
                </a:path>
              </a:pathLst>
            </a:custGeom>
            <a:solidFill>
              <a:srgbClr val="DCEA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249" name="Graphic 2"/>
            <p:cNvGrpSpPr/>
            <p:nvPr/>
          </p:nvGrpSpPr>
          <p:grpSpPr>
            <a:xfrm>
              <a:off x="6286854" y="3194367"/>
              <a:ext cx="116281" cy="151273"/>
              <a:chOff x="6286854" y="3194367"/>
              <a:chExt cx="116281" cy="151273"/>
            </a:xfrm>
          </p:grpSpPr>
          <p:sp>
            <p:nvSpPr>
              <p:cNvPr id="300" name="Freeform: Shape 299"/>
              <p:cNvSpPr/>
              <p:nvPr/>
            </p:nvSpPr>
            <p:spPr>
              <a:xfrm>
                <a:off x="6286854" y="3194367"/>
                <a:ext cx="116281" cy="150494"/>
              </a:xfrm>
              <a:custGeom>
                <a:avLst/>
                <a:gdLst>
                  <a:gd name="connsiteX0" fmla="*/ 114898 w 116281"/>
                  <a:gd name="connsiteY0" fmla="*/ 118427 h 150494"/>
                  <a:gd name="connsiteX1" fmla="*/ 93943 w 116281"/>
                  <a:gd name="connsiteY1" fmla="*/ 136525 h 150494"/>
                  <a:gd name="connsiteX2" fmla="*/ 7265 w 116281"/>
                  <a:gd name="connsiteY2" fmla="*/ 145097 h 150494"/>
                  <a:gd name="connsiteX3" fmla="*/ 17743 w 116281"/>
                  <a:gd name="connsiteY3" fmla="*/ 26988 h 150494"/>
                  <a:gd name="connsiteX4" fmla="*/ 37745 w 116281"/>
                  <a:gd name="connsiteY4" fmla="*/ 8890 h 150494"/>
                  <a:gd name="connsiteX5" fmla="*/ 70130 w 116281"/>
                  <a:gd name="connsiteY5" fmla="*/ 318 h 150494"/>
                  <a:gd name="connsiteX6" fmla="*/ 114898 w 116281"/>
                  <a:gd name="connsiteY6" fmla="*/ 118427 h 15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281" h="150494">
                    <a:moveTo>
                      <a:pt x="114898" y="118427"/>
                    </a:moveTo>
                    <a:cubicBezTo>
                      <a:pt x="112993" y="124143"/>
                      <a:pt x="105373" y="130810"/>
                      <a:pt x="93943" y="136525"/>
                    </a:cubicBezTo>
                    <a:cubicBezTo>
                      <a:pt x="72035" y="147955"/>
                      <a:pt x="37745" y="156527"/>
                      <a:pt x="7265" y="145097"/>
                    </a:cubicBezTo>
                    <a:cubicBezTo>
                      <a:pt x="598" y="117475"/>
                      <a:pt x="-8927" y="58420"/>
                      <a:pt x="17743" y="26988"/>
                    </a:cubicBezTo>
                    <a:cubicBezTo>
                      <a:pt x="24410" y="19368"/>
                      <a:pt x="31078" y="13652"/>
                      <a:pt x="37745" y="8890"/>
                    </a:cubicBezTo>
                    <a:cubicBezTo>
                      <a:pt x="55843" y="-2540"/>
                      <a:pt x="70130" y="318"/>
                      <a:pt x="70130" y="318"/>
                    </a:cubicBezTo>
                    <a:cubicBezTo>
                      <a:pt x="109183" y="12700"/>
                      <a:pt x="120613" y="103188"/>
                      <a:pt x="114898" y="118427"/>
                    </a:cubicBezTo>
                    <a:close/>
                  </a:path>
                </a:pathLst>
              </a:custGeom>
              <a:solidFill>
                <a:srgbClr val="E3EE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01" name="Freeform: Shape 300"/>
              <p:cNvSpPr/>
              <p:nvPr/>
            </p:nvSpPr>
            <p:spPr>
              <a:xfrm>
                <a:off x="6293053" y="3210852"/>
                <a:ext cx="80123" cy="134788"/>
              </a:xfrm>
              <a:custGeom>
                <a:avLst/>
                <a:gdLst>
                  <a:gd name="connsiteX0" fmla="*/ 23926 w 80123"/>
                  <a:gd name="connsiteY0" fmla="*/ 25 h 134788"/>
                  <a:gd name="connsiteX1" fmla="*/ 1066 w 80123"/>
                  <a:gd name="connsiteY1" fmla="*/ 32410 h 134788"/>
                  <a:gd name="connsiteX2" fmla="*/ 23926 w 80123"/>
                  <a:gd name="connsiteY2" fmla="*/ 115277 h 134788"/>
                  <a:gd name="connsiteX3" fmla="*/ 26784 w 80123"/>
                  <a:gd name="connsiteY3" fmla="*/ 134327 h 134788"/>
                  <a:gd name="connsiteX4" fmla="*/ 80124 w 80123"/>
                  <a:gd name="connsiteY4" fmla="*/ 123850 h 134788"/>
                  <a:gd name="connsiteX5" fmla="*/ 64884 w 80123"/>
                  <a:gd name="connsiteY5" fmla="*/ 27647 h 134788"/>
                  <a:gd name="connsiteX6" fmla="*/ 23926 w 80123"/>
                  <a:gd name="connsiteY6" fmla="*/ 25 h 13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123" h="134788">
                    <a:moveTo>
                      <a:pt x="23926" y="25"/>
                    </a:moveTo>
                    <a:cubicBezTo>
                      <a:pt x="23926" y="25"/>
                      <a:pt x="7734" y="9550"/>
                      <a:pt x="1066" y="32410"/>
                    </a:cubicBezTo>
                    <a:cubicBezTo>
                      <a:pt x="-5601" y="55270"/>
                      <a:pt x="21069" y="95275"/>
                      <a:pt x="23926" y="115277"/>
                    </a:cubicBezTo>
                    <a:cubicBezTo>
                      <a:pt x="26784" y="134327"/>
                      <a:pt x="26784" y="134327"/>
                      <a:pt x="26784" y="134327"/>
                    </a:cubicBezTo>
                    <a:cubicBezTo>
                      <a:pt x="26784" y="134327"/>
                      <a:pt x="57264" y="138137"/>
                      <a:pt x="80124" y="123850"/>
                    </a:cubicBezTo>
                    <a:cubicBezTo>
                      <a:pt x="80124" y="123850"/>
                      <a:pt x="79171" y="56222"/>
                      <a:pt x="64884" y="27647"/>
                    </a:cubicBezTo>
                    <a:cubicBezTo>
                      <a:pt x="49644" y="-1880"/>
                      <a:pt x="23926" y="25"/>
                      <a:pt x="23926" y="25"/>
                    </a:cubicBezTo>
                    <a:close/>
                  </a:path>
                </a:pathLst>
              </a:custGeom>
              <a:solidFill>
                <a:srgbClr val="EBF4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02" name="Freeform: Shape 301"/>
              <p:cNvSpPr/>
              <p:nvPr/>
            </p:nvSpPr>
            <p:spPr>
              <a:xfrm>
                <a:off x="6336926" y="3244163"/>
                <a:ext cx="53451" cy="58205"/>
              </a:xfrm>
              <a:custGeom>
                <a:avLst/>
                <a:gdLst>
                  <a:gd name="connsiteX0" fmla="*/ 53396 w 53451"/>
                  <a:gd name="connsiteY0" fmla="*/ 27674 h 58205"/>
                  <a:gd name="connsiteX1" fmla="*/ 28631 w 53451"/>
                  <a:gd name="connsiteY1" fmla="*/ 58154 h 58205"/>
                  <a:gd name="connsiteX2" fmla="*/ 56 w 53451"/>
                  <a:gd name="connsiteY2" fmla="*/ 30531 h 58205"/>
                  <a:gd name="connsiteX3" fmla="*/ 24820 w 53451"/>
                  <a:gd name="connsiteY3" fmla="*/ 51 h 58205"/>
                  <a:gd name="connsiteX4" fmla="*/ 53396 w 53451"/>
                  <a:gd name="connsiteY4" fmla="*/ 27674 h 5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51" h="58205">
                    <a:moveTo>
                      <a:pt x="53396" y="27674"/>
                    </a:moveTo>
                    <a:cubicBezTo>
                      <a:pt x="54348" y="43866"/>
                      <a:pt x="42918" y="57201"/>
                      <a:pt x="28631" y="58154"/>
                    </a:cubicBezTo>
                    <a:cubicBezTo>
                      <a:pt x="14343" y="59106"/>
                      <a:pt x="1008" y="46724"/>
                      <a:pt x="56" y="30531"/>
                    </a:cubicBezTo>
                    <a:cubicBezTo>
                      <a:pt x="-897" y="14339"/>
                      <a:pt x="10533" y="1004"/>
                      <a:pt x="24820" y="51"/>
                    </a:cubicBezTo>
                    <a:cubicBezTo>
                      <a:pt x="39108" y="-901"/>
                      <a:pt x="52443" y="11481"/>
                      <a:pt x="53396" y="27674"/>
                    </a:cubicBezTo>
                    <a:close/>
                  </a:path>
                </a:pathLst>
              </a:custGeom>
              <a:solidFill>
                <a:srgbClr val="62C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03" name="Freeform: Shape 302"/>
              <p:cNvSpPr/>
              <p:nvPr/>
            </p:nvSpPr>
            <p:spPr>
              <a:xfrm>
                <a:off x="6348412" y="3252787"/>
                <a:ext cx="27622" cy="41910"/>
              </a:xfrm>
              <a:custGeom>
                <a:avLst/>
                <a:gdLst>
                  <a:gd name="connsiteX0" fmla="*/ 27623 w 27622"/>
                  <a:gd name="connsiteY0" fmla="*/ 0 h 41910"/>
                  <a:gd name="connsiteX1" fmla="*/ 0 w 27622"/>
                  <a:gd name="connsiteY1" fmla="*/ 28575 h 41910"/>
                  <a:gd name="connsiteX2" fmla="*/ 13335 w 27622"/>
                  <a:gd name="connsiteY2" fmla="*/ 27623 h 41910"/>
                  <a:gd name="connsiteX3" fmla="*/ 15240 w 27622"/>
                  <a:gd name="connsiteY3" fmla="*/ 41910 h 41910"/>
                  <a:gd name="connsiteX4" fmla="*/ 27623 w 27622"/>
                  <a:gd name="connsiteY4" fmla="*/ 0 h 4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22" h="41910">
                    <a:moveTo>
                      <a:pt x="27623" y="0"/>
                    </a:moveTo>
                    <a:lnTo>
                      <a:pt x="0" y="28575"/>
                    </a:lnTo>
                    <a:lnTo>
                      <a:pt x="13335" y="27623"/>
                    </a:lnTo>
                    <a:cubicBezTo>
                      <a:pt x="13335" y="27623"/>
                      <a:pt x="14288" y="41910"/>
                      <a:pt x="15240" y="41910"/>
                    </a:cubicBezTo>
                    <a:cubicBezTo>
                      <a:pt x="15240" y="40005"/>
                      <a:pt x="27623" y="0"/>
                      <a:pt x="27623" y="0"/>
                    </a:cubicBezTo>
                    <a:close/>
                  </a:path>
                </a:pathLst>
              </a:custGeom>
              <a:solidFill>
                <a:srgbClr val="FF615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304" name="Freeform: Shape 303"/>
              <p:cNvSpPr/>
              <p:nvPr/>
            </p:nvSpPr>
            <p:spPr>
              <a:xfrm>
                <a:off x="6324599" y="3195319"/>
                <a:ext cx="78536" cy="135572"/>
              </a:xfrm>
              <a:custGeom>
                <a:avLst/>
                <a:gdLst>
                  <a:gd name="connsiteX0" fmla="*/ 77152 w 78536"/>
                  <a:gd name="connsiteY0" fmla="*/ 117475 h 135572"/>
                  <a:gd name="connsiteX1" fmla="*/ 56198 w 78536"/>
                  <a:gd name="connsiteY1" fmla="*/ 135573 h 135572"/>
                  <a:gd name="connsiteX2" fmla="*/ 40005 w 78536"/>
                  <a:gd name="connsiteY2" fmla="*/ 38417 h 135572"/>
                  <a:gd name="connsiteX3" fmla="*/ 0 w 78536"/>
                  <a:gd name="connsiteY3" fmla="*/ 8890 h 135572"/>
                  <a:gd name="connsiteX4" fmla="*/ 32385 w 78536"/>
                  <a:gd name="connsiteY4" fmla="*/ 317 h 135572"/>
                  <a:gd name="connsiteX5" fmla="*/ 77152 w 78536"/>
                  <a:gd name="connsiteY5" fmla="*/ 117475 h 135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536" h="135572">
                    <a:moveTo>
                      <a:pt x="77152" y="117475"/>
                    </a:moveTo>
                    <a:cubicBezTo>
                      <a:pt x="75248" y="123190"/>
                      <a:pt x="67627" y="129857"/>
                      <a:pt x="56198" y="135573"/>
                    </a:cubicBezTo>
                    <a:cubicBezTo>
                      <a:pt x="56198" y="100330"/>
                      <a:pt x="47625" y="57467"/>
                      <a:pt x="40005" y="38417"/>
                    </a:cubicBezTo>
                    <a:cubicBezTo>
                      <a:pt x="32385" y="19367"/>
                      <a:pt x="8573" y="10795"/>
                      <a:pt x="0" y="8890"/>
                    </a:cubicBezTo>
                    <a:cubicBezTo>
                      <a:pt x="18098" y="-2540"/>
                      <a:pt x="32385" y="317"/>
                      <a:pt x="32385" y="317"/>
                    </a:cubicBezTo>
                    <a:cubicBezTo>
                      <a:pt x="71438" y="11748"/>
                      <a:pt x="82867" y="102235"/>
                      <a:pt x="77152" y="117475"/>
                    </a:cubicBezTo>
                    <a:close/>
                  </a:path>
                </a:pathLst>
              </a:custGeom>
              <a:solidFill>
                <a:srgbClr val="C6DB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250" name="Graphic 2"/>
            <p:cNvGrpSpPr/>
            <p:nvPr/>
          </p:nvGrpSpPr>
          <p:grpSpPr>
            <a:xfrm>
              <a:off x="6089673" y="3014555"/>
              <a:ext cx="222690" cy="238341"/>
              <a:chOff x="6089673" y="3014555"/>
              <a:chExt cx="222690" cy="238341"/>
            </a:xfrm>
          </p:grpSpPr>
          <p:sp>
            <p:nvSpPr>
              <p:cNvPr id="268" name="Freeform: Shape 267"/>
              <p:cNvSpPr/>
              <p:nvPr/>
            </p:nvSpPr>
            <p:spPr>
              <a:xfrm>
                <a:off x="6089673" y="3116579"/>
                <a:ext cx="39663" cy="58407"/>
              </a:xfrm>
              <a:custGeom>
                <a:avLst/>
                <a:gdLst>
                  <a:gd name="connsiteX0" fmla="*/ 12041 w 39663"/>
                  <a:gd name="connsiteY0" fmla="*/ 0 h 58407"/>
                  <a:gd name="connsiteX1" fmla="*/ 611 w 39663"/>
                  <a:gd name="connsiteY1" fmla="*/ 18097 h 58407"/>
                  <a:gd name="connsiteX2" fmla="*/ 15851 w 39663"/>
                  <a:gd name="connsiteY2" fmla="*/ 54293 h 58407"/>
                  <a:gd name="connsiteX3" fmla="*/ 39664 w 39663"/>
                  <a:gd name="connsiteY3" fmla="*/ 58102 h 58407"/>
                  <a:gd name="connsiteX4" fmla="*/ 12041 w 39663"/>
                  <a:gd name="connsiteY4" fmla="*/ 0 h 5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63" h="58407">
                    <a:moveTo>
                      <a:pt x="12041" y="0"/>
                    </a:moveTo>
                    <a:cubicBezTo>
                      <a:pt x="12041" y="0"/>
                      <a:pt x="-3199" y="0"/>
                      <a:pt x="611" y="18097"/>
                    </a:cubicBezTo>
                    <a:cubicBezTo>
                      <a:pt x="4421" y="36195"/>
                      <a:pt x="4421" y="49530"/>
                      <a:pt x="15851" y="54293"/>
                    </a:cubicBezTo>
                    <a:cubicBezTo>
                      <a:pt x="27281" y="60007"/>
                      <a:pt x="39664" y="58102"/>
                      <a:pt x="39664" y="58102"/>
                    </a:cubicBezTo>
                    <a:lnTo>
                      <a:pt x="12041" y="0"/>
                    </a:lnTo>
                    <a:close/>
                  </a:path>
                </a:pathLst>
              </a:custGeom>
              <a:solidFill>
                <a:srgbClr val="779B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69" name="Freeform: Shape 268"/>
              <p:cNvSpPr/>
              <p:nvPr/>
            </p:nvSpPr>
            <p:spPr>
              <a:xfrm>
                <a:off x="6094094" y="3093315"/>
                <a:ext cx="167278" cy="60152"/>
              </a:xfrm>
              <a:custGeom>
                <a:avLst/>
                <a:gdLst>
                  <a:gd name="connsiteX0" fmla="*/ 0 w 167278"/>
                  <a:gd name="connsiteY0" fmla="*/ 25169 h 60152"/>
                  <a:gd name="connsiteX1" fmla="*/ 10478 w 167278"/>
                  <a:gd name="connsiteY1" fmla="*/ 41362 h 60152"/>
                  <a:gd name="connsiteX2" fmla="*/ 166688 w 167278"/>
                  <a:gd name="connsiteY2" fmla="*/ 43267 h 60152"/>
                  <a:gd name="connsiteX3" fmla="*/ 17145 w 167278"/>
                  <a:gd name="connsiteY3" fmla="*/ 5167 h 60152"/>
                  <a:gd name="connsiteX4" fmla="*/ 0 w 167278"/>
                  <a:gd name="connsiteY4" fmla="*/ 25169 h 60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78" h="60152">
                    <a:moveTo>
                      <a:pt x="0" y="25169"/>
                    </a:moveTo>
                    <a:cubicBezTo>
                      <a:pt x="0" y="25169"/>
                      <a:pt x="0" y="36599"/>
                      <a:pt x="10478" y="41362"/>
                    </a:cubicBezTo>
                    <a:cubicBezTo>
                      <a:pt x="20003" y="47077"/>
                      <a:pt x="178118" y="79462"/>
                      <a:pt x="166688" y="43267"/>
                    </a:cubicBezTo>
                    <a:cubicBezTo>
                      <a:pt x="155258" y="7072"/>
                      <a:pt x="30480" y="-9121"/>
                      <a:pt x="17145" y="5167"/>
                    </a:cubicBezTo>
                    <a:cubicBezTo>
                      <a:pt x="2857" y="18502"/>
                      <a:pt x="3810" y="2309"/>
                      <a:pt x="0" y="25169"/>
                    </a:cubicBezTo>
                    <a:close/>
                  </a:path>
                </a:pathLst>
              </a:custGeom>
              <a:solidFill>
                <a:srgbClr val="84A9A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70" name="Freeform: Shape 269"/>
              <p:cNvSpPr/>
              <p:nvPr/>
            </p:nvSpPr>
            <p:spPr>
              <a:xfrm>
                <a:off x="6140973" y="3148699"/>
                <a:ext cx="155693" cy="104197"/>
              </a:xfrm>
              <a:custGeom>
                <a:avLst/>
                <a:gdLst>
                  <a:gd name="connsiteX0" fmla="*/ 131239 w 155693"/>
                  <a:gd name="connsiteY0" fmla="*/ 12647 h 104197"/>
                  <a:gd name="connsiteX1" fmla="*/ 135049 w 155693"/>
                  <a:gd name="connsiteY1" fmla="*/ 81227 h 104197"/>
                  <a:gd name="connsiteX2" fmla="*/ 3604 w 155693"/>
                  <a:gd name="connsiteY2" fmla="*/ 75512 h 104197"/>
                  <a:gd name="connsiteX3" fmla="*/ 26464 w 155693"/>
                  <a:gd name="connsiteY3" fmla="*/ 22172 h 104197"/>
                  <a:gd name="connsiteX4" fmla="*/ 131239 w 155693"/>
                  <a:gd name="connsiteY4" fmla="*/ 12647 h 10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93" h="104197">
                    <a:moveTo>
                      <a:pt x="131239" y="12647"/>
                    </a:moveTo>
                    <a:cubicBezTo>
                      <a:pt x="131239" y="12647"/>
                      <a:pt x="183626" y="42175"/>
                      <a:pt x="135049" y="81227"/>
                    </a:cubicBezTo>
                    <a:cubicBezTo>
                      <a:pt x="86471" y="121232"/>
                      <a:pt x="13129" y="102182"/>
                      <a:pt x="3604" y="75512"/>
                    </a:cubicBezTo>
                    <a:cubicBezTo>
                      <a:pt x="-2111" y="59320"/>
                      <a:pt x="-4969" y="39317"/>
                      <a:pt x="26464" y="22172"/>
                    </a:cubicBezTo>
                    <a:cubicBezTo>
                      <a:pt x="56944" y="4075"/>
                      <a:pt x="87424" y="-12118"/>
                      <a:pt x="131239" y="12647"/>
                    </a:cubicBezTo>
                    <a:close/>
                  </a:path>
                </a:pathLst>
              </a:custGeom>
              <a:solidFill>
                <a:srgbClr val="C8D7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71" name="Freeform: Shape 270"/>
              <p:cNvSpPr/>
              <p:nvPr/>
            </p:nvSpPr>
            <p:spPr>
              <a:xfrm>
                <a:off x="6140020" y="3137554"/>
                <a:ext cx="152877" cy="104865"/>
              </a:xfrm>
              <a:custGeom>
                <a:avLst/>
                <a:gdLst>
                  <a:gd name="connsiteX0" fmla="*/ 119809 w 152877"/>
                  <a:gd name="connsiteY0" fmla="*/ 12363 h 104865"/>
                  <a:gd name="connsiteX1" fmla="*/ 135049 w 152877"/>
                  <a:gd name="connsiteY1" fmla="*/ 81895 h 104865"/>
                  <a:gd name="connsiteX2" fmla="*/ 3604 w 152877"/>
                  <a:gd name="connsiteY2" fmla="*/ 76180 h 104865"/>
                  <a:gd name="connsiteX3" fmla="*/ 26464 w 152877"/>
                  <a:gd name="connsiteY3" fmla="*/ 22840 h 104865"/>
                  <a:gd name="connsiteX4" fmla="*/ 119809 w 152877"/>
                  <a:gd name="connsiteY4" fmla="*/ 12363 h 104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877" h="104865">
                    <a:moveTo>
                      <a:pt x="119809" y="12363"/>
                    </a:moveTo>
                    <a:cubicBezTo>
                      <a:pt x="119809" y="12363"/>
                      <a:pt x="182674" y="42843"/>
                      <a:pt x="135049" y="81895"/>
                    </a:cubicBezTo>
                    <a:cubicBezTo>
                      <a:pt x="86471" y="121900"/>
                      <a:pt x="13129" y="102850"/>
                      <a:pt x="3604" y="76180"/>
                    </a:cubicBezTo>
                    <a:cubicBezTo>
                      <a:pt x="-2111" y="59988"/>
                      <a:pt x="-4969" y="39985"/>
                      <a:pt x="26464" y="22840"/>
                    </a:cubicBezTo>
                    <a:cubicBezTo>
                      <a:pt x="55991" y="4743"/>
                      <a:pt x="75041" y="-12402"/>
                      <a:pt x="119809" y="12363"/>
                    </a:cubicBezTo>
                    <a:close/>
                  </a:path>
                </a:pathLst>
              </a:custGeom>
              <a:solidFill>
                <a:srgbClr val="779B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72" name="Freeform: Shape 271"/>
              <p:cNvSpPr/>
              <p:nvPr/>
            </p:nvSpPr>
            <p:spPr>
              <a:xfrm>
                <a:off x="6103946" y="3019091"/>
                <a:ext cx="206365" cy="214902"/>
              </a:xfrm>
              <a:custGeom>
                <a:avLst/>
                <a:gdLst>
                  <a:gd name="connsiteX0" fmla="*/ 205413 w 206365"/>
                  <a:gd name="connsiteY0" fmla="*/ 91773 h 214902"/>
                  <a:gd name="connsiteX1" fmla="*/ 206366 w 206365"/>
                  <a:gd name="connsiteY1" fmla="*/ 104156 h 214902"/>
                  <a:gd name="connsiteX2" fmla="*/ 206366 w 206365"/>
                  <a:gd name="connsiteY2" fmla="*/ 104156 h 214902"/>
                  <a:gd name="connsiteX3" fmla="*/ 206366 w 206365"/>
                  <a:gd name="connsiteY3" fmla="*/ 104156 h 214902"/>
                  <a:gd name="connsiteX4" fmla="*/ 185411 w 206365"/>
                  <a:gd name="connsiteY4" fmla="*/ 151781 h 214902"/>
                  <a:gd name="connsiteX5" fmla="*/ 133976 w 206365"/>
                  <a:gd name="connsiteY5" fmla="*/ 209883 h 214902"/>
                  <a:gd name="connsiteX6" fmla="*/ 133976 w 206365"/>
                  <a:gd name="connsiteY6" fmla="*/ 209883 h 214902"/>
                  <a:gd name="connsiteX7" fmla="*/ 133976 w 206365"/>
                  <a:gd name="connsiteY7" fmla="*/ 209883 h 214902"/>
                  <a:gd name="connsiteX8" fmla="*/ 120641 w 206365"/>
                  <a:gd name="connsiteY8" fmla="*/ 213693 h 214902"/>
                  <a:gd name="connsiteX9" fmla="*/ 37773 w 206365"/>
                  <a:gd name="connsiteY9" fmla="*/ 188928 h 214902"/>
                  <a:gd name="connsiteX10" fmla="*/ 1578 w 206365"/>
                  <a:gd name="connsiteY10" fmla="*/ 123206 h 214902"/>
                  <a:gd name="connsiteX11" fmla="*/ 626 w 206365"/>
                  <a:gd name="connsiteY11" fmla="*/ 96536 h 214902"/>
                  <a:gd name="connsiteX12" fmla="*/ 2531 w 206365"/>
                  <a:gd name="connsiteY12" fmla="*/ 82248 h 214902"/>
                  <a:gd name="connsiteX13" fmla="*/ 77778 w 206365"/>
                  <a:gd name="connsiteY13" fmla="*/ 3191 h 214902"/>
                  <a:gd name="connsiteX14" fmla="*/ 86351 w 206365"/>
                  <a:gd name="connsiteY14" fmla="*/ 1286 h 214902"/>
                  <a:gd name="connsiteX15" fmla="*/ 138738 w 206365"/>
                  <a:gd name="connsiteY15" fmla="*/ 7001 h 214902"/>
                  <a:gd name="connsiteX16" fmla="*/ 205413 w 206365"/>
                  <a:gd name="connsiteY16" fmla="*/ 91773 h 214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6365" h="214902">
                    <a:moveTo>
                      <a:pt x="205413" y="91773"/>
                    </a:moveTo>
                    <a:cubicBezTo>
                      <a:pt x="206366" y="96536"/>
                      <a:pt x="206366" y="100346"/>
                      <a:pt x="206366" y="104156"/>
                    </a:cubicBezTo>
                    <a:cubicBezTo>
                      <a:pt x="206366" y="104156"/>
                      <a:pt x="206366" y="104156"/>
                      <a:pt x="206366" y="104156"/>
                    </a:cubicBezTo>
                    <a:cubicBezTo>
                      <a:pt x="206366" y="104156"/>
                      <a:pt x="206366" y="104156"/>
                      <a:pt x="206366" y="104156"/>
                    </a:cubicBezTo>
                    <a:cubicBezTo>
                      <a:pt x="206366" y="105108"/>
                      <a:pt x="197793" y="139398"/>
                      <a:pt x="185411" y="151781"/>
                    </a:cubicBezTo>
                    <a:cubicBezTo>
                      <a:pt x="172076" y="164163"/>
                      <a:pt x="173028" y="191786"/>
                      <a:pt x="133976" y="209883"/>
                    </a:cubicBezTo>
                    <a:cubicBezTo>
                      <a:pt x="133976" y="209883"/>
                      <a:pt x="133976" y="209883"/>
                      <a:pt x="133976" y="209883"/>
                    </a:cubicBezTo>
                    <a:cubicBezTo>
                      <a:pt x="133976" y="209883"/>
                      <a:pt x="133976" y="209883"/>
                      <a:pt x="133976" y="209883"/>
                    </a:cubicBezTo>
                    <a:cubicBezTo>
                      <a:pt x="130166" y="210836"/>
                      <a:pt x="124451" y="213693"/>
                      <a:pt x="120641" y="213693"/>
                    </a:cubicBezTo>
                    <a:cubicBezTo>
                      <a:pt x="90161" y="218456"/>
                      <a:pt x="59681" y="208931"/>
                      <a:pt x="37773" y="188928"/>
                    </a:cubicBezTo>
                    <a:cubicBezTo>
                      <a:pt x="19676" y="172736"/>
                      <a:pt x="6341" y="149876"/>
                      <a:pt x="1578" y="123206"/>
                    </a:cubicBezTo>
                    <a:cubicBezTo>
                      <a:pt x="-327" y="113681"/>
                      <a:pt x="-327" y="105108"/>
                      <a:pt x="626" y="96536"/>
                    </a:cubicBezTo>
                    <a:cubicBezTo>
                      <a:pt x="626" y="91773"/>
                      <a:pt x="1578" y="87011"/>
                      <a:pt x="2531" y="82248"/>
                    </a:cubicBezTo>
                    <a:cubicBezTo>
                      <a:pt x="11103" y="44148"/>
                      <a:pt x="39678" y="12716"/>
                      <a:pt x="77778" y="3191"/>
                    </a:cubicBezTo>
                    <a:cubicBezTo>
                      <a:pt x="80636" y="2238"/>
                      <a:pt x="83493" y="2238"/>
                      <a:pt x="86351" y="1286"/>
                    </a:cubicBezTo>
                    <a:cubicBezTo>
                      <a:pt x="104448" y="-1572"/>
                      <a:pt x="122546" y="333"/>
                      <a:pt x="138738" y="7001"/>
                    </a:cubicBezTo>
                    <a:cubicBezTo>
                      <a:pt x="172076" y="21288"/>
                      <a:pt x="198746" y="52721"/>
                      <a:pt x="205413" y="91773"/>
                    </a:cubicBezTo>
                    <a:close/>
                  </a:path>
                </a:pathLst>
              </a:custGeom>
              <a:solidFill>
                <a:srgbClr val="E3EE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73" name="Freeform: Shape 272"/>
              <p:cNvSpPr/>
              <p:nvPr/>
            </p:nvSpPr>
            <p:spPr>
              <a:xfrm>
                <a:off x="6095047" y="3014555"/>
                <a:ext cx="111442" cy="194936"/>
              </a:xfrm>
              <a:custGeom>
                <a:avLst/>
                <a:gdLst>
                  <a:gd name="connsiteX0" fmla="*/ 111442 w 111442"/>
                  <a:gd name="connsiteY0" fmla="*/ 106 h 194936"/>
                  <a:gd name="connsiteX1" fmla="*/ 86677 w 111442"/>
                  <a:gd name="connsiteY1" fmla="*/ 8679 h 194936"/>
                  <a:gd name="connsiteX2" fmla="*/ 34290 w 111442"/>
                  <a:gd name="connsiteY2" fmla="*/ 80116 h 194936"/>
                  <a:gd name="connsiteX3" fmla="*/ 34290 w 111442"/>
                  <a:gd name="connsiteY3" fmla="*/ 99166 h 194936"/>
                  <a:gd name="connsiteX4" fmla="*/ 46672 w 111442"/>
                  <a:gd name="connsiteY4" fmla="*/ 194416 h 194936"/>
                  <a:gd name="connsiteX5" fmla="*/ 10477 w 111442"/>
                  <a:gd name="connsiteY5" fmla="*/ 128694 h 194936"/>
                  <a:gd name="connsiteX6" fmla="*/ 9525 w 111442"/>
                  <a:gd name="connsiteY6" fmla="*/ 102024 h 194936"/>
                  <a:gd name="connsiteX7" fmla="*/ 11430 w 111442"/>
                  <a:gd name="connsiteY7" fmla="*/ 87736 h 194936"/>
                  <a:gd name="connsiteX8" fmla="*/ 2857 w 111442"/>
                  <a:gd name="connsiteY8" fmla="*/ 97261 h 194936"/>
                  <a:gd name="connsiteX9" fmla="*/ 0 w 111442"/>
                  <a:gd name="connsiteY9" fmla="*/ 96309 h 194936"/>
                  <a:gd name="connsiteX10" fmla="*/ 111442 w 111442"/>
                  <a:gd name="connsiteY10" fmla="*/ 106 h 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442" h="194936">
                    <a:moveTo>
                      <a:pt x="111442" y="106"/>
                    </a:moveTo>
                    <a:cubicBezTo>
                      <a:pt x="111442" y="106"/>
                      <a:pt x="100013" y="2011"/>
                      <a:pt x="86677" y="8679"/>
                    </a:cubicBezTo>
                    <a:cubicBezTo>
                      <a:pt x="65722" y="18204"/>
                      <a:pt x="38100" y="39159"/>
                      <a:pt x="34290" y="80116"/>
                    </a:cubicBezTo>
                    <a:cubicBezTo>
                      <a:pt x="33338" y="85831"/>
                      <a:pt x="33338" y="92499"/>
                      <a:pt x="34290" y="99166"/>
                    </a:cubicBezTo>
                    <a:cubicBezTo>
                      <a:pt x="39052" y="171556"/>
                      <a:pt x="65722" y="199179"/>
                      <a:pt x="46672" y="194416"/>
                    </a:cubicBezTo>
                    <a:cubicBezTo>
                      <a:pt x="28575" y="178224"/>
                      <a:pt x="15240" y="155364"/>
                      <a:pt x="10477" y="128694"/>
                    </a:cubicBezTo>
                    <a:cubicBezTo>
                      <a:pt x="8572" y="119169"/>
                      <a:pt x="8572" y="110596"/>
                      <a:pt x="9525" y="102024"/>
                    </a:cubicBezTo>
                    <a:cubicBezTo>
                      <a:pt x="9525" y="97261"/>
                      <a:pt x="10477" y="92499"/>
                      <a:pt x="11430" y="87736"/>
                    </a:cubicBezTo>
                    <a:cubicBezTo>
                      <a:pt x="4763" y="92499"/>
                      <a:pt x="3810" y="96309"/>
                      <a:pt x="2857" y="97261"/>
                    </a:cubicBezTo>
                    <a:cubicBezTo>
                      <a:pt x="0" y="98214"/>
                      <a:pt x="0" y="96309"/>
                      <a:pt x="0" y="96309"/>
                    </a:cubicBezTo>
                    <a:cubicBezTo>
                      <a:pt x="0" y="96309"/>
                      <a:pt x="5715" y="-3704"/>
                      <a:pt x="111442" y="106"/>
                    </a:cubicBezTo>
                    <a:close/>
                  </a:path>
                </a:pathLst>
              </a:custGeom>
              <a:solidFill>
                <a:srgbClr val="CCE0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74" name="Freeform: Shape 273"/>
              <p:cNvSpPr/>
              <p:nvPr/>
            </p:nvSpPr>
            <p:spPr>
              <a:xfrm>
                <a:off x="6167437" y="3027044"/>
                <a:ext cx="142882" cy="202882"/>
              </a:xfrm>
              <a:custGeom>
                <a:avLst/>
                <a:gdLst>
                  <a:gd name="connsiteX0" fmla="*/ 142875 w 142882"/>
                  <a:gd name="connsiteY0" fmla="*/ 97155 h 202882"/>
                  <a:gd name="connsiteX1" fmla="*/ 142875 w 142882"/>
                  <a:gd name="connsiteY1" fmla="*/ 97155 h 202882"/>
                  <a:gd name="connsiteX2" fmla="*/ 121920 w 142882"/>
                  <a:gd name="connsiteY2" fmla="*/ 144780 h 202882"/>
                  <a:gd name="connsiteX3" fmla="*/ 70485 w 142882"/>
                  <a:gd name="connsiteY3" fmla="*/ 202883 h 202882"/>
                  <a:gd name="connsiteX4" fmla="*/ 70485 w 142882"/>
                  <a:gd name="connsiteY4" fmla="*/ 202883 h 202882"/>
                  <a:gd name="connsiteX5" fmla="*/ 70485 w 142882"/>
                  <a:gd name="connsiteY5" fmla="*/ 202883 h 202882"/>
                  <a:gd name="connsiteX6" fmla="*/ 0 w 142882"/>
                  <a:gd name="connsiteY6" fmla="*/ 101918 h 202882"/>
                  <a:gd name="connsiteX7" fmla="*/ 3810 w 142882"/>
                  <a:gd name="connsiteY7" fmla="*/ 66675 h 202882"/>
                  <a:gd name="connsiteX8" fmla="*/ 3810 w 142882"/>
                  <a:gd name="connsiteY8" fmla="*/ 66675 h 202882"/>
                  <a:gd name="connsiteX9" fmla="*/ 75248 w 142882"/>
                  <a:gd name="connsiteY9" fmla="*/ 953 h 202882"/>
                  <a:gd name="connsiteX10" fmla="*/ 88582 w 142882"/>
                  <a:gd name="connsiteY10" fmla="*/ 0 h 202882"/>
                  <a:gd name="connsiteX11" fmla="*/ 88582 w 142882"/>
                  <a:gd name="connsiteY11" fmla="*/ 0 h 202882"/>
                  <a:gd name="connsiteX12" fmla="*/ 142875 w 142882"/>
                  <a:gd name="connsiteY12" fmla="*/ 97155 h 2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2882" h="202882">
                    <a:moveTo>
                      <a:pt x="142875" y="97155"/>
                    </a:moveTo>
                    <a:cubicBezTo>
                      <a:pt x="142875" y="97155"/>
                      <a:pt x="142875" y="97155"/>
                      <a:pt x="142875" y="97155"/>
                    </a:cubicBezTo>
                    <a:cubicBezTo>
                      <a:pt x="142875" y="98107"/>
                      <a:pt x="134302" y="132398"/>
                      <a:pt x="121920" y="144780"/>
                    </a:cubicBezTo>
                    <a:cubicBezTo>
                      <a:pt x="108585" y="157163"/>
                      <a:pt x="109538" y="184785"/>
                      <a:pt x="70485" y="202883"/>
                    </a:cubicBezTo>
                    <a:cubicBezTo>
                      <a:pt x="70485" y="202883"/>
                      <a:pt x="70485" y="202883"/>
                      <a:pt x="70485" y="202883"/>
                    </a:cubicBezTo>
                    <a:cubicBezTo>
                      <a:pt x="70485" y="202883"/>
                      <a:pt x="70485" y="202883"/>
                      <a:pt x="70485" y="202883"/>
                    </a:cubicBezTo>
                    <a:cubicBezTo>
                      <a:pt x="38100" y="198120"/>
                      <a:pt x="0" y="174308"/>
                      <a:pt x="0" y="101918"/>
                    </a:cubicBezTo>
                    <a:cubicBezTo>
                      <a:pt x="0" y="88582"/>
                      <a:pt x="1905" y="76200"/>
                      <a:pt x="3810" y="66675"/>
                    </a:cubicBezTo>
                    <a:cubicBezTo>
                      <a:pt x="3810" y="66675"/>
                      <a:pt x="3810" y="66675"/>
                      <a:pt x="3810" y="66675"/>
                    </a:cubicBezTo>
                    <a:cubicBezTo>
                      <a:pt x="16193" y="17145"/>
                      <a:pt x="54293" y="3810"/>
                      <a:pt x="75248" y="953"/>
                    </a:cubicBezTo>
                    <a:cubicBezTo>
                      <a:pt x="82868" y="0"/>
                      <a:pt x="88582" y="0"/>
                      <a:pt x="88582" y="0"/>
                    </a:cubicBezTo>
                    <a:cubicBezTo>
                      <a:pt x="88582" y="0"/>
                      <a:pt x="88582" y="0"/>
                      <a:pt x="88582" y="0"/>
                    </a:cubicBezTo>
                    <a:cubicBezTo>
                      <a:pt x="144780" y="26670"/>
                      <a:pt x="142875" y="94298"/>
                      <a:pt x="142875" y="97155"/>
                    </a:cubicBezTo>
                    <a:close/>
                  </a:path>
                </a:pathLst>
              </a:custGeom>
              <a:solidFill>
                <a:srgbClr val="E3EE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grpSp>
            <p:nvGrpSpPr>
              <p:cNvPr id="275" name="Graphic 2"/>
              <p:cNvGrpSpPr/>
              <p:nvPr/>
            </p:nvGrpSpPr>
            <p:grpSpPr>
              <a:xfrm>
                <a:off x="6272212" y="3112769"/>
                <a:ext cx="34476" cy="66855"/>
                <a:chOff x="6272212" y="3112769"/>
                <a:chExt cx="34476" cy="66855"/>
              </a:xfrm>
            </p:grpSpPr>
            <p:sp>
              <p:nvSpPr>
                <p:cNvPr id="294" name="Freeform: Shape 293"/>
                <p:cNvSpPr/>
                <p:nvPr/>
              </p:nvSpPr>
              <p:spPr>
                <a:xfrm>
                  <a:off x="6272212" y="3112769"/>
                  <a:ext cx="34476" cy="61912"/>
                </a:xfrm>
                <a:custGeom>
                  <a:avLst/>
                  <a:gdLst>
                    <a:gd name="connsiteX0" fmla="*/ 34290 w 34476"/>
                    <a:gd name="connsiteY0" fmla="*/ 30480 h 61912"/>
                    <a:gd name="connsiteX1" fmla="*/ 22860 w 34476"/>
                    <a:gd name="connsiteY1" fmla="*/ 61913 h 61912"/>
                    <a:gd name="connsiteX2" fmla="*/ 12382 w 34476"/>
                    <a:gd name="connsiteY2" fmla="*/ 41910 h 61912"/>
                    <a:gd name="connsiteX3" fmla="*/ 0 w 34476"/>
                    <a:gd name="connsiteY3" fmla="*/ 18098 h 61912"/>
                    <a:gd name="connsiteX4" fmla="*/ 19050 w 34476"/>
                    <a:gd name="connsiteY4" fmla="*/ 6668 h 61912"/>
                    <a:gd name="connsiteX5" fmla="*/ 27623 w 34476"/>
                    <a:gd name="connsiteY5" fmla="*/ 0 h 61912"/>
                    <a:gd name="connsiteX6" fmla="*/ 34290 w 34476"/>
                    <a:gd name="connsiteY6" fmla="*/ 30480 h 61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476" h="61912">
                      <a:moveTo>
                        <a:pt x="34290" y="30480"/>
                      </a:moveTo>
                      <a:cubicBezTo>
                        <a:pt x="36195" y="51435"/>
                        <a:pt x="22860" y="61913"/>
                        <a:pt x="22860" y="61913"/>
                      </a:cubicBezTo>
                      <a:lnTo>
                        <a:pt x="12382" y="41910"/>
                      </a:lnTo>
                      <a:lnTo>
                        <a:pt x="0" y="18098"/>
                      </a:lnTo>
                      <a:cubicBezTo>
                        <a:pt x="0" y="18098"/>
                        <a:pt x="11430" y="13335"/>
                        <a:pt x="19050" y="6668"/>
                      </a:cubicBezTo>
                      <a:cubicBezTo>
                        <a:pt x="27623" y="0"/>
                        <a:pt x="27623" y="0"/>
                        <a:pt x="27623" y="0"/>
                      </a:cubicBezTo>
                      <a:cubicBezTo>
                        <a:pt x="27623" y="0"/>
                        <a:pt x="32385" y="9525"/>
                        <a:pt x="34290" y="30480"/>
                      </a:cubicBezTo>
                      <a:close/>
                    </a:path>
                  </a:pathLst>
                </a:custGeom>
                <a:solidFill>
                  <a:srgbClr val="CADF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95" name="Freeform: Shape 294"/>
                <p:cNvSpPr/>
                <p:nvPr/>
              </p:nvSpPr>
              <p:spPr>
                <a:xfrm>
                  <a:off x="6284594" y="3112769"/>
                  <a:ext cx="22093" cy="61912"/>
                </a:xfrm>
                <a:custGeom>
                  <a:avLst/>
                  <a:gdLst>
                    <a:gd name="connsiteX0" fmla="*/ 21907 w 22093"/>
                    <a:gd name="connsiteY0" fmla="*/ 30480 h 61912"/>
                    <a:gd name="connsiteX1" fmla="*/ 10478 w 22093"/>
                    <a:gd name="connsiteY1" fmla="*/ 61913 h 61912"/>
                    <a:gd name="connsiteX2" fmla="*/ 0 w 22093"/>
                    <a:gd name="connsiteY2" fmla="*/ 41910 h 61912"/>
                    <a:gd name="connsiteX3" fmla="*/ 5715 w 22093"/>
                    <a:gd name="connsiteY3" fmla="*/ 20955 h 61912"/>
                    <a:gd name="connsiteX4" fmla="*/ 15240 w 22093"/>
                    <a:gd name="connsiteY4" fmla="*/ 0 h 61912"/>
                    <a:gd name="connsiteX5" fmla="*/ 21907 w 22093"/>
                    <a:gd name="connsiteY5" fmla="*/ 30480 h 61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93" h="61912">
                      <a:moveTo>
                        <a:pt x="21907" y="30480"/>
                      </a:moveTo>
                      <a:cubicBezTo>
                        <a:pt x="23813" y="51435"/>
                        <a:pt x="10478" y="61913"/>
                        <a:pt x="10478" y="61913"/>
                      </a:cubicBezTo>
                      <a:lnTo>
                        <a:pt x="0" y="41910"/>
                      </a:lnTo>
                      <a:cubicBezTo>
                        <a:pt x="0" y="33338"/>
                        <a:pt x="953" y="24765"/>
                        <a:pt x="5715" y="20955"/>
                      </a:cubicBezTo>
                      <a:cubicBezTo>
                        <a:pt x="16193" y="12382"/>
                        <a:pt x="15240" y="0"/>
                        <a:pt x="15240" y="0"/>
                      </a:cubicBezTo>
                      <a:cubicBezTo>
                        <a:pt x="15240" y="0"/>
                        <a:pt x="20003" y="9525"/>
                        <a:pt x="21907" y="30480"/>
                      </a:cubicBezTo>
                      <a:close/>
                    </a:path>
                  </a:pathLst>
                </a:custGeom>
                <a:solidFill>
                  <a:srgbClr val="E3EE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96" name="Freeform: Shape 295"/>
                <p:cNvSpPr/>
                <p:nvPr/>
              </p:nvSpPr>
              <p:spPr>
                <a:xfrm>
                  <a:off x="6272212" y="3130867"/>
                  <a:ext cx="27037" cy="48757"/>
                </a:xfrm>
                <a:custGeom>
                  <a:avLst/>
                  <a:gdLst>
                    <a:gd name="connsiteX0" fmla="*/ 0 w 27037"/>
                    <a:gd name="connsiteY0" fmla="*/ 0 h 48757"/>
                    <a:gd name="connsiteX1" fmla="*/ 22860 w 27037"/>
                    <a:gd name="connsiteY1" fmla="*/ 6668 h 48757"/>
                    <a:gd name="connsiteX2" fmla="*/ 24765 w 27037"/>
                    <a:gd name="connsiteY2" fmla="*/ 41910 h 48757"/>
                    <a:gd name="connsiteX3" fmla="*/ 3810 w 27037"/>
                    <a:gd name="connsiteY3" fmla="*/ 48577 h 48757"/>
                    <a:gd name="connsiteX4" fmla="*/ 0 w 27037"/>
                    <a:gd name="connsiteY4" fmla="*/ 0 h 48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037" h="48757">
                      <a:moveTo>
                        <a:pt x="0" y="0"/>
                      </a:moveTo>
                      <a:cubicBezTo>
                        <a:pt x="0" y="0"/>
                        <a:pt x="20002" y="952"/>
                        <a:pt x="22860" y="6668"/>
                      </a:cubicBezTo>
                      <a:cubicBezTo>
                        <a:pt x="28575" y="20002"/>
                        <a:pt x="27623" y="33338"/>
                        <a:pt x="24765" y="41910"/>
                      </a:cubicBezTo>
                      <a:cubicBezTo>
                        <a:pt x="22860" y="50482"/>
                        <a:pt x="3810" y="48577"/>
                        <a:pt x="3810" y="48577"/>
                      </a:cubicBezTo>
                      <a:cubicBezTo>
                        <a:pt x="3810" y="48577"/>
                        <a:pt x="7620" y="25718"/>
                        <a:pt x="0" y="0"/>
                      </a:cubicBezTo>
                      <a:close/>
                    </a:path>
                  </a:pathLst>
                </a:custGeom>
                <a:solidFill>
                  <a:srgbClr val="A4C6C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97" name="Freeform: Shape 296"/>
                <p:cNvSpPr/>
                <p:nvPr/>
              </p:nvSpPr>
              <p:spPr>
                <a:xfrm>
                  <a:off x="6276022" y="3134676"/>
                  <a:ext cx="19658" cy="39304"/>
                </a:xfrm>
                <a:custGeom>
                  <a:avLst/>
                  <a:gdLst>
                    <a:gd name="connsiteX0" fmla="*/ 0 w 19658"/>
                    <a:gd name="connsiteY0" fmla="*/ 0 h 39304"/>
                    <a:gd name="connsiteX1" fmla="*/ 16192 w 19658"/>
                    <a:gd name="connsiteY1" fmla="*/ 5715 h 39304"/>
                    <a:gd name="connsiteX2" fmla="*/ 18097 w 19658"/>
                    <a:gd name="connsiteY2" fmla="*/ 34290 h 39304"/>
                    <a:gd name="connsiteX3" fmla="*/ 2857 w 19658"/>
                    <a:gd name="connsiteY3" fmla="*/ 39053 h 39304"/>
                    <a:gd name="connsiteX4" fmla="*/ 0 w 19658"/>
                    <a:gd name="connsiteY4" fmla="*/ 0 h 39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658" h="39304">
                      <a:moveTo>
                        <a:pt x="0" y="0"/>
                      </a:moveTo>
                      <a:cubicBezTo>
                        <a:pt x="0" y="0"/>
                        <a:pt x="14288" y="953"/>
                        <a:pt x="16192" y="5715"/>
                      </a:cubicBezTo>
                      <a:cubicBezTo>
                        <a:pt x="20955" y="17145"/>
                        <a:pt x="20002" y="27623"/>
                        <a:pt x="18097" y="34290"/>
                      </a:cubicBezTo>
                      <a:cubicBezTo>
                        <a:pt x="17145" y="40958"/>
                        <a:pt x="2857" y="39053"/>
                        <a:pt x="2857" y="39053"/>
                      </a:cubicBezTo>
                      <a:cubicBezTo>
                        <a:pt x="2857" y="39053"/>
                        <a:pt x="5715" y="20955"/>
                        <a:pt x="0" y="0"/>
                      </a:cubicBezTo>
                      <a:close/>
                    </a:path>
                  </a:pathLst>
                </a:custGeom>
                <a:solidFill>
                  <a:srgbClr val="D2E3E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98" name="Freeform: Shape 297"/>
                <p:cNvSpPr/>
                <p:nvPr/>
              </p:nvSpPr>
              <p:spPr>
                <a:xfrm>
                  <a:off x="6275069" y="3135629"/>
                  <a:ext cx="18097" cy="40005"/>
                </a:xfrm>
                <a:custGeom>
                  <a:avLst/>
                  <a:gdLst>
                    <a:gd name="connsiteX0" fmla="*/ 12382 w 18097"/>
                    <a:gd name="connsiteY0" fmla="*/ 20002 h 40005"/>
                    <a:gd name="connsiteX1" fmla="*/ 18098 w 18097"/>
                    <a:gd name="connsiteY1" fmla="*/ 10477 h 40005"/>
                    <a:gd name="connsiteX2" fmla="*/ 16193 w 18097"/>
                    <a:gd name="connsiteY2" fmla="*/ 5715 h 40005"/>
                    <a:gd name="connsiteX3" fmla="*/ 0 w 18097"/>
                    <a:gd name="connsiteY3" fmla="*/ 0 h 40005"/>
                    <a:gd name="connsiteX4" fmla="*/ 2857 w 18097"/>
                    <a:gd name="connsiteY4" fmla="*/ 40005 h 40005"/>
                    <a:gd name="connsiteX5" fmla="*/ 12382 w 18097"/>
                    <a:gd name="connsiteY5" fmla="*/ 20002 h 40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097" h="40005">
                      <a:moveTo>
                        <a:pt x="12382" y="20002"/>
                      </a:moveTo>
                      <a:cubicBezTo>
                        <a:pt x="12382" y="17145"/>
                        <a:pt x="10478" y="10477"/>
                        <a:pt x="18098" y="10477"/>
                      </a:cubicBezTo>
                      <a:cubicBezTo>
                        <a:pt x="18098" y="8572"/>
                        <a:pt x="17145" y="6668"/>
                        <a:pt x="16193" y="5715"/>
                      </a:cubicBezTo>
                      <a:cubicBezTo>
                        <a:pt x="14288" y="952"/>
                        <a:pt x="0" y="0"/>
                        <a:pt x="0" y="0"/>
                      </a:cubicBezTo>
                      <a:cubicBezTo>
                        <a:pt x="5715" y="20955"/>
                        <a:pt x="2857" y="40005"/>
                        <a:pt x="2857" y="40005"/>
                      </a:cubicBezTo>
                      <a:cubicBezTo>
                        <a:pt x="2857" y="40005"/>
                        <a:pt x="13335" y="23813"/>
                        <a:pt x="12382" y="20002"/>
                      </a:cubicBezTo>
                      <a:close/>
                    </a:path>
                  </a:pathLst>
                </a:custGeom>
                <a:solidFill>
                  <a:srgbClr val="B0CEC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99" name="Freeform: Shape 298"/>
                <p:cNvSpPr/>
                <p:nvPr/>
              </p:nvSpPr>
              <p:spPr>
                <a:xfrm>
                  <a:off x="6283642" y="3142297"/>
                  <a:ext cx="8572" cy="22028"/>
                </a:xfrm>
                <a:custGeom>
                  <a:avLst/>
                  <a:gdLst>
                    <a:gd name="connsiteX0" fmla="*/ 0 w 8572"/>
                    <a:gd name="connsiteY0" fmla="*/ 10477 h 22028"/>
                    <a:gd name="connsiteX1" fmla="*/ 4763 w 8572"/>
                    <a:gd name="connsiteY1" fmla="*/ 21907 h 22028"/>
                    <a:gd name="connsiteX2" fmla="*/ 8572 w 8572"/>
                    <a:gd name="connsiteY2" fmla="*/ 11430 h 22028"/>
                    <a:gd name="connsiteX3" fmla="*/ 3810 w 8572"/>
                    <a:gd name="connsiteY3" fmla="*/ 0 h 22028"/>
                    <a:gd name="connsiteX4" fmla="*/ 0 w 8572"/>
                    <a:gd name="connsiteY4" fmla="*/ 10477 h 2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2" h="22028">
                      <a:moveTo>
                        <a:pt x="0" y="10477"/>
                      </a:moveTo>
                      <a:cubicBezTo>
                        <a:pt x="0" y="16192"/>
                        <a:pt x="1905" y="20955"/>
                        <a:pt x="4763" y="21907"/>
                      </a:cubicBezTo>
                      <a:cubicBezTo>
                        <a:pt x="7620" y="22860"/>
                        <a:pt x="8572" y="18097"/>
                        <a:pt x="8572" y="11430"/>
                      </a:cubicBezTo>
                      <a:cubicBezTo>
                        <a:pt x="8572" y="5715"/>
                        <a:pt x="6668" y="952"/>
                        <a:pt x="3810" y="0"/>
                      </a:cubicBezTo>
                      <a:cubicBezTo>
                        <a:pt x="1905" y="0"/>
                        <a:pt x="0" y="4763"/>
                        <a:pt x="0" y="10477"/>
                      </a:cubicBezTo>
                      <a:close/>
                    </a:path>
                  </a:pathLst>
                </a:custGeom>
                <a:solidFill>
                  <a:srgbClr val="E4EF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  <p:sp>
            <p:nvSpPr>
              <p:cNvPr id="276" name="Freeform: Shape 275"/>
              <p:cNvSpPr/>
              <p:nvPr/>
            </p:nvSpPr>
            <p:spPr>
              <a:xfrm>
                <a:off x="6094094" y="3014555"/>
                <a:ext cx="216218" cy="109643"/>
              </a:xfrm>
              <a:custGeom>
                <a:avLst/>
                <a:gdLst>
                  <a:gd name="connsiteX0" fmla="*/ 216218 w 216218"/>
                  <a:gd name="connsiteY0" fmla="*/ 109644 h 109643"/>
                  <a:gd name="connsiteX1" fmla="*/ 216218 w 216218"/>
                  <a:gd name="connsiteY1" fmla="*/ 109644 h 109643"/>
                  <a:gd name="connsiteX2" fmla="*/ 216218 w 216218"/>
                  <a:gd name="connsiteY2" fmla="*/ 109644 h 109643"/>
                  <a:gd name="connsiteX3" fmla="*/ 77153 w 216218"/>
                  <a:gd name="connsiteY3" fmla="*/ 78211 h 109643"/>
                  <a:gd name="connsiteX4" fmla="*/ 76200 w 216218"/>
                  <a:gd name="connsiteY4" fmla="*/ 78211 h 109643"/>
                  <a:gd name="connsiteX5" fmla="*/ 76200 w 216218"/>
                  <a:gd name="connsiteY5" fmla="*/ 78211 h 109643"/>
                  <a:gd name="connsiteX6" fmla="*/ 34290 w 216218"/>
                  <a:gd name="connsiteY6" fmla="*/ 80116 h 109643"/>
                  <a:gd name="connsiteX7" fmla="*/ 11430 w 216218"/>
                  <a:gd name="connsiteY7" fmla="*/ 87736 h 109643"/>
                  <a:gd name="connsiteX8" fmla="*/ 2857 w 216218"/>
                  <a:gd name="connsiteY8" fmla="*/ 97261 h 109643"/>
                  <a:gd name="connsiteX9" fmla="*/ 0 w 216218"/>
                  <a:gd name="connsiteY9" fmla="*/ 96309 h 109643"/>
                  <a:gd name="connsiteX10" fmla="*/ 112395 w 216218"/>
                  <a:gd name="connsiteY10" fmla="*/ 106 h 109643"/>
                  <a:gd name="connsiteX11" fmla="*/ 161925 w 216218"/>
                  <a:gd name="connsiteY11" fmla="*/ 11536 h 109643"/>
                  <a:gd name="connsiteX12" fmla="*/ 161925 w 216218"/>
                  <a:gd name="connsiteY12" fmla="*/ 11536 h 109643"/>
                  <a:gd name="connsiteX13" fmla="*/ 216218 w 216218"/>
                  <a:gd name="connsiteY13" fmla="*/ 109644 h 10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6218" h="109643">
                    <a:moveTo>
                      <a:pt x="216218" y="109644"/>
                    </a:moveTo>
                    <a:cubicBezTo>
                      <a:pt x="216218" y="109644"/>
                      <a:pt x="216218" y="109644"/>
                      <a:pt x="216218" y="109644"/>
                    </a:cubicBezTo>
                    <a:cubicBezTo>
                      <a:pt x="216218" y="109644"/>
                      <a:pt x="216218" y="109644"/>
                      <a:pt x="216218" y="109644"/>
                    </a:cubicBezTo>
                    <a:cubicBezTo>
                      <a:pt x="216218" y="109644"/>
                      <a:pt x="144780" y="80116"/>
                      <a:pt x="77153" y="78211"/>
                    </a:cubicBezTo>
                    <a:cubicBezTo>
                      <a:pt x="77153" y="78211"/>
                      <a:pt x="77153" y="78211"/>
                      <a:pt x="76200" y="78211"/>
                    </a:cubicBezTo>
                    <a:cubicBezTo>
                      <a:pt x="76200" y="78211"/>
                      <a:pt x="76200" y="78211"/>
                      <a:pt x="76200" y="78211"/>
                    </a:cubicBezTo>
                    <a:cubicBezTo>
                      <a:pt x="58103" y="78211"/>
                      <a:pt x="44768" y="79164"/>
                      <a:pt x="34290" y="80116"/>
                    </a:cubicBezTo>
                    <a:cubicBezTo>
                      <a:pt x="22860" y="82021"/>
                      <a:pt x="16193" y="84879"/>
                      <a:pt x="11430" y="87736"/>
                    </a:cubicBezTo>
                    <a:cubicBezTo>
                      <a:pt x="4763" y="92499"/>
                      <a:pt x="3810" y="96309"/>
                      <a:pt x="2857" y="97261"/>
                    </a:cubicBezTo>
                    <a:cubicBezTo>
                      <a:pt x="0" y="98214"/>
                      <a:pt x="0" y="96309"/>
                      <a:pt x="0" y="96309"/>
                    </a:cubicBezTo>
                    <a:cubicBezTo>
                      <a:pt x="0" y="96309"/>
                      <a:pt x="6668" y="-3704"/>
                      <a:pt x="112395" y="106"/>
                    </a:cubicBezTo>
                    <a:cubicBezTo>
                      <a:pt x="132398" y="1059"/>
                      <a:pt x="148590" y="4869"/>
                      <a:pt x="161925" y="11536"/>
                    </a:cubicBezTo>
                    <a:cubicBezTo>
                      <a:pt x="161925" y="11536"/>
                      <a:pt x="161925" y="11536"/>
                      <a:pt x="161925" y="11536"/>
                    </a:cubicBezTo>
                    <a:cubicBezTo>
                      <a:pt x="217170" y="38206"/>
                      <a:pt x="216218" y="104881"/>
                      <a:pt x="216218" y="109644"/>
                    </a:cubicBezTo>
                    <a:close/>
                  </a:path>
                </a:pathLst>
              </a:custGeom>
              <a:solidFill>
                <a:srgbClr val="E3EE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77" name="Freeform: Shape 276"/>
              <p:cNvSpPr/>
              <p:nvPr/>
            </p:nvSpPr>
            <p:spPr>
              <a:xfrm>
                <a:off x="6097509" y="3014561"/>
                <a:ext cx="108979" cy="82253"/>
              </a:xfrm>
              <a:custGeom>
                <a:avLst/>
                <a:gdLst>
                  <a:gd name="connsiteX0" fmla="*/ 108980 w 108979"/>
                  <a:gd name="connsiteY0" fmla="*/ 100 h 82253"/>
                  <a:gd name="connsiteX1" fmla="*/ 84215 w 108979"/>
                  <a:gd name="connsiteY1" fmla="*/ 8673 h 82253"/>
                  <a:gd name="connsiteX2" fmla="*/ 68975 w 108979"/>
                  <a:gd name="connsiteY2" fmla="*/ 17245 h 82253"/>
                  <a:gd name="connsiteX3" fmla="*/ 42305 w 108979"/>
                  <a:gd name="connsiteY3" fmla="*/ 45820 h 82253"/>
                  <a:gd name="connsiteX4" fmla="*/ 33732 w 108979"/>
                  <a:gd name="connsiteY4" fmla="*/ 67728 h 82253"/>
                  <a:gd name="connsiteX5" fmla="*/ 17540 w 108979"/>
                  <a:gd name="connsiteY5" fmla="*/ 80110 h 82253"/>
                  <a:gd name="connsiteX6" fmla="*/ 9920 w 108979"/>
                  <a:gd name="connsiteY6" fmla="*/ 82015 h 82253"/>
                  <a:gd name="connsiteX7" fmla="*/ 395 w 108979"/>
                  <a:gd name="connsiteY7" fmla="*/ 81063 h 82253"/>
                  <a:gd name="connsiteX8" fmla="*/ 1347 w 108979"/>
                  <a:gd name="connsiteY8" fmla="*/ 77253 h 82253"/>
                  <a:gd name="connsiteX9" fmla="*/ 3252 w 108979"/>
                  <a:gd name="connsiteY9" fmla="*/ 69633 h 82253"/>
                  <a:gd name="connsiteX10" fmla="*/ 33732 w 108979"/>
                  <a:gd name="connsiteY10" fmla="*/ 22960 h 82253"/>
                  <a:gd name="connsiteX11" fmla="*/ 108980 w 108979"/>
                  <a:gd name="connsiteY11" fmla="*/ 100 h 82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979" h="82253">
                    <a:moveTo>
                      <a:pt x="108980" y="100"/>
                    </a:moveTo>
                    <a:cubicBezTo>
                      <a:pt x="108980" y="100"/>
                      <a:pt x="97550" y="2005"/>
                      <a:pt x="84215" y="8673"/>
                    </a:cubicBezTo>
                    <a:cubicBezTo>
                      <a:pt x="78500" y="11530"/>
                      <a:pt x="73737" y="14388"/>
                      <a:pt x="68975" y="17245"/>
                    </a:cubicBezTo>
                    <a:cubicBezTo>
                      <a:pt x="58497" y="24865"/>
                      <a:pt x="48972" y="34390"/>
                      <a:pt x="42305" y="45820"/>
                    </a:cubicBezTo>
                    <a:cubicBezTo>
                      <a:pt x="38495" y="52488"/>
                      <a:pt x="35637" y="60108"/>
                      <a:pt x="33732" y="67728"/>
                    </a:cubicBezTo>
                    <a:cubicBezTo>
                      <a:pt x="31827" y="75348"/>
                      <a:pt x="23255" y="78205"/>
                      <a:pt x="17540" y="80110"/>
                    </a:cubicBezTo>
                    <a:cubicBezTo>
                      <a:pt x="14682" y="81063"/>
                      <a:pt x="12777" y="81063"/>
                      <a:pt x="9920" y="82015"/>
                    </a:cubicBezTo>
                    <a:cubicBezTo>
                      <a:pt x="8015" y="82015"/>
                      <a:pt x="1347" y="82968"/>
                      <a:pt x="395" y="81063"/>
                    </a:cubicBezTo>
                    <a:cubicBezTo>
                      <a:pt x="-558" y="80110"/>
                      <a:pt x="395" y="78205"/>
                      <a:pt x="1347" y="77253"/>
                    </a:cubicBezTo>
                    <a:cubicBezTo>
                      <a:pt x="2300" y="74395"/>
                      <a:pt x="3252" y="72490"/>
                      <a:pt x="3252" y="69633"/>
                    </a:cubicBezTo>
                    <a:cubicBezTo>
                      <a:pt x="8967" y="51535"/>
                      <a:pt x="19445" y="35343"/>
                      <a:pt x="33732" y="22960"/>
                    </a:cubicBezTo>
                    <a:cubicBezTo>
                      <a:pt x="54687" y="4863"/>
                      <a:pt x="82310" y="-852"/>
                      <a:pt x="108980" y="100"/>
                    </a:cubicBezTo>
                    <a:close/>
                  </a:path>
                </a:pathLst>
              </a:custGeom>
              <a:solidFill>
                <a:srgbClr val="CCE0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grpSp>
            <p:nvGrpSpPr>
              <p:cNvPr id="278" name="Graphic 2"/>
              <p:cNvGrpSpPr/>
              <p:nvPr/>
            </p:nvGrpSpPr>
            <p:grpSpPr>
              <a:xfrm>
                <a:off x="6093842" y="3071812"/>
                <a:ext cx="218521" cy="58929"/>
                <a:chOff x="6093842" y="3071812"/>
                <a:chExt cx="218521" cy="58929"/>
              </a:xfrm>
            </p:grpSpPr>
            <p:grpSp>
              <p:nvGrpSpPr>
                <p:cNvPr id="286" name="Graphic 2"/>
                <p:cNvGrpSpPr/>
                <p:nvPr/>
              </p:nvGrpSpPr>
              <p:grpSpPr>
                <a:xfrm>
                  <a:off x="6093842" y="3071812"/>
                  <a:ext cx="205277" cy="58929"/>
                  <a:chOff x="6093842" y="3071812"/>
                  <a:chExt cx="205277" cy="58929"/>
                </a:xfrm>
              </p:grpSpPr>
              <p:sp>
                <p:nvSpPr>
                  <p:cNvPr id="289" name="Freeform: Shape 288"/>
                  <p:cNvSpPr/>
                  <p:nvPr/>
                </p:nvSpPr>
                <p:spPr>
                  <a:xfrm>
                    <a:off x="6095939" y="3083196"/>
                    <a:ext cx="203180" cy="47544"/>
                  </a:xfrm>
                  <a:custGeom>
                    <a:avLst/>
                    <a:gdLst>
                      <a:gd name="connsiteX0" fmla="*/ 71497 w 203180"/>
                      <a:gd name="connsiteY0" fmla="*/ 45 h 47544"/>
                      <a:gd name="connsiteX1" fmla="*/ 4822 w 203180"/>
                      <a:gd name="connsiteY1" fmla="*/ 17190 h 47544"/>
                      <a:gd name="connsiteX2" fmla="*/ 60 w 203180"/>
                      <a:gd name="connsiteY2" fmla="*/ 42908 h 47544"/>
                      <a:gd name="connsiteX3" fmla="*/ 3870 w 203180"/>
                      <a:gd name="connsiteY3" fmla="*/ 36240 h 47544"/>
                      <a:gd name="connsiteX4" fmla="*/ 74355 w 203180"/>
                      <a:gd name="connsiteY4" fmla="*/ 20048 h 47544"/>
                      <a:gd name="connsiteX5" fmla="*/ 202942 w 203180"/>
                      <a:gd name="connsiteY5" fmla="*/ 46718 h 47544"/>
                      <a:gd name="connsiteX6" fmla="*/ 201990 w 203180"/>
                      <a:gd name="connsiteY6" fmla="*/ 38145 h 47544"/>
                      <a:gd name="connsiteX7" fmla="*/ 71497 w 203180"/>
                      <a:gd name="connsiteY7" fmla="*/ 45 h 47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3180" h="47544">
                        <a:moveTo>
                          <a:pt x="71497" y="45"/>
                        </a:moveTo>
                        <a:cubicBezTo>
                          <a:pt x="18157" y="-907"/>
                          <a:pt x="9585" y="13380"/>
                          <a:pt x="4822" y="17190"/>
                        </a:cubicBezTo>
                        <a:cubicBezTo>
                          <a:pt x="-893" y="35288"/>
                          <a:pt x="60" y="42908"/>
                          <a:pt x="60" y="42908"/>
                        </a:cubicBezTo>
                        <a:cubicBezTo>
                          <a:pt x="60" y="42908"/>
                          <a:pt x="1012" y="37193"/>
                          <a:pt x="3870" y="36240"/>
                        </a:cubicBezTo>
                        <a:cubicBezTo>
                          <a:pt x="7680" y="34335"/>
                          <a:pt x="2917" y="18143"/>
                          <a:pt x="74355" y="20048"/>
                        </a:cubicBezTo>
                        <a:cubicBezTo>
                          <a:pt x="141982" y="21953"/>
                          <a:pt x="202942" y="46718"/>
                          <a:pt x="202942" y="46718"/>
                        </a:cubicBezTo>
                        <a:cubicBezTo>
                          <a:pt x="202942" y="46718"/>
                          <a:pt x="203895" y="51480"/>
                          <a:pt x="201990" y="38145"/>
                        </a:cubicBezTo>
                        <a:cubicBezTo>
                          <a:pt x="188655" y="33383"/>
                          <a:pt x="131505" y="1950"/>
                          <a:pt x="71497" y="45"/>
                        </a:cubicBezTo>
                        <a:close/>
                      </a:path>
                    </a:pathLst>
                  </a:custGeom>
                  <a:solidFill>
                    <a:srgbClr val="779B9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290" name="Freeform: Shape 289"/>
                  <p:cNvSpPr/>
                  <p:nvPr/>
                </p:nvSpPr>
                <p:spPr>
                  <a:xfrm>
                    <a:off x="6094034" y="3076529"/>
                    <a:ext cx="203180" cy="47544"/>
                  </a:xfrm>
                  <a:custGeom>
                    <a:avLst/>
                    <a:gdLst>
                      <a:gd name="connsiteX0" fmla="*/ 71497 w 203180"/>
                      <a:gd name="connsiteY0" fmla="*/ 45 h 47544"/>
                      <a:gd name="connsiteX1" fmla="*/ 4822 w 203180"/>
                      <a:gd name="connsiteY1" fmla="*/ 17190 h 47544"/>
                      <a:gd name="connsiteX2" fmla="*/ 60 w 203180"/>
                      <a:gd name="connsiteY2" fmla="*/ 42908 h 47544"/>
                      <a:gd name="connsiteX3" fmla="*/ 3870 w 203180"/>
                      <a:gd name="connsiteY3" fmla="*/ 36240 h 47544"/>
                      <a:gd name="connsiteX4" fmla="*/ 72450 w 203180"/>
                      <a:gd name="connsiteY4" fmla="*/ 22905 h 47544"/>
                      <a:gd name="connsiteX5" fmla="*/ 202942 w 203180"/>
                      <a:gd name="connsiteY5" fmla="*/ 46718 h 47544"/>
                      <a:gd name="connsiteX6" fmla="*/ 201990 w 203180"/>
                      <a:gd name="connsiteY6" fmla="*/ 38145 h 47544"/>
                      <a:gd name="connsiteX7" fmla="*/ 71497 w 203180"/>
                      <a:gd name="connsiteY7" fmla="*/ 45 h 475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3180" h="47544">
                        <a:moveTo>
                          <a:pt x="71497" y="45"/>
                        </a:moveTo>
                        <a:cubicBezTo>
                          <a:pt x="18157" y="-907"/>
                          <a:pt x="9585" y="13380"/>
                          <a:pt x="4822" y="17190"/>
                        </a:cubicBezTo>
                        <a:cubicBezTo>
                          <a:pt x="-893" y="35288"/>
                          <a:pt x="60" y="42908"/>
                          <a:pt x="60" y="42908"/>
                        </a:cubicBezTo>
                        <a:cubicBezTo>
                          <a:pt x="60" y="42908"/>
                          <a:pt x="1012" y="37193"/>
                          <a:pt x="3870" y="36240"/>
                        </a:cubicBezTo>
                        <a:cubicBezTo>
                          <a:pt x="7680" y="34335"/>
                          <a:pt x="1012" y="21000"/>
                          <a:pt x="72450" y="22905"/>
                        </a:cubicBezTo>
                        <a:cubicBezTo>
                          <a:pt x="140077" y="24810"/>
                          <a:pt x="202942" y="46718"/>
                          <a:pt x="202942" y="46718"/>
                        </a:cubicBezTo>
                        <a:cubicBezTo>
                          <a:pt x="202942" y="46718"/>
                          <a:pt x="203895" y="51480"/>
                          <a:pt x="201990" y="38145"/>
                        </a:cubicBezTo>
                        <a:cubicBezTo>
                          <a:pt x="189607" y="33383"/>
                          <a:pt x="132457" y="998"/>
                          <a:pt x="71497" y="45"/>
                        </a:cubicBezTo>
                        <a:close/>
                      </a:path>
                    </a:pathLst>
                  </a:custGeom>
                  <a:solidFill>
                    <a:srgbClr val="87B6B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291" name="Freeform: Shape 290"/>
                  <p:cNvSpPr/>
                  <p:nvPr/>
                </p:nvSpPr>
                <p:spPr>
                  <a:xfrm>
                    <a:off x="6093842" y="3071812"/>
                    <a:ext cx="202420" cy="47434"/>
                  </a:xfrm>
                  <a:custGeom>
                    <a:avLst/>
                    <a:gdLst>
                      <a:gd name="connsiteX0" fmla="*/ 202182 w 202420"/>
                      <a:gd name="connsiteY0" fmla="*/ 46673 h 47434"/>
                      <a:gd name="connsiteX1" fmla="*/ 101217 w 202420"/>
                      <a:gd name="connsiteY1" fmla="*/ 24765 h 47434"/>
                      <a:gd name="connsiteX2" fmla="*/ 71689 w 202420"/>
                      <a:gd name="connsiteY2" fmla="*/ 22860 h 47434"/>
                      <a:gd name="connsiteX3" fmla="*/ 52639 w 202420"/>
                      <a:gd name="connsiteY3" fmla="*/ 22860 h 47434"/>
                      <a:gd name="connsiteX4" fmla="*/ 31684 w 202420"/>
                      <a:gd name="connsiteY4" fmla="*/ 23813 h 47434"/>
                      <a:gd name="connsiteX5" fmla="*/ 3109 w 202420"/>
                      <a:gd name="connsiteY5" fmla="*/ 36195 h 47434"/>
                      <a:gd name="connsiteX6" fmla="*/ 252 w 202420"/>
                      <a:gd name="connsiteY6" fmla="*/ 44768 h 47434"/>
                      <a:gd name="connsiteX7" fmla="*/ 5014 w 202420"/>
                      <a:gd name="connsiteY7" fmla="*/ 17145 h 47434"/>
                      <a:gd name="connsiteX8" fmla="*/ 34542 w 202420"/>
                      <a:gd name="connsiteY8" fmla="*/ 2857 h 47434"/>
                      <a:gd name="connsiteX9" fmla="*/ 59307 w 202420"/>
                      <a:gd name="connsiteY9" fmla="*/ 0 h 47434"/>
                      <a:gd name="connsiteX10" fmla="*/ 71689 w 202420"/>
                      <a:gd name="connsiteY10" fmla="*/ 0 h 47434"/>
                      <a:gd name="connsiteX11" fmla="*/ 106932 w 202420"/>
                      <a:gd name="connsiteY11" fmla="*/ 3810 h 47434"/>
                      <a:gd name="connsiteX12" fmla="*/ 201229 w 202420"/>
                      <a:gd name="connsiteY12" fmla="*/ 37147 h 47434"/>
                      <a:gd name="connsiteX13" fmla="*/ 202182 w 202420"/>
                      <a:gd name="connsiteY13" fmla="*/ 46673 h 474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2420" h="47434">
                        <a:moveTo>
                          <a:pt x="202182" y="46673"/>
                        </a:moveTo>
                        <a:cubicBezTo>
                          <a:pt x="202182" y="46673"/>
                          <a:pt x="156462" y="30480"/>
                          <a:pt x="101217" y="24765"/>
                        </a:cubicBezTo>
                        <a:cubicBezTo>
                          <a:pt x="91692" y="23813"/>
                          <a:pt x="81214" y="22860"/>
                          <a:pt x="71689" y="22860"/>
                        </a:cubicBezTo>
                        <a:cubicBezTo>
                          <a:pt x="64069" y="22860"/>
                          <a:pt x="58354" y="22860"/>
                          <a:pt x="52639" y="22860"/>
                        </a:cubicBezTo>
                        <a:cubicBezTo>
                          <a:pt x="44067" y="22860"/>
                          <a:pt x="37399" y="23813"/>
                          <a:pt x="31684" y="23813"/>
                        </a:cubicBezTo>
                        <a:cubicBezTo>
                          <a:pt x="3109" y="26670"/>
                          <a:pt x="5967" y="35243"/>
                          <a:pt x="3109" y="36195"/>
                        </a:cubicBezTo>
                        <a:cubicBezTo>
                          <a:pt x="252" y="37147"/>
                          <a:pt x="252" y="44768"/>
                          <a:pt x="252" y="44768"/>
                        </a:cubicBezTo>
                        <a:cubicBezTo>
                          <a:pt x="252" y="44768"/>
                          <a:pt x="-1653" y="35243"/>
                          <a:pt x="5014" y="17145"/>
                        </a:cubicBezTo>
                        <a:cubicBezTo>
                          <a:pt x="8824" y="14288"/>
                          <a:pt x="13587" y="6668"/>
                          <a:pt x="34542" y="2857"/>
                        </a:cubicBezTo>
                        <a:cubicBezTo>
                          <a:pt x="41209" y="1905"/>
                          <a:pt x="49782" y="953"/>
                          <a:pt x="59307" y="0"/>
                        </a:cubicBezTo>
                        <a:cubicBezTo>
                          <a:pt x="63117" y="0"/>
                          <a:pt x="66927" y="0"/>
                          <a:pt x="71689" y="0"/>
                        </a:cubicBezTo>
                        <a:cubicBezTo>
                          <a:pt x="83119" y="0"/>
                          <a:pt x="95502" y="1905"/>
                          <a:pt x="106932" y="3810"/>
                        </a:cubicBezTo>
                        <a:cubicBezTo>
                          <a:pt x="153604" y="12382"/>
                          <a:pt x="191704" y="34290"/>
                          <a:pt x="201229" y="37147"/>
                        </a:cubicBezTo>
                        <a:cubicBezTo>
                          <a:pt x="203134" y="51435"/>
                          <a:pt x="202182" y="46673"/>
                          <a:pt x="202182" y="46673"/>
                        </a:cubicBezTo>
                        <a:close/>
                      </a:path>
                    </a:pathLst>
                  </a:custGeom>
                  <a:solidFill>
                    <a:srgbClr val="BCD6D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292" name="Freeform: Shape 291"/>
                  <p:cNvSpPr/>
                  <p:nvPr/>
                </p:nvSpPr>
                <p:spPr>
                  <a:xfrm>
                    <a:off x="6093842" y="3075621"/>
                    <a:ext cx="33589" cy="41909"/>
                  </a:xfrm>
                  <a:custGeom>
                    <a:avLst/>
                    <a:gdLst>
                      <a:gd name="connsiteX0" fmla="*/ 33589 w 33589"/>
                      <a:gd name="connsiteY0" fmla="*/ 0 h 41909"/>
                      <a:gd name="connsiteX1" fmla="*/ 31684 w 33589"/>
                      <a:gd name="connsiteY1" fmla="*/ 20003 h 41909"/>
                      <a:gd name="connsiteX2" fmla="*/ 31684 w 33589"/>
                      <a:gd name="connsiteY2" fmla="*/ 20955 h 41909"/>
                      <a:gd name="connsiteX3" fmla="*/ 3109 w 33589"/>
                      <a:gd name="connsiteY3" fmla="*/ 33338 h 41909"/>
                      <a:gd name="connsiteX4" fmla="*/ 252 w 33589"/>
                      <a:gd name="connsiteY4" fmla="*/ 41910 h 41909"/>
                      <a:gd name="connsiteX5" fmla="*/ 5014 w 33589"/>
                      <a:gd name="connsiteY5" fmla="*/ 14288 h 41909"/>
                      <a:gd name="connsiteX6" fmla="*/ 33589 w 33589"/>
                      <a:gd name="connsiteY6" fmla="*/ 0 h 4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589" h="41909">
                        <a:moveTo>
                          <a:pt x="33589" y="0"/>
                        </a:moveTo>
                        <a:cubicBezTo>
                          <a:pt x="31684" y="9525"/>
                          <a:pt x="31684" y="20003"/>
                          <a:pt x="31684" y="20003"/>
                        </a:cubicBezTo>
                        <a:cubicBezTo>
                          <a:pt x="31684" y="20003"/>
                          <a:pt x="31684" y="20955"/>
                          <a:pt x="31684" y="20955"/>
                        </a:cubicBezTo>
                        <a:cubicBezTo>
                          <a:pt x="3109" y="23813"/>
                          <a:pt x="5967" y="32385"/>
                          <a:pt x="3109" y="33338"/>
                        </a:cubicBezTo>
                        <a:cubicBezTo>
                          <a:pt x="252" y="34290"/>
                          <a:pt x="252" y="41910"/>
                          <a:pt x="252" y="41910"/>
                        </a:cubicBezTo>
                        <a:cubicBezTo>
                          <a:pt x="252" y="41910"/>
                          <a:pt x="-1653" y="32385"/>
                          <a:pt x="5014" y="14288"/>
                        </a:cubicBezTo>
                        <a:cubicBezTo>
                          <a:pt x="7872" y="11430"/>
                          <a:pt x="13587" y="3810"/>
                          <a:pt x="33589" y="0"/>
                        </a:cubicBezTo>
                        <a:close/>
                      </a:path>
                    </a:pathLst>
                  </a:custGeom>
                  <a:solidFill>
                    <a:srgbClr val="8BB8B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  <p:sp>
                <p:nvSpPr>
                  <p:cNvPr id="293" name="Freeform: Shape 292"/>
                  <p:cNvSpPr/>
                  <p:nvPr/>
                </p:nvSpPr>
                <p:spPr>
                  <a:xfrm>
                    <a:off x="6146481" y="3073717"/>
                    <a:ext cx="53340" cy="23812"/>
                  </a:xfrm>
                  <a:custGeom>
                    <a:avLst/>
                    <a:gdLst>
                      <a:gd name="connsiteX0" fmla="*/ 53340 w 53340"/>
                      <a:gd name="connsiteY0" fmla="*/ 3810 h 23812"/>
                      <a:gd name="connsiteX1" fmla="*/ 48578 w 53340"/>
                      <a:gd name="connsiteY1" fmla="*/ 23813 h 23812"/>
                      <a:gd name="connsiteX2" fmla="*/ 19050 w 53340"/>
                      <a:gd name="connsiteY2" fmla="*/ 21907 h 23812"/>
                      <a:gd name="connsiteX3" fmla="*/ 0 w 53340"/>
                      <a:gd name="connsiteY3" fmla="*/ 21907 h 23812"/>
                      <a:gd name="connsiteX4" fmla="*/ 6668 w 53340"/>
                      <a:gd name="connsiteY4" fmla="*/ 0 h 23812"/>
                      <a:gd name="connsiteX5" fmla="*/ 19050 w 53340"/>
                      <a:gd name="connsiteY5" fmla="*/ 0 h 23812"/>
                      <a:gd name="connsiteX6" fmla="*/ 53340 w 53340"/>
                      <a:gd name="connsiteY6" fmla="*/ 3810 h 23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340" h="23812">
                        <a:moveTo>
                          <a:pt x="53340" y="3810"/>
                        </a:moveTo>
                        <a:cubicBezTo>
                          <a:pt x="50482" y="9525"/>
                          <a:pt x="48578" y="17145"/>
                          <a:pt x="48578" y="23813"/>
                        </a:cubicBezTo>
                        <a:cubicBezTo>
                          <a:pt x="39053" y="22860"/>
                          <a:pt x="28575" y="21907"/>
                          <a:pt x="19050" y="21907"/>
                        </a:cubicBezTo>
                        <a:cubicBezTo>
                          <a:pt x="11430" y="21907"/>
                          <a:pt x="5715" y="21907"/>
                          <a:pt x="0" y="21907"/>
                        </a:cubicBezTo>
                        <a:cubicBezTo>
                          <a:pt x="1905" y="11430"/>
                          <a:pt x="4763" y="3810"/>
                          <a:pt x="6668" y="0"/>
                        </a:cubicBezTo>
                        <a:cubicBezTo>
                          <a:pt x="10478" y="0"/>
                          <a:pt x="14288" y="0"/>
                          <a:pt x="19050" y="0"/>
                        </a:cubicBezTo>
                        <a:cubicBezTo>
                          <a:pt x="30480" y="0"/>
                          <a:pt x="42863" y="952"/>
                          <a:pt x="53340" y="3810"/>
                        </a:cubicBezTo>
                        <a:close/>
                      </a:path>
                    </a:pathLst>
                  </a:custGeom>
                  <a:solidFill>
                    <a:srgbClr val="D4E5E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4050"/>
                  </a:p>
                </p:txBody>
              </p:sp>
            </p:grpSp>
            <p:sp>
              <p:nvSpPr>
                <p:cNvPr id="287" name="Freeform: Shape 286"/>
                <p:cNvSpPr/>
                <p:nvPr/>
              </p:nvSpPr>
              <p:spPr>
                <a:xfrm>
                  <a:off x="6284449" y="3095454"/>
                  <a:ext cx="26007" cy="34848"/>
                </a:xfrm>
                <a:custGeom>
                  <a:avLst/>
                  <a:gdLst>
                    <a:gd name="connsiteX0" fmla="*/ 25862 w 26007"/>
                    <a:gd name="connsiteY0" fmla="*/ 9695 h 34848"/>
                    <a:gd name="connsiteX1" fmla="*/ 16337 w 26007"/>
                    <a:gd name="connsiteY1" fmla="*/ 32555 h 34848"/>
                    <a:gd name="connsiteX2" fmla="*/ 145 w 26007"/>
                    <a:gd name="connsiteY2" fmla="*/ 25887 h 34848"/>
                    <a:gd name="connsiteX3" fmla="*/ 9670 w 26007"/>
                    <a:gd name="connsiteY3" fmla="*/ 2075 h 34848"/>
                    <a:gd name="connsiteX4" fmla="*/ 25862 w 26007"/>
                    <a:gd name="connsiteY4" fmla="*/ 9695 h 34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007" h="34848">
                      <a:moveTo>
                        <a:pt x="25862" y="9695"/>
                      </a:moveTo>
                      <a:cubicBezTo>
                        <a:pt x="26815" y="17315"/>
                        <a:pt x="23005" y="27792"/>
                        <a:pt x="16337" y="32555"/>
                      </a:cubicBezTo>
                      <a:cubicBezTo>
                        <a:pt x="9670" y="37317"/>
                        <a:pt x="1097" y="34460"/>
                        <a:pt x="145" y="25887"/>
                      </a:cubicBezTo>
                      <a:cubicBezTo>
                        <a:pt x="-808" y="18267"/>
                        <a:pt x="3002" y="7790"/>
                        <a:pt x="9670" y="2075"/>
                      </a:cubicBezTo>
                      <a:cubicBezTo>
                        <a:pt x="16337" y="-2688"/>
                        <a:pt x="24910" y="1122"/>
                        <a:pt x="25862" y="9695"/>
                      </a:cubicBezTo>
                      <a:close/>
                    </a:path>
                  </a:pathLst>
                </a:custGeom>
                <a:solidFill>
                  <a:srgbClr val="A4C6C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88" name="Freeform: Shape 287"/>
                <p:cNvSpPr/>
                <p:nvPr/>
              </p:nvSpPr>
              <p:spPr>
                <a:xfrm>
                  <a:off x="6292067" y="3099695"/>
                  <a:ext cx="20296" cy="30910"/>
                </a:xfrm>
                <a:custGeom>
                  <a:avLst/>
                  <a:gdLst>
                    <a:gd name="connsiteX0" fmla="*/ 20149 w 20296"/>
                    <a:gd name="connsiteY0" fmla="*/ 7359 h 30910"/>
                    <a:gd name="connsiteX1" fmla="*/ 12529 w 20296"/>
                    <a:gd name="connsiteY1" fmla="*/ 28314 h 30910"/>
                    <a:gd name="connsiteX2" fmla="*/ 147 w 20296"/>
                    <a:gd name="connsiteY2" fmla="*/ 23551 h 30910"/>
                    <a:gd name="connsiteX3" fmla="*/ 7767 w 20296"/>
                    <a:gd name="connsiteY3" fmla="*/ 2596 h 30910"/>
                    <a:gd name="connsiteX4" fmla="*/ 20149 w 20296"/>
                    <a:gd name="connsiteY4" fmla="*/ 7359 h 30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96" h="30910">
                      <a:moveTo>
                        <a:pt x="20149" y="7359"/>
                      </a:moveTo>
                      <a:cubicBezTo>
                        <a:pt x="21102" y="14026"/>
                        <a:pt x="17292" y="23551"/>
                        <a:pt x="12529" y="28314"/>
                      </a:cubicBezTo>
                      <a:cubicBezTo>
                        <a:pt x="6814" y="33076"/>
                        <a:pt x="2052" y="31171"/>
                        <a:pt x="147" y="23551"/>
                      </a:cubicBezTo>
                      <a:cubicBezTo>
                        <a:pt x="-806" y="16884"/>
                        <a:pt x="3004" y="7359"/>
                        <a:pt x="7767" y="2596"/>
                      </a:cubicBezTo>
                      <a:cubicBezTo>
                        <a:pt x="12529" y="-2166"/>
                        <a:pt x="18244" y="-261"/>
                        <a:pt x="20149" y="7359"/>
                      </a:cubicBezTo>
                      <a:close/>
                    </a:path>
                  </a:pathLst>
                </a:custGeom>
                <a:solidFill>
                  <a:srgbClr val="DCEA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  <p:grpSp>
            <p:nvGrpSpPr>
              <p:cNvPr id="279" name="Graphic 2"/>
              <p:cNvGrpSpPr/>
              <p:nvPr/>
            </p:nvGrpSpPr>
            <p:grpSpPr>
              <a:xfrm>
                <a:off x="6103143" y="3109506"/>
                <a:ext cx="166815" cy="120793"/>
                <a:chOff x="6103143" y="3109506"/>
                <a:chExt cx="166815" cy="120793"/>
              </a:xfrm>
            </p:grpSpPr>
            <p:sp>
              <p:nvSpPr>
                <p:cNvPr id="281" name="Freeform: Shape 280"/>
                <p:cNvSpPr/>
                <p:nvPr/>
              </p:nvSpPr>
              <p:spPr>
                <a:xfrm>
                  <a:off x="6103143" y="3109660"/>
                  <a:ext cx="166815" cy="119688"/>
                </a:xfrm>
                <a:custGeom>
                  <a:avLst/>
                  <a:gdLst>
                    <a:gd name="connsiteX0" fmla="*/ 85249 w 166815"/>
                    <a:gd name="connsiteY0" fmla="*/ 119314 h 119688"/>
                    <a:gd name="connsiteX1" fmla="*/ 71914 w 166815"/>
                    <a:gd name="connsiteY1" fmla="*/ 117409 h 119688"/>
                    <a:gd name="connsiteX2" fmla="*/ 14764 w 166815"/>
                    <a:gd name="connsiteY2" fmla="*/ 71689 h 119688"/>
                    <a:gd name="connsiteX3" fmla="*/ 2381 w 166815"/>
                    <a:gd name="connsiteY3" fmla="*/ 38352 h 119688"/>
                    <a:gd name="connsiteX4" fmla="*/ 476 w 166815"/>
                    <a:gd name="connsiteY4" fmla="*/ 7872 h 119688"/>
                    <a:gd name="connsiteX5" fmla="*/ 55721 w 166815"/>
                    <a:gd name="connsiteY5" fmla="*/ 252 h 119688"/>
                    <a:gd name="connsiteX6" fmla="*/ 163354 w 166815"/>
                    <a:gd name="connsiteY6" fmla="*/ 14539 h 119688"/>
                    <a:gd name="connsiteX7" fmla="*/ 85249 w 166815"/>
                    <a:gd name="connsiteY7" fmla="*/ 119314 h 119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6815" h="119688">
                      <a:moveTo>
                        <a:pt x="85249" y="119314"/>
                      </a:moveTo>
                      <a:cubicBezTo>
                        <a:pt x="80486" y="119314"/>
                        <a:pt x="76676" y="118362"/>
                        <a:pt x="71914" y="117409"/>
                      </a:cubicBezTo>
                      <a:cubicBezTo>
                        <a:pt x="33814" y="107884"/>
                        <a:pt x="14764" y="71689"/>
                        <a:pt x="14764" y="71689"/>
                      </a:cubicBezTo>
                      <a:cubicBezTo>
                        <a:pt x="14764" y="71689"/>
                        <a:pt x="7144" y="57402"/>
                        <a:pt x="2381" y="38352"/>
                      </a:cubicBezTo>
                      <a:cubicBezTo>
                        <a:pt x="-1429" y="21207"/>
                        <a:pt x="476" y="7872"/>
                        <a:pt x="476" y="7872"/>
                      </a:cubicBezTo>
                      <a:cubicBezTo>
                        <a:pt x="476" y="7872"/>
                        <a:pt x="10001" y="-1653"/>
                        <a:pt x="55721" y="252"/>
                      </a:cubicBezTo>
                      <a:cubicBezTo>
                        <a:pt x="79534" y="1204"/>
                        <a:pt x="114776" y="5014"/>
                        <a:pt x="163354" y="14539"/>
                      </a:cubicBezTo>
                      <a:cubicBezTo>
                        <a:pt x="165259" y="15492"/>
                        <a:pt x="188119" y="126934"/>
                        <a:pt x="85249" y="119314"/>
                      </a:cubicBezTo>
                      <a:close/>
                    </a:path>
                  </a:pathLst>
                </a:custGeom>
                <a:solidFill>
                  <a:srgbClr val="3E848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82" name="Freeform: Shape 281"/>
                <p:cNvSpPr/>
                <p:nvPr/>
              </p:nvSpPr>
              <p:spPr>
                <a:xfrm>
                  <a:off x="6103143" y="3110575"/>
                  <a:ext cx="79533" cy="115541"/>
                </a:xfrm>
                <a:custGeom>
                  <a:avLst/>
                  <a:gdLst>
                    <a:gd name="connsiteX0" fmla="*/ 79534 w 79533"/>
                    <a:gd name="connsiteY0" fmla="*/ 115541 h 115541"/>
                    <a:gd name="connsiteX1" fmla="*/ 15716 w 79533"/>
                    <a:gd name="connsiteY1" fmla="*/ 70774 h 115541"/>
                    <a:gd name="connsiteX2" fmla="*/ 2381 w 79533"/>
                    <a:gd name="connsiteY2" fmla="*/ 37436 h 115541"/>
                    <a:gd name="connsiteX3" fmla="*/ 476 w 79533"/>
                    <a:gd name="connsiteY3" fmla="*/ 6956 h 115541"/>
                    <a:gd name="connsiteX4" fmla="*/ 42386 w 79533"/>
                    <a:gd name="connsiteY4" fmla="*/ 1241 h 115541"/>
                    <a:gd name="connsiteX5" fmla="*/ 79534 w 79533"/>
                    <a:gd name="connsiteY5" fmla="*/ 115541 h 115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533" h="115541">
                      <a:moveTo>
                        <a:pt x="79534" y="115541"/>
                      </a:moveTo>
                      <a:cubicBezTo>
                        <a:pt x="41434" y="106016"/>
                        <a:pt x="15716" y="70774"/>
                        <a:pt x="15716" y="70774"/>
                      </a:cubicBezTo>
                      <a:cubicBezTo>
                        <a:pt x="15716" y="70774"/>
                        <a:pt x="7144" y="56486"/>
                        <a:pt x="2381" y="37436"/>
                      </a:cubicBezTo>
                      <a:cubicBezTo>
                        <a:pt x="-1429" y="20291"/>
                        <a:pt x="476" y="6956"/>
                        <a:pt x="476" y="6956"/>
                      </a:cubicBezTo>
                      <a:cubicBezTo>
                        <a:pt x="476" y="6956"/>
                        <a:pt x="20479" y="-3521"/>
                        <a:pt x="42386" y="1241"/>
                      </a:cubicBezTo>
                      <a:cubicBezTo>
                        <a:pt x="36671" y="12671"/>
                        <a:pt x="40481" y="87919"/>
                        <a:pt x="79534" y="115541"/>
                      </a:cubicBezTo>
                      <a:close/>
                    </a:path>
                  </a:pathLst>
                </a:custGeom>
                <a:solidFill>
                  <a:srgbClr val="3E67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83" name="Freeform: Shape 282"/>
                <p:cNvSpPr/>
                <p:nvPr/>
              </p:nvSpPr>
              <p:spPr>
                <a:xfrm>
                  <a:off x="6125899" y="3110864"/>
                  <a:ext cx="100592" cy="119062"/>
                </a:xfrm>
                <a:custGeom>
                  <a:avLst/>
                  <a:gdLst>
                    <a:gd name="connsiteX0" fmla="*/ 52015 w 100592"/>
                    <a:gd name="connsiteY0" fmla="*/ 1905 h 119062"/>
                    <a:gd name="connsiteX1" fmla="*/ 27250 w 100592"/>
                    <a:gd name="connsiteY1" fmla="*/ 0 h 119062"/>
                    <a:gd name="connsiteX2" fmla="*/ 6295 w 100592"/>
                    <a:gd name="connsiteY2" fmla="*/ 0 h 119062"/>
                    <a:gd name="connsiteX3" fmla="*/ 580 w 100592"/>
                    <a:gd name="connsiteY3" fmla="*/ 6668 h 119062"/>
                    <a:gd name="connsiteX4" fmla="*/ 32965 w 100592"/>
                    <a:gd name="connsiteY4" fmla="*/ 110490 h 119062"/>
                    <a:gd name="connsiteX5" fmla="*/ 49157 w 100592"/>
                    <a:gd name="connsiteY5" fmla="*/ 117158 h 119062"/>
                    <a:gd name="connsiteX6" fmla="*/ 62492 w 100592"/>
                    <a:gd name="connsiteY6" fmla="*/ 119063 h 119062"/>
                    <a:gd name="connsiteX7" fmla="*/ 100592 w 100592"/>
                    <a:gd name="connsiteY7" fmla="*/ 111443 h 119062"/>
                    <a:gd name="connsiteX8" fmla="*/ 69160 w 100592"/>
                    <a:gd name="connsiteY8" fmla="*/ 3810 h 119062"/>
                    <a:gd name="connsiteX9" fmla="*/ 52015 w 100592"/>
                    <a:gd name="connsiteY9" fmla="*/ 1905 h 119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592" h="119062">
                      <a:moveTo>
                        <a:pt x="52015" y="1905"/>
                      </a:moveTo>
                      <a:cubicBezTo>
                        <a:pt x="42490" y="953"/>
                        <a:pt x="34870" y="953"/>
                        <a:pt x="27250" y="0"/>
                      </a:cubicBezTo>
                      <a:cubicBezTo>
                        <a:pt x="18677" y="0"/>
                        <a:pt x="12010" y="0"/>
                        <a:pt x="6295" y="0"/>
                      </a:cubicBezTo>
                      <a:cubicBezTo>
                        <a:pt x="3437" y="3810"/>
                        <a:pt x="580" y="6668"/>
                        <a:pt x="580" y="6668"/>
                      </a:cubicBezTo>
                      <a:cubicBezTo>
                        <a:pt x="580" y="6668"/>
                        <a:pt x="-7040" y="60960"/>
                        <a:pt x="32965" y="110490"/>
                      </a:cubicBezTo>
                      <a:cubicBezTo>
                        <a:pt x="37727" y="113348"/>
                        <a:pt x="43442" y="115253"/>
                        <a:pt x="49157" y="117158"/>
                      </a:cubicBezTo>
                      <a:cubicBezTo>
                        <a:pt x="52967" y="118110"/>
                        <a:pt x="57730" y="119063"/>
                        <a:pt x="62492" y="119063"/>
                      </a:cubicBezTo>
                      <a:cubicBezTo>
                        <a:pt x="68207" y="119063"/>
                        <a:pt x="94877" y="112395"/>
                        <a:pt x="100592" y="111443"/>
                      </a:cubicBezTo>
                      <a:cubicBezTo>
                        <a:pt x="77732" y="102870"/>
                        <a:pt x="58682" y="59055"/>
                        <a:pt x="69160" y="3810"/>
                      </a:cubicBezTo>
                      <a:cubicBezTo>
                        <a:pt x="68207" y="2858"/>
                        <a:pt x="52015" y="2858"/>
                        <a:pt x="52015" y="1905"/>
                      </a:cubicBezTo>
                      <a:close/>
                    </a:path>
                  </a:pathLst>
                </a:custGeom>
                <a:solidFill>
                  <a:srgbClr val="104F4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84" name="Freeform: Shape 283"/>
                <p:cNvSpPr/>
                <p:nvPr/>
              </p:nvSpPr>
              <p:spPr>
                <a:xfrm>
                  <a:off x="6103619" y="3109506"/>
                  <a:ext cx="164782" cy="24218"/>
                </a:xfrm>
                <a:custGeom>
                  <a:avLst/>
                  <a:gdLst>
                    <a:gd name="connsiteX0" fmla="*/ 163830 w 164782"/>
                    <a:gd name="connsiteY0" fmla="*/ 20408 h 24218"/>
                    <a:gd name="connsiteX1" fmla="*/ 164783 w 164782"/>
                    <a:gd name="connsiteY1" fmla="*/ 24218 h 24218"/>
                    <a:gd name="connsiteX2" fmla="*/ 162878 w 164782"/>
                    <a:gd name="connsiteY2" fmla="*/ 14693 h 24218"/>
                    <a:gd name="connsiteX3" fmla="*/ 953 w 164782"/>
                    <a:gd name="connsiteY3" fmla="*/ 8026 h 24218"/>
                    <a:gd name="connsiteX4" fmla="*/ 0 w 164782"/>
                    <a:gd name="connsiteY4" fmla="*/ 13741 h 24218"/>
                    <a:gd name="connsiteX5" fmla="*/ 163830 w 164782"/>
                    <a:gd name="connsiteY5" fmla="*/ 20408 h 24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82" h="24218">
                      <a:moveTo>
                        <a:pt x="163830" y="20408"/>
                      </a:moveTo>
                      <a:cubicBezTo>
                        <a:pt x="163830" y="20408"/>
                        <a:pt x="164783" y="21361"/>
                        <a:pt x="164783" y="24218"/>
                      </a:cubicBezTo>
                      <a:cubicBezTo>
                        <a:pt x="163830" y="15646"/>
                        <a:pt x="162878" y="14693"/>
                        <a:pt x="162878" y="14693"/>
                      </a:cubicBezTo>
                      <a:cubicBezTo>
                        <a:pt x="23813" y="-13882"/>
                        <a:pt x="953" y="8026"/>
                        <a:pt x="953" y="8026"/>
                      </a:cubicBezTo>
                      <a:cubicBezTo>
                        <a:pt x="953" y="8026"/>
                        <a:pt x="0" y="7073"/>
                        <a:pt x="0" y="13741"/>
                      </a:cubicBezTo>
                      <a:cubicBezTo>
                        <a:pt x="4763" y="10883"/>
                        <a:pt x="37148" y="-5309"/>
                        <a:pt x="163830" y="20408"/>
                      </a:cubicBezTo>
                      <a:close/>
                    </a:path>
                  </a:pathLst>
                </a:custGeom>
                <a:solidFill>
                  <a:srgbClr val="345C5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  <p:sp>
              <p:nvSpPr>
                <p:cNvPr id="285" name="Freeform: Shape 284"/>
                <p:cNvSpPr/>
                <p:nvPr/>
              </p:nvSpPr>
              <p:spPr>
                <a:xfrm>
                  <a:off x="6103619" y="3129914"/>
                  <a:ext cx="165586" cy="100384"/>
                </a:xfrm>
                <a:custGeom>
                  <a:avLst/>
                  <a:gdLst>
                    <a:gd name="connsiteX0" fmla="*/ 82868 w 165586"/>
                    <a:gd name="connsiteY0" fmla="*/ 92393 h 100384"/>
                    <a:gd name="connsiteX1" fmla="*/ 13335 w 165586"/>
                    <a:gd name="connsiteY1" fmla="*/ 43815 h 100384"/>
                    <a:gd name="connsiteX2" fmla="*/ 953 w 165586"/>
                    <a:gd name="connsiteY2" fmla="*/ 11430 h 100384"/>
                    <a:gd name="connsiteX3" fmla="*/ 0 w 165586"/>
                    <a:gd name="connsiteY3" fmla="*/ 8573 h 100384"/>
                    <a:gd name="connsiteX4" fmla="*/ 1905 w 165586"/>
                    <a:gd name="connsiteY4" fmla="*/ 19050 h 100384"/>
                    <a:gd name="connsiteX5" fmla="*/ 14288 w 165586"/>
                    <a:gd name="connsiteY5" fmla="*/ 51435 h 100384"/>
                    <a:gd name="connsiteX6" fmla="*/ 83820 w 165586"/>
                    <a:gd name="connsiteY6" fmla="*/ 100013 h 100384"/>
                    <a:gd name="connsiteX7" fmla="*/ 163830 w 165586"/>
                    <a:gd name="connsiteY7" fmla="*/ 0 h 100384"/>
                    <a:gd name="connsiteX8" fmla="*/ 82868 w 165586"/>
                    <a:gd name="connsiteY8" fmla="*/ 92393 h 100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86" h="100384">
                      <a:moveTo>
                        <a:pt x="82868" y="92393"/>
                      </a:moveTo>
                      <a:cubicBezTo>
                        <a:pt x="36195" y="88583"/>
                        <a:pt x="13335" y="43815"/>
                        <a:pt x="13335" y="43815"/>
                      </a:cubicBezTo>
                      <a:cubicBezTo>
                        <a:pt x="13335" y="43815"/>
                        <a:pt x="4763" y="30480"/>
                        <a:pt x="953" y="11430"/>
                      </a:cubicBezTo>
                      <a:cubicBezTo>
                        <a:pt x="953" y="10478"/>
                        <a:pt x="953" y="9525"/>
                        <a:pt x="0" y="8573"/>
                      </a:cubicBezTo>
                      <a:cubicBezTo>
                        <a:pt x="0" y="11430"/>
                        <a:pt x="953" y="15240"/>
                        <a:pt x="1905" y="19050"/>
                      </a:cubicBezTo>
                      <a:cubicBezTo>
                        <a:pt x="5715" y="38100"/>
                        <a:pt x="14288" y="51435"/>
                        <a:pt x="14288" y="51435"/>
                      </a:cubicBezTo>
                      <a:cubicBezTo>
                        <a:pt x="14288" y="51435"/>
                        <a:pt x="38100" y="96203"/>
                        <a:pt x="83820" y="100013"/>
                      </a:cubicBezTo>
                      <a:cubicBezTo>
                        <a:pt x="173355" y="106680"/>
                        <a:pt x="167640" y="21908"/>
                        <a:pt x="163830" y="0"/>
                      </a:cubicBezTo>
                      <a:cubicBezTo>
                        <a:pt x="167640" y="28575"/>
                        <a:pt x="164783" y="98108"/>
                        <a:pt x="82868" y="92393"/>
                      </a:cubicBezTo>
                      <a:close/>
                    </a:path>
                  </a:pathLst>
                </a:custGeom>
                <a:solidFill>
                  <a:srgbClr val="779B9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4050"/>
                </a:p>
              </p:txBody>
            </p:sp>
          </p:grpSp>
          <p:sp>
            <p:nvSpPr>
              <p:cNvPr id="280" name="Freeform: Shape 279"/>
              <p:cNvSpPr/>
              <p:nvPr/>
            </p:nvSpPr>
            <p:spPr>
              <a:xfrm>
                <a:off x="6165848" y="3020368"/>
                <a:ext cx="77514" cy="44640"/>
              </a:xfrm>
              <a:custGeom>
                <a:avLst/>
                <a:gdLst>
                  <a:gd name="connsiteX0" fmla="*/ 53024 w 77514"/>
                  <a:gd name="connsiteY0" fmla="*/ 9 h 44640"/>
                  <a:gd name="connsiteX1" fmla="*/ 8256 w 77514"/>
                  <a:gd name="connsiteY1" fmla="*/ 17154 h 44640"/>
                  <a:gd name="connsiteX2" fmla="*/ 5399 w 77514"/>
                  <a:gd name="connsiteY2" fmla="*/ 19059 h 44640"/>
                  <a:gd name="connsiteX3" fmla="*/ 9209 w 77514"/>
                  <a:gd name="connsiteY3" fmla="*/ 42871 h 44640"/>
                  <a:gd name="connsiteX4" fmla="*/ 13019 w 77514"/>
                  <a:gd name="connsiteY4" fmla="*/ 43824 h 44640"/>
                  <a:gd name="connsiteX5" fmla="*/ 60644 w 77514"/>
                  <a:gd name="connsiteY5" fmla="*/ 31441 h 44640"/>
                  <a:gd name="connsiteX6" fmla="*/ 65406 w 77514"/>
                  <a:gd name="connsiteY6" fmla="*/ 27631 h 44640"/>
                  <a:gd name="connsiteX7" fmla="*/ 53024 w 77514"/>
                  <a:gd name="connsiteY7" fmla="*/ 9 h 44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514" h="44640">
                    <a:moveTo>
                      <a:pt x="53024" y="9"/>
                    </a:moveTo>
                    <a:cubicBezTo>
                      <a:pt x="53024" y="9"/>
                      <a:pt x="27306" y="-944"/>
                      <a:pt x="8256" y="17154"/>
                    </a:cubicBezTo>
                    <a:cubicBezTo>
                      <a:pt x="7304" y="18106"/>
                      <a:pt x="6351" y="18106"/>
                      <a:pt x="5399" y="19059"/>
                    </a:cubicBezTo>
                    <a:cubicBezTo>
                      <a:pt x="-3174" y="27631"/>
                      <a:pt x="-1269" y="39061"/>
                      <a:pt x="9209" y="42871"/>
                    </a:cubicBezTo>
                    <a:cubicBezTo>
                      <a:pt x="9209" y="42871"/>
                      <a:pt x="13019" y="43824"/>
                      <a:pt x="13019" y="43824"/>
                    </a:cubicBezTo>
                    <a:cubicBezTo>
                      <a:pt x="30164" y="46681"/>
                      <a:pt x="47309" y="41919"/>
                      <a:pt x="60644" y="31441"/>
                    </a:cubicBezTo>
                    <a:cubicBezTo>
                      <a:pt x="62549" y="30489"/>
                      <a:pt x="64454" y="28584"/>
                      <a:pt x="65406" y="27631"/>
                    </a:cubicBezTo>
                    <a:cubicBezTo>
                      <a:pt x="73979" y="20964"/>
                      <a:pt x="93029" y="7629"/>
                      <a:pt x="53024" y="9"/>
                    </a:cubicBezTo>
                    <a:close/>
                  </a:path>
                </a:pathLst>
              </a:custGeom>
              <a:solidFill>
                <a:srgbClr val="F0F6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grpSp>
          <p:nvGrpSpPr>
            <p:cNvPr id="251" name="Graphic 2"/>
            <p:cNvGrpSpPr/>
            <p:nvPr/>
          </p:nvGrpSpPr>
          <p:grpSpPr>
            <a:xfrm>
              <a:off x="6132194" y="3327998"/>
              <a:ext cx="120266" cy="105135"/>
              <a:chOff x="6132194" y="3327998"/>
              <a:chExt cx="120266" cy="105135"/>
            </a:xfrm>
          </p:grpSpPr>
          <p:sp>
            <p:nvSpPr>
              <p:cNvPr id="263" name="Freeform: Shape 262"/>
              <p:cNvSpPr/>
              <p:nvPr/>
            </p:nvSpPr>
            <p:spPr>
              <a:xfrm>
                <a:off x="6132194" y="3327998"/>
                <a:ext cx="120015" cy="105135"/>
              </a:xfrm>
              <a:custGeom>
                <a:avLst/>
                <a:gdLst>
                  <a:gd name="connsiteX0" fmla="*/ 120015 w 120015"/>
                  <a:gd name="connsiteY0" fmla="*/ 88619 h 105135"/>
                  <a:gd name="connsiteX1" fmla="*/ 13335 w 120015"/>
                  <a:gd name="connsiteY1" fmla="*/ 36 h 105135"/>
                  <a:gd name="connsiteX2" fmla="*/ 0 w 120015"/>
                  <a:gd name="connsiteY2" fmla="*/ 17181 h 105135"/>
                  <a:gd name="connsiteX3" fmla="*/ 11430 w 120015"/>
                  <a:gd name="connsiteY3" fmla="*/ 89571 h 105135"/>
                  <a:gd name="connsiteX4" fmla="*/ 106680 w 120015"/>
                  <a:gd name="connsiteY4" fmla="*/ 104811 h 105135"/>
                  <a:gd name="connsiteX5" fmla="*/ 120015 w 120015"/>
                  <a:gd name="connsiteY5" fmla="*/ 88619 h 105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015" h="105135">
                    <a:moveTo>
                      <a:pt x="120015" y="88619"/>
                    </a:moveTo>
                    <a:cubicBezTo>
                      <a:pt x="120015" y="88619"/>
                      <a:pt x="39053" y="3846"/>
                      <a:pt x="13335" y="36"/>
                    </a:cubicBezTo>
                    <a:cubicBezTo>
                      <a:pt x="6668" y="-916"/>
                      <a:pt x="0" y="17181"/>
                      <a:pt x="0" y="17181"/>
                    </a:cubicBezTo>
                    <a:cubicBezTo>
                      <a:pt x="0" y="17181"/>
                      <a:pt x="6668" y="79094"/>
                      <a:pt x="11430" y="89571"/>
                    </a:cubicBezTo>
                    <a:cubicBezTo>
                      <a:pt x="16193" y="100049"/>
                      <a:pt x="103823" y="106716"/>
                      <a:pt x="106680" y="104811"/>
                    </a:cubicBezTo>
                    <a:cubicBezTo>
                      <a:pt x="108585" y="104811"/>
                      <a:pt x="120015" y="88619"/>
                      <a:pt x="120015" y="88619"/>
                    </a:cubicBezTo>
                    <a:close/>
                  </a:path>
                </a:pathLst>
              </a:custGeom>
              <a:solidFill>
                <a:srgbClr val="ECF3F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64" name="Freeform: Shape 263"/>
              <p:cNvSpPr/>
              <p:nvPr/>
            </p:nvSpPr>
            <p:spPr>
              <a:xfrm>
                <a:off x="6136004" y="3328987"/>
                <a:ext cx="116456" cy="97583"/>
              </a:xfrm>
              <a:custGeom>
                <a:avLst/>
                <a:gdLst>
                  <a:gd name="connsiteX0" fmla="*/ 108585 w 116456"/>
                  <a:gd name="connsiteY0" fmla="*/ 8573 h 97583"/>
                  <a:gd name="connsiteX1" fmla="*/ 116205 w 116456"/>
                  <a:gd name="connsiteY1" fmla="*/ 87630 h 97583"/>
                  <a:gd name="connsiteX2" fmla="*/ 106680 w 116456"/>
                  <a:gd name="connsiteY2" fmla="*/ 97155 h 97583"/>
                  <a:gd name="connsiteX3" fmla="*/ 0 w 116456"/>
                  <a:gd name="connsiteY3" fmla="*/ 9525 h 97583"/>
                  <a:gd name="connsiteX4" fmla="*/ 9525 w 116456"/>
                  <a:gd name="connsiteY4" fmla="*/ 0 h 97583"/>
                  <a:gd name="connsiteX5" fmla="*/ 34290 w 116456"/>
                  <a:gd name="connsiteY5" fmla="*/ 4763 h 97583"/>
                  <a:gd name="connsiteX6" fmla="*/ 108585 w 116456"/>
                  <a:gd name="connsiteY6" fmla="*/ 8573 h 9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456" h="97583">
                    <a:moveTo>
                      <a:pt x="108585" y="8573"/>
                    </a:moveTo>
                    <a:cubicBezTo>
                      <a:pt x="108585" y="8573"/>
                      <a:pt x="118110" y="86677"/>
                      <a:pt x="116205" y="87630"/>
                    </a:cubicBezTo>
                    <a:cubicBezTo>
                      <a:pt x="116205" y="87630"/>
                      <a:pt x="110490" y="100013"/>
                      <a:pt x="106680" y="97155"/>
                    </a:cubicBezTo>
                    <a:cubicBezTo>
                      <a:pt x="82868" y="83820"/>
                      <a:pt x="4763" y="19050"/>
                      <a:pt x="0" y="9525"/>
                    </a:cubicBezTo>
                    <a:lnTo>
                      <a:pt x="9525" y="0"/>
                    </a:lnTo>
                    <a:cubicBezTo>
                      <a:pt x="9525" y="0"/>
                      <a:pt x="9525" y="0"/>
                      <a:pt x="34290" y="4763"/>
                    </a:cubicBezTo>
                    <a:cubicBezTo>
                      <a:pt x="60007" y="9525"/>
                      <a:pt x="108585" y="8573"/>
                      <a:pt x="108585" y="8573"/>
                    </a:cubicBezTo>
                    <a:close/>
                  </a:path>
                </a:pathLst>
              </a:custGeom>
              <a:solidFill>
                <a:srgbClr val="BAD7D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65" name="Freeform: Shape 264"/>
              <p:cNvSpPr/>
              <p:nvPr/>
            </p:nvSpPr>
            <p:spPr>
              <a:xfrm>
                <a:off x="6136956" y="3328987"/>
                <a:ext cx="107632" cy="23695"/>
              </a:xfrm>
              <a:custGeom>
                <a:avLst/>
                <a:gdLst>
                  <a:gd name="connsiteX0" fmla="*/ 107632 w 107632"/>
                  <a:gd name="connsiteY0" fmla="*/ 8573 h 23695"/>
                  <a:gd name="connsiteX1" fmla="*/ 98107 w 107632"/>
                  <a:gd name="connsiteY1" fmla="*/ 18098 h 23695"/>
                  <a:gd name="connsiteX2" fmla="*/ 0 w 107632"/>
                  <a:gd name="connsiteY2" fmla="*/ 9525 h 23695"/>
                  <a:gd name="connsiteX3" fmla="*/ 9525 w 107632"/>
                  <a:gd name="connsiteY3" fmla="*/ 0 h 23695"/>
                  <a:gd name="connsiteX4" fmla="*/ 34290 w 107632"/>
                  <a:gd name="connsiteY4" fmla="*/ 4763 h 23695"/>
                  <a:gd name="connsiteX5" fmla="*/ 107632 w 107632"/>
                  <a:gd name="connsiteY5" fmla="*/ 8573 h 2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632" h="23695">
                    <a:moveTo>
                      <a:pt x="107632" y="8573"/>
                    </a:moveTo>
                    <a:lnTo>
                      <a:pt x="98107" y="18098"/>
                    </a:lnTo>
                    <a:cubicBezTo>
                      <a:pt x="98107" y="18098"/>
                      <a:pt x="37148" y="35243"/>
                      <a:pt x="0" y="9525"/>
                    </a:cubicBezTo>
                    <a:lnTo>
                      <a:pt x="9525" y="0"/>
                    </a:lnTo>
                    <a:cubicBezTo>
                      <a:pt x="9525" y="0"/>
                      <a:pt x="9525" y="0"/>
                      <a:pt x="34290" y="4763"/>
                    </a:cubicBezTo>
                    <a:cubicBezTo>
                      <a:pt x="59055" y="9525"/>
                      <a:pt x="107632" y="8573"/>
                      <a:pt x="107632" y="8573"/>
                    </a:cubicBezTo>
                    <a:close/>
                  </a:path>
                </a:pathLst>
              </a:custGeom>
              <a:solidFill>
                <a:srgbClr val="F5F9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66" name="Freeform: Shape 265"/>
              <p:cNvSpPr/>
              <p:nvPr/>
            </p:nvSpPr>
            <p:spPr>
              <a:xfrm>
                <a:off x="6136004" y="3338512"/>
                <a:ext cx="106931" cy="87954"/>
              </a:xfrm>
              <a:custGeom>
                <a:avLst/>
                <a:gdLst>
                  <a:gd name="connsiteX0" fmla="*/ 99060 w 106931"/>
                  <a:gd name="connsiteY0" fmla="*/ 8573 h 87954"/>
                  <a:gd name="connsiteX1" fmla="*/ 25718 w 106931"/>
                  <a:gd name="connsiteY1" fmla="*/ 4763 h 87954"/>
                  <a:gd name="connsiteX2" fmla="*/ 0 w 106931"/>
                  <a:gd name="connsiteY2" fmla="*/ 0 h 87954"/>
                  <a:gd name="connsiteX3" fmla="*/ 11430 w 106931"/>
                  <a:gd name="connsiteY3" fmla="*/ 72390 h 87954"/>
                  <a:gd name="connsiteX4" fmla="*/ 106680 w 106931"/>
                  <a:gd name="connsiteY4" fmla="*/ 87630 h 87954"/>
                  <a:gd name="connsiteX5" fmla="*/ 99060 w 106931"/>
                  <a:gd name="connsiteY5" fmla="*/ 8573 h 87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31" h="87954">
                    <a:moveTo>
                      <a:pt x="99060" y="8573"/>
                    </a:moveTo>
                    <a:cubicBezTo>
                      <a:pt x="99060" y="8573"/>
                      <a:pt x="50482" y="9525"/>
                      <a:pt x="25718" y="476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6668" y="61913"/>
                      <a:pt x="11430" y="72390"/>
                    </a:cubicBezTo>
                    <a:cubicBezTo>
                      <a:pt x="16193" y="82867"/>
                      <a:pt x="103822" y="89535"/>
                      <a:pt x="106680" y="87630"/>
                    </a:cubicBezTo>
                    <a:cubicBezTo>
                      <a:pt x="108585" y="86677"/>
                      <a:pt x="99060" y="8573"/>
                      <a:pt x="99060" y="8573"/>
                    </a:cubicBezTo>
                    <a:close/>
                  </a:path>
                </a:pathLst>
              </a:custGeom>
              <a:solidFill>
                <a:srgbClr val="E2F1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67" name="Freeform: Shape 266"/>
              <p:cNvSpPr/>
              <p:nvPr/>
            </p:nvSpPr>
            <p:spPr>
              <a:xfrm>
                <a:off x="6160769" y="3344226"/>
                <a:ext cx="78198" cy="64890"/>
              </a:xfrm>
              <a:custGeom>
                <a:avLst/>
                <a:gdLst>
                  <a:gd name="connsiteX0" fmla="*/ 72390 w 78198"/>
                  <a:gd name="connsiteY0" fmla="*/ 6668 h 64890"/>
                  <a:gd name="connsiteX1" fmla="*/ 18098 w 78198"/>
                  <a:gd name="connsiteY1" fmla="*/ 3810 h 64890"/>
                  <a:gd name="connsiteX2" fmla="*/ 0 w 78198"/>
                  <a:gd name="connsiteY2" fmla="*/ 0 h 64890"/>
                  <a:gd name="connsiteX3" fmla="*/ 8573 w 78198"/>
                  <a:gd name="connsiteY3" fmla="*/ 53340 h 64890"/>
                  <a:gd name="connsiteX4" fmla="*/ 78105 w 78198"/>
                  <a:gd name="connsiteY4" fmla="*/ 64770 h 64890"/>
                  <a:gd name="connsiteX5" fmla="*/ 72390 w 78198"/>
                  <a:gd name="connsiteY5" fmla="*/ 6668 h 64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198" h="64890">
                    <a:moveTo>
                      <a:pt x="72390" y="6668"/>
                    </a:moveTo>
                    <a:cubicBezTo>
                      <a:pt x="72390" y="6668"/>
                      <a:pt x="37148" y="7620"/>
                      <a:pt x="18098" y="381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4763" y="45720"/>
                      <a:pt x="8573" y="53340"/>
                    </a:cubicBezTo>
                    <a:cubicBezTo>
                      <a:pt x="12382" y="60960"/>
                      <a:pt x="77153" y="65723"/>
                      <a:pt x="78105" y="64770"/>
                    </a:cubicBezTo>
                    <a:cubicBezTo>
                      <a:pt x="79057" y="63818"/>
                      <a:pt x="72390" y="6668"/>
                      <a:pt x="72390" y="6668"/>
                    </a:cubicBezTo>
                    <a:close/>
                  </a:path>
                </a:pathLst>
              </a:custGeom>
              <a:solidFill>
                <a:srgbClr val="ECF6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  <p:sp>
          <p:nvSpPr>
            <p:cNvPr id="252" name="Freeform: Shape 251"/>
            <p:cNvSpPr/>
            <p:nvPr/>
          </p:nvSpPr>
          <p:spPr>
            <a:xfrm>
              <a:off x="6242485" y="3346131"/>
              <a:ext cx="131345" cy="125725"/>
            </a:xfrm>
            <a:custGeom>
              <a:avLst/>
              <a:gdLst>
                <a:gd name="connsiteX0" fmla="*/ 82114 w 131345"/>
                <a:gd name="connsiteY0" fmla="*/ 10478 h 125725"/>
                <a:gd name="connsiteX1" fmla="*/ 85924 w 131345"/>
                <a:gd name="connsiteY1" fmla="*/ 37148 h 125725"/>
                <a:gd name="connsiteX2" fmla="*/ 49729 w 131345"/>
                <a:gd name="connsiteY2" fmla="*/ 63818 h 125725"/>
                <a:gd name="connsiteX3" fmla="*/ 199 w 131345"/>
                <a:gd name="connsiteY3" fmla="*/ 96203 h 125725"/>
                <a:gd name="connsiteX4" fmla="*/ 12581 w 131345"/>
                <a:gd name="connsiteY4" fmla="*/ 123825 h 125725"/>
                <a:gd name="connsiteX5" fmla="*/ 111641 w 131345"/>
                <a:gd name="connsiteY5" fmla="*/ 68580 h 125725"/>
                <a:gd name="connsiteX6" fmla="*/ 130691 w 131345"/>
                <a:gd name="connsiteY6" fmla="*/ 30480 h 125725"/>
                <a:gd name="connsiteX7" fmla="*/ 129739 w 131345"/>
                <a:gd name="connsiteY7" fmla="*/ 0 h 125725"/>
                <a:gd name="connsiteX8" fmla="*/ 82114 w 131345"/>
                <a:gd name="connsiteY8" fmla="*/ 10478 h 12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345" h="125725">
                  <a:moveTo>
                    <a:pt x="82114" y="10478"/>
                  </a:moveTo>
                  <a:cubicBezTo>
                    <a:pt x="82114" y="10478"/>
                    <a:pt x="85924" y="32385"/>
                    <a:pt x="85924" y="37148"/>
                  </a:cubicBezTo>
                  <a:cubicBezTo>
                    <a:pt x="85924" y="42863"/>
                    <a:pt x="64016" y="54293"/>
                    <a:pt x="49729" y="63818"/>
                  </a:cubicBezTo>
                  <a:cubicBezTo>
                    <a:pt x="35441" y="73343"/>
                    <a:pt x="3056" y="92393"/>
                    <a:pt x="199" y="96203"/>
                  </a:cubicBezTo>
                  <a:cubicBezTo>
                    <a:pt x="-1706" y="100013"/>
                    <a:pt x="10676" y="112395"/>
                    <a:pt x="12581" y="123825"/>
                  </a:cubicBezTo>
                  <a:cubicBezTo>
                    <a:pt x="14486" y="135255"/>
                    <a:pt x="93544" y="92393"/>
                    <a:pt x="111641" y="68580"/>
                  </a:cubicBezTo>
                  <a:cubicBezTo>
                    <a:pt x="129739" y="44768"/>
                    <a:pt x="128786" y="46673"/>
                    <a:pt x="130691" y="30480"/>
                  </a:cubicBezTo>
                  <a:cubicBezTo>
                    <a:pt x="132596" y="14288"/>
                    <a:pt x="129739" y="0"/>
                    <a:pt x="129739" y="0"/>
                  </a:cubicBezTo>
                  <a:cubicBezTo>
                    <a:pt x="129739" y="0"/>
                    <a:pt x="110689" y="15240"/>
                    <a:pt x="82114" y="10478"/>
                  </a:cubicBezTo>
                  <a:close/>
                </a:path>
              </a:pathLst>
            </a:custGeom>
            <a:solidFill>
              <a:srgbClr val="EBF4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53" name="Freeform: Shape 252"/>
            <p:cNvSpPr/>
            <p:nvPr/>
          </p:nvSpPr>
          <p:spPr>
            <a:xfrm>
              <a:off x="6183709" y="3698438"/>
              <a:ext cx="88576" cy="87272"/>
            </a:xfrm>
            <a:custGeom>
              <a:avLst/>
              <a:gdLst>
                <a:gd name="connsiteX0" fmla="*/ 88502 w 88576"/>
                <a:gd name="connsiteY0" fmla="*/ 51554 h 87272"/>
                <a:gd name="connsiteX1" fmla="*/ 34210 w 88576"/>
                <a:gd name="connsiteY1" fmla="*/ 2024 h 87272"/>
                <a:gd name="connsiteX2" fmla="*/ 33257 w 88576"/>
                <a:gd name="connsiteY2" fmla="*/ 2024 h 87272"/>
                <a:gd name="connsiteX3" fmla="*/ 9445 w 88576"/>
                <a:gd name="connsiteY3" fmla="*/ 4881 h 87272"/>
                <a:gd name="connsiteX4" fmla="*/ 5635 w 88576"/>
                <a:gd name="connsiteY4" fmla="*/ 77271 h 87272"/>
                <a:gd name="connsiteX5" fmla="*/ 81835 w 88576"/>
                <a:gd name="connsiteY5" fmla="*/ 68699 h 87272"/>
                <a:gd name="connsiteX6" fmla="*/ 88502 w 88576"/>
                <a:gd name="connsiteY6" fmla="*/ 51554 h 8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576" h="87272">
                  <a:moveTo>
                    <a:pt x="88502" y="51554"/>
                  </a:moveTo>
                  <a:cubicBezTo>
                    <a:pt x="90407" y="41076"/>
                    <a:pt x="55165" y="8691"/>
                    <a:pt x="34210" y="2024"/>
                  </a:cubicBezTo>
                  <a:cubicBezTo>
                    <a:pt x="34210" y="2024"/>
                    <a:pt x="34210" y="2024"/>
                    <a:pt x="33257" y="2024"/>
                  </a:cubicBezTo>
                  <a:cubicBezTo>
                    <a:pt x="18017" y="-2739"/>
                    <a:pt x="10397" y="2024"/>
                    <a:pt x="9445" y="4881"/>
                  </a:cubicBezTo>
                  <a:cubicBezTo>
                    <a:pt x="-2938" y="40124"/>
                    <a:pt x="-1985" y="68699"/>
                    <a:pt x="5635" y="77271"/>
                  </a:cubicBezTo>
                  <a:cubicBezTo>
                    <a:pt x="15160" y="87749"/>
                    <a:pt x="65642" y="96321"/>
                    <a:pt x="81835" y="68699"/>
                  </a:cubicBezTo>
                  <a:cubicBezTo>
                    <a:pt x="85645" y="62984"/>
                    <a:pt x="86597" y="62984"/>
                    <a:pt x="88502" y="51554"/>
                  </a:cubicBezTo>
                  <a:close/>
                </a:path>
              </a:pathLst>
            </a:custGeom>
            <a:solidFill>
              <a:srgbClr val="A0C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54" name="Freeform: Shape 253"/>
            <p:cNvSpPr/>
            <p:nvPr/>
          </p:nvSpPr>
          <p:spPr>
            <a:xfrm>
              <a:off x="6185270" y="3712588"/>
              <a:ext cx="56490" cy="56215"/>
            </a:xfrm>
            <a:custGeom>
              <a:avLst/>
              <a:gdLst>
                <a:gd name="connsiteX0" fmla="*/ 56461 w 56490"/>
                <a:gd name="connsiteY0" fmla="*/ 33594 h 56215"/>
                <a:gd name="connsiteX1" fmla="*/ 21219 w 56490"/>
                <a:gd name="connsiteY1" fmla="*/ 1209 h 56215"/>
                <a:gd name="connsiteX2" fmla="*/ 21219 w 56490"/>
                <a:gd name="connsiteY2" fmla="*/ 1209 h 56215"/>
                <a:gd name="connsiteX3" fmla="*/ 5979 w 56490"/>
                <a:gd name="connsiteY3" fmla="*/ 3114 h 56215"/>
                <a:gd name="connsiteX4" fmla="*/ 4074 w 56490"/>
                <a:gd name="connsiteY4" fmla="*/ 49786 h 56215"/>
                <a:gd name="connsiteX5" fmla="*/ 53604 w 56490"/>
                <a:gd name="connsiteY5" fmla="*/ 44071 h 56215"/>
                <a:gd name="connsiteX6" fmla="*/ 56461 w 56490"/>
                <a:gd name="connsiteY6" fmla="*/ 33594 h 5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490" h="56215">
                  <a:moveTo>
                    <a:pt x="56461" y="33594"/>
                  </a:moveTo>
                  <a:cubicBezTo>
                    <a:pt x="57414" y="26926"/>
                    <a:pt x="34554" y="5971"/>
                    <a:pt x="21219" y="1209"/>
                  </a:cubicBezTo>
                  <a:cubicBezTo>
                    <a:pt x="21219" y="1209"/>
                    <a:pt x="21219" y="1209"/>
                    <a:pt x="21219" y="1209"/>
                  </a:cubicBezTo>
                  <a:cubicBezTo>
                    <a:pt x="11694" y="-1649"/>
                    <a:pt x="6931" y="1209"/>
                    <a:pt x="5979" y="3114"/>
                  </a:cubicBezTo>
                  <a:cubicBezTo>
                    <a:pt x="-1641" y="25974"/>
                    <a:pt x="-1641" y="44071"/>
                    <a:pt x="4074" y="49786"/>
                  </a:cubicBezTo>
                  <a:cubicBezTo>
                    <a:pt x="10741" y="56454"/>
                    <a:pt x="43126" y="62169"/>
                    <a:pt x="53604" y="44071"/>
                  </a:cubicBezTo>
                  <a:cubicBezTo>
                    <a:pt x="54556" y="41214"/>
                    <a:pt x="55509" y="41214"/>
                    <a:pt x="56461" y="33594"/>
                  </a:cubicBezTo>
                  <a:close/>
                </a:path>
              </a:pathLst>
            </a:custGeom>
            <a:solidFill>
              <a:srgbClr val="B5D0D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55" name="Freeform: Shape 254"/>
            <p:cNvSpPr/>
            <p:nvPr/>
          </p:nvSpPr>
          <p:spPr>
            <a:xfrm>
              <a:off x="6069733" y="3644158"/>
              <a:ext cx="83493" cy="90726"/>
            </a:xfrm>
            <a:custGeom>
              <a:avLst/>
              <a:gdLst>
                <a:gd name="connsiteX0" fmla="*/ 83416 w 83493"/>
                <a:gd name="connsiteY0" fmla="*/ 57256 h 90726"/>
                <a:gd name="connsiteX1" fmla="*/ 31981 w 83493"/>
                <a:gd name="connsiteY1" fmla="*/ 2964 h 90726"/>
                <a:gd name="connsiteX2" fmla="*/ 31028 w 83493"/>
                <a:gd name="connsiteY2" fmla="*/ 2964 h 90726"/>
                <a:gd name="connsiteX3" fmla="*/ 9121 w 83493"/>
                <a:gd name="connsiteY3" fmla="*/ 3916 h 90726"/>
                <a:gd name="connsiteX4" fmla="*/ 5311 w 83493"/>
                <a:gd name="connsiteY4" fmla="*/ 77259 h 90726"/>
                <a:gd name="connsiteX5" fmla="*/ 77701 w 83493"/>
                <a:gd name="connsiteY5" fmla="*/ 74401 h 90726"/>
                <a:gd name="connsiteX6" fmla="*/ 83416 w 83493"/>
                <a:gd name="connsiteY6" fmla="*/ 57256 h 9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93" h="90726">
                  <a:moveTo>
                    <a:pt x="83416" y="57256"/>
                  </a:moveTo>
                  <a:cubicBezTo>
                    <a:pt x="85321" y="46779"/>
                    <a:pt x="51983" y="10584"/>
                    <a:pt x="31981" y="2964"/>
                  </a:cubicBezTo>
                  <a:cubicBezTo>
                    <a:pt x="31981" y="2964"/>
                    <a:pt x="31981" y="2964"/>
                    <a:pt x="31028" y="2964"/>
                  </a:cubicBezTo>
                  <a:cubicBezTo>
                    <a:pt x="16741" y="-2751"/>
                    <a:pt x="10073" y="1059"/>
                    <a:pt x="9121" y="3916"/>
                  </a:cubicBezTo>
                  <a:cubicBezTo>
                    <a:pt x="-2309" y="39159"/>
                    <a:pt x="-2309" y="67734"/>
                    <a:pt x="5311" y="77259"/>
                  </a:cubicBezTo>
                  <a:cubicBezTo>
                    <a:pt x="13883" y="88689"/>
                    <a:pt x="61508" y="102024"/>
                    <a:pt x="77701" y="74401"/>
                  </a:cubicBezTo>
                  <a:cubicBezTo>
                    <a:pt x="80558" y="68686"/>
                    <a:pt x="80558" y="68686"/>
                    <a:pt x="83416" y="57256"/>
                  </a:cubicBezTo>
                  <a:close/>
                </a:path>
              </a:pathLst>
            </a:custGeom>
            <a:solidFill>
              <a:srgbClr val="A0C3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56" name="Freeform: Shape 255"/>
            <p:cNvSpPr/>
            <p:nvPr/>
          </p:nvSpPr>
          <p:spPr>
            <a:xfrm>
              <a:off x="6070108" y="3654040"/>
              <a:ext cx="61233" cy="66844"/>
            </a:xfrm>
            <a:custGeom>
              <a:avLst/>
              <a:gdLst>
                <a:gd name="connsiteX0" fmla="*/ 61133 w 61233"/>
                <a:gd name="connsiteY0" fmla="*/ 43564 h 66844"/>
                <a:gd name="connsiteX1" fmla="*/ 23033 w 61233"/>
                <a:gd name="connsiteY1" fmla="*/ 2606 h 66844"/>
                <a:gd name="connsiteX2" fmla="*/ 23033 w 61233"/>
                <a:gd name="connsiteY2" fmla="*/ 2606 h 66844"/>
                <a:gd name="connsiteX3" fmla="*/ 6841 w 61233"/>
                <a:gd name="connsiteY3" fmla="*/ 2606 h 66844"/>
                <a:gd name="connsiteX4" fmla="*/ 3983 w 61233"/>
                <a:gd name="connsiteY4" fmla="*/ 56899 h 66844"/>
                <a:gd name="connsiteX5" fmla="*/ 57323 w 61233"/>
                <a:gd name="connsiteY5" fmla="*/ 54994 h 66844"/>
                <a:gd name="connsiteX6" fmla="*/ 61133 w 61233"/>
                <a:gd name="connsiteY6" fmla="*/ 43564 h 6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233" h="66844">
                  <a:moveTo>
                    <a:pt x="61133" y="43564"/>
                  </a:moveTo>
                  <a:cubicBezTo>
                    <a:pt x="63038" y="35944"/>
                    <a:pt x="37321" y="9274"/>
                    <a:pt x="23033" y="2606"/>
                  </a:cubicBezTo>
                  <a:cubicBezTo>
                    <a:pt x="23033" y="2606"/>
                    <a:pt x="23033" y="2606"/>
                    <a:pt x="23033" y="2606"/>
                  </a:cubicBezTo>
                  <a:cubicBezTo>
                    <a:pt x="12555" y="-2156"/>
                    <a:pt x="6841" y="701"/>
                    <a:pt x="6841" y="2606"/>
                  </a:cubicBezTo>
                  <a:cubicBezTo>
                    <a:pt x="-1732" y="28324"/>
                    <a:pt x="-1732" y="49279"/>
                    <a:pt x="3983" y="56899"/>
                  </a:cubicBezTo>
                  <a:cubicBezTo>
                    <a:pt x="10651" y="65471"/>
                    <a:pt x="45893" y="74996"/>
                    <a:pt x="57323" y="54994"/>
                  </a:cubicBezTo>
                  <a:cubicBezTo>
                    <a:pt x="59228" y="51184"/>
                    <a:pt x="60181" y="52136"/>
                    <a:pt x="61133" y="43564"/>
                  </a:cubicBezTo>
                  <a:close/>
                </a:path>
              </a:pathLst>
            </a:custGeom>
            <a:solidFill>
              <a:srgbClr val="ADCB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57" name="Freeform: Shape 256"/>
            <p:cNvSpPr/>
            <p:nvPr/>
          </p:nvSpPr>
          <p:spPr>
            <a:xfrm>
              <a:off x="6232206" y="3509009"/>
              <a:ext cx="121919" cy="85725"/>
            </a:xfrm>
            <a:custGeom>
              <a:avLst/>
              <a:gdLst>
                <a:gd name="connsiteX0" fmla="*/ 24765 w 121919"/>
                <a:gd name="connsiteY0" fmla="*/ 18098 h 85725"/>
                <a:gd name="connsiteX1" fmla="*/ 1905 w 121919"/>
                <a:gd name="connsiteY1" fmla="*/ 69532 h 85725"/>
                <a:gd name="connsiteX2" fmla="*/ 0 w 121919"/>
                <a:gd name="connsiteY2" fmla="*/ 82867 h 85725"/>
                <a:gd name="connsiteX3" fmla="*/ 57150 w 121919"/>
                <a:gd name="connsiteY3" fmla="*/ 74295 h 85725"/>
                <a:gd name="connsiteX4" fmla="*/ 90488 w 121919"/>
                <a:gd name="connsiteY4" fmla="*/ 85725 h 85725"/>
                <a:gd name="connsiteX5" fmla="*/ 117157 w 121919"/>
                <a:gd name="connsiteY5" fmla="*/ 33338 h 85725"/>
                <a:gd name="connsiteX6" fmla="*/ 121920 w 121919"/>
                <a:gd name="connsiteY6" fmla="*/ 0 h 85725"/>
                <a:gd name="connsiteX7" fmla="*/ 24765 w 121919"/>
                <a:gd name="connsiteY7" fmla="*/ 18098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19" h="85725">
                  <a:moveTo>
                    <a:pt x="24765" y="18098"/>
                  </a:moveTo>
                  <a:cubicBezTo>
                    <a:pt x="24765" y="18098"/>
                    <a:pt x="4763" y="56198"/>
                    <a:pt x="1905" y="69532"/>
                  </a:cubicBezTo>
                  <a:cubicBezTo>
                    <a:pt x="0" y="82867"/>
                    <a:pt x="0" y="82867"/>
                    <a:pt x="0" y="82867"/>
                  </a:cubicBezTo>
                  <a:cubicBezTo>
                    <a:pt x="0" y="82867"/>
                    <a:pt x="23813" y="62865"/>
                    <a:pt x="57150" y="74295"/>
                  </a:cubicBezTo>
                  <a:cubicBezTo>
                    <a:pt x="90488" y="85725"/>
                    <a:pt x="90488" y="85725"/>
                    <a:pt x="90488" y="85725"/>
                  </a:cubicBezTo>
                  <a:cubicBezTo>
                    <a:pt x="90488" y="85725"/>
                    <a:pt x="113347" y="59055"/>
                    <a:pt x="117157" y="33338"/>
                  </a:cubicBezTo>
                  <a:cubicBezTo>
                    <a:pt x="121920" y="7620"/>
                    <a:pt x="121920" y="0"/>
                    <a:pt x="121920" y="0"/>
                  </a:cubicBezTo>
                  <a:cubicBezTo>
                    <a:pt x="121920" y="0"/>
                    <a:pt x="37148" y="7620"/>
                    <a:pt x="24765" y="18098"/>
                  </a:cubicBezTo>
                  <a:close/>
                </a:path>
              </a:pathLst>
            </a:custGeom>
            <a:solidFill>
              <a:srgbClr val="EBF4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sp>
          <p:nvSpPr>
            <p:cNvPr id="258" name="Freeform: Shape 257"/>
            <p:cNvSpPr/>
            <p:nvPr/>
          </p:nvSpPr>
          <p:spPr>
            <a:xfrm>
              <a:off x="6148387" y="3506151"/>
              <a:ext cx="108585" cy="62864"/>
            </a:xfrm>
            <a:custGeom>
              <a:avLst/>
              <a:gdLst>
                <a:gd name="connsiteX0" fmla="*/ 88582 w 108585"/>
                <a:gd name="connsiteY0" fmla="*/ 62865 h 62864"/>
                <a:gd name="connsiteX1" fmla="*/ 79057 w 108585"/>
                <a:gd name="connsiteY1" fmla="*/ 42863 h 62864"/>
                <a:gd name="connsiteX2" fmla="*/ 65723 w 108585"/>
                <a:gd name="connsiteY2" fmla="*/ 56198 h 62864"/>
                <a:gd name="connsiteX3" fmla="*/ 13335 w 108585"/>
                <a:gd name="connsiteY3" fmla="*/ 36195 h 62864"/>
                <a:gd name="connsiteX4" fmla="*/ 0 w 108585"/>
                <a:gd name="connsiteY4" fmla="*/ 38100 h 62864"/>
                <a:gd name="connsiteX5" fmla="*/ 14288 w 108585"/>
                <a:gd name="connsiteY5" fmla="*/ 7620 h 62864"/>
                <a:gd name="connsiteX6" fmla="*/ 20002 w 108585"/>
                <a:gd name="connsiteY6" fmla="*/ 0 h 62864"/>
                <a:gd name="connsiteX7" fmla="*/ 89535 w 108585"/>
                <a:gd name="connsiteY7" fmla="*/ 12383 h 62864"/>
                <a:gd name="connsiteX8" fmla="*/ 108585 w 108585"/>
                <a:gd name="connsiteY8" fmla="*/ 20955 h 62864"/>
                <a:gd name="connsiteX9" fmla="*/ 88582 w 108585"/>
                <a:gd name="connsiteY9" fmla="*/ 62865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585" h="62864">
                  <a:moveTo>
                    <a:pt x="88582" y="62865"/>
                  </a:moveTo>
                  <a:cubicBezTo>
                    <a:pt x="88582" y="62865"/>
                    <a:pt x="88582" y="45720"/>
                    <a:pt x="79057" y="42863"/>
                  </a:cubicBezTo>
                  <a:cubicBezTo>
                    <a:pt x="70485" y="40005"/>
                    <a:pt x="65723" y="56198"/>
                    <a:pt x="65723" y="56198"/>
                  </a:cubicBezTo>
                  <a:cubicBezTo>
                    <a:pt x="65723" y="56198"/>
                    <a:pt x="48577" y="32385"/>
                    <a:pt x="13335" y="36195"/>
                  </a:cubicBezTo>
                  <a:cubicBezTo>
                    <a:pt x="1905" y="38100"/>
                    <a:pt x="0" y="38100"/>
                    <a:pt x="0" y="38100"/>
                  </a:cubicBezTo>
                  <a:cubicBezTo>
                    <a:pt x="0" y="38100"/>
                    <a:pt x="8573" y="16193"/>
                    <a:pt x="14288" y="7620"/>
                  </a:cubicBezTo>
                  <a:cubicBezTo>
                    <a:pt x="20002" y="0"/>
                    <a:pt x="20002" y="0"/>
                    <a:pt x="20002" y="0"/>
                  </a:cubicBezTo>
                  <a:cubicBezTo>
                    <a:pt x="20002" y="0"/>
                    <a:pt x="70485" y="4763"/>
                    <a:pt x="89535" y="12383"/>
                  </a:cubicBezTo>
                  <a:cubicBezTo>
                    <a:pt x="108585" y="20955"/>
                    <a:pt x="108585" y="20955"/>
                    <a:pt x="108585" y="20955"/>
                  </a:cubicBezTo>
                  <a:lnTo>
                    <a:pt x="88582" y="62865"/>
                  </a:lnTo>
                  <a:close/>
                </a:path>
              </a:pathLst>
            </a:custGeom>
            <a:solidFill>
              <a:srgbClr val="EBF4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259" name="Graphic 2"/>
            <p:cNvGrpSpPr/>
            <p:nvPr/>
          </p:nvGrpSpPr>
          <p:grpSpPr>
            <a:xfrm>
              <a:off x="6148369" y="3369822"/>
              <a:ext cx="49195" cy="45011"/>
              <a:chOff x="6148369" y="3369822"/>
              <a:chExt cx="49195" cy="45011"/>
            </a:xfrm>
          </p:grpSpPr>
          <p:sp>
            <p:nvSpPr>
              <p:cNvPr id="260" name="Freeform: Shape 259"/>
              <p:cNvSpPr/>
              <p:nvPr/>
            </p:nvSpPr>
            <p:spPr>
              <a:xfrm>
                <a:off x="6151596" y="3369822"/>
                <a:ext cx="45967" cy="42154"/>
              </a:xfrm>
              <a:custGeom>
                <a:avLst/>
                <a:gdLst>
                  <a:gd name="connsiteX0" fmla="*/ 39653 w 45967"/>
                  <a:gd name="connsiteY0" fmla="*/ 11552 h 42154"/>
                  <a:gd name="connsiteX1" fmla="*/ 38700 w 45967"/>
                  <a:gd name="connsiteY1" fmla="*/ 40127 h 42154"/>
                  <a:gd name="connsiteX2" fmla="*/ 6315 w 45967"/>
                  <a:gd name="connsiteY2" fmla="*/ 30602 h 42154"/>
                  <a:gd name="connsiteX3" fmla="*/ 7268 w 45967"/>
                  <a:gd name="connsiteY3" fmla="*/ 2027 h 42154"/>
                  <a:gd name="connsiteX4" fmla="*/ 39653 w 45967"/>
                  <a:gd name="connsiteY4" fmla="*/ 11552 h 4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67" h="42154">
                    <a:moveTo>
                      <a:pt x="39653" y="11552"/>
                    </a:moveTo>
                    <a:cubicBezTo>
                      <a:pt x="48225" y="22030"/>
                      <a:pt x="48225" y="35365"/>
                      <a:pt x="38700" y="40127"/>
                    </a:cubicBezTo>
                    <a:cubicBezTo>
                      <a:pt x="30128" y="44890"/>
                      <a:pt x="15840" y="41080"/>
                      <a:pt x="6315" y="30602"/>
                    </a:cubicBezTo>
                    <a:cubicBezTo>
                      <a:pt x="-2257" y="20125"/>
                      <a:pt x="-2257" y="6790"/>
                      <a:pt x="7268" y="2027"/>
                    </a:cubicBezTo>
                    <a:cubicBezTo>
                      <a:pt x="16793" y="-2735"/>
                      <a:pt x="31080" y="1075"/>
                      <a:pt x="39653" y="11552"/>
                    </a:cubicBezTo>
                    <a:close/>
                  </a:path>
                </a:pathLst>
              </a:custGeom>
              <a:solidFill>
                <a:srgbClr val="82B3B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61" name="Freeform: Shape 260"/>
              <p:cNvSpPr/>
              <p:nvPr/>
            </p:nvSpPr>
            <p:spPr>
              <a:xfrm>
                <a:off x="6148369" y="3372679"/>
                <a:ext cx="46337" cy="42154"/>
              </a:xfrm>
              <a:custGeom>
                <a:avLst/>
                <a:gdLst>
                  <a:gd name="connsiteX0" fmla="*/ 40023 w 46337"/>
                  <a:gd name="connsiteY0" fmla="*/ 11552 h 42154"/>
                  <a:gd name="connsiteX1" fmla="*/ 39070 w 46337"/>
                  <a:gd name="connsiteY1" fmla="*/ 40127 h 42154"/>
                  <a:gd name="connsiteX2" fmla="*/ 6685 w 46337"/>
                  <a:gd name="connsiteY2" fmla="*/ 30602 h 42154"/>
                  <a:gd name="connsiteX3" fmla="*/ 7638 w 46337"/>
                  <a:gd name="connsiteY3" fmla="*/ 2027 h 42154"/>
                  <a:gd name="connsiteX4" fmla="*/ 40023 w 46337"/>
                  <a:gd name="connsiteY4" fmla="*/ 11552 h 4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37" h="42154">
                    <a:moveTo>
                      <a:pt x="40023" y="11552"/>
                    </a:moveTo>
                    <a:cubicBezTo>
                      <a:pt x="48595" y="22030"/>
                      <a:pt x="48595" y="35365"/>
                      <a:pt x="39070" y="40127"/>
                    </a:cubicBezTo>
                    <a:cubicBezTo>
                      <a:pt x="30498" y="44890"/>
                      <a:pt x="16210" y="41080"/>
                      <a:pt x="6685" y="30602"/>
                    </a:cubicBezTo>
                    <a:cubicBezTo>
                      <a:pt x="-2840" y="20125"/>
                      <a:pt x="-1887" y="6790"/>
                      <a:pt x="7638" y="2027"/>
                    </a:cubicBezTo>
                    <a:cubicBezTo>
                      <a:pt x="17163" y="-2735"/>
                      <a:pt x="31450" y="1075"/>
                      <a:pt x="40023" y="11552"/>
                    </a:cubicBezTo>
                    <a:close/>
                  </a:path>
                </a:pathLst>
              </a:custGeom>
              <a:solidFill>
                <a:srgbClr val="CCE0E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  <p:sp>
            <p:nvSpPr>
              <p:cNvPr id="262" name="Freeform: Shape 261"/>
              <p:cNvSpPr/>
              <p:nvPr/>
            </p:nvSpPr>
            <p:spPr>
              <a:xfrm>
                <a:off x="6158864" y="3381192"/>
                <a:ext cx="25717" cy="24177"/>
              </a:xfrm>
              <a:custGeom>
                <a:avLst/>
                <a:gdLst>
                  <a:gd name="connsiteX0" fmla="*/ 25718 w 25717"/>
                  <a:gd name="connsiteY0" fmla="*/ 14470 h 24177"/>
                  <a:gd name="connsiteX1" fmla="*/ 21908 w 25717"/>
                  <a:gd name="connsiteY1" fmla="*/ 23043 h 24177"/>
                  <a:gd name="connsiteX2" fmla="*/ 18098 w 25717"/>
                  <a:gd name="connsiteY2" fmla="*/ 23995 h 24177"/>
                  <a:gd name="connsiteX3" fmla="*/ 3810 w 25717"/>
                  <a:gd name="connsiteY3" fmla="*/ 17327 h 24177"/>
                  <a:gd name="connsiteX4" fmla="*/ 0 w 25717"/>
                  <a:gd name="connsiteY4" fmla="*/ 8755 h 24177"/>
                  <a:gd name="connsiteX5" fmla="*/ 3810 w 25717"/>
                  <a:gd name="connsiteY5" fmla="*/ 1135 h 24177"/>
                  <a:gd name="connsiteX6" fmla="*/ 6668 w 25717"/>
                  <a:gd name="connsiteY6" fmla="*/ 182 h 24177"/>
                  <a:gd name="connsiteX7" fmla="*/ 21908 w 25717"/>
                  <a:gd name="connsiteY7" fmla="*/ 6850 h 24177"/>
                  <a:gd name="connsiteX8" fmla="*/ 25718 w 25717"/>
                  <a:gd name="connsiteY8" fmla="*/ 14470 h 24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717" h="24177">
                    <a:moveTo>
                      <a:pt x="25718" y="14470"/>
                    </a:moveTo>
                    <a:cubicBezTo>
                      <a:pt x="25718" y="18280"/>
                      <a:pt x="24765" y="21138"/>
                      <a:pt x="21908" y="23043"/>
                    </a:cubicBezTo>
                    <a:cubicBezTo>
                      <a:pt x="20955" y="23995"/>
                      <a:pt x="20003" y="23995"/>
                      <a:pt x="18098" y="23995"/>
                    </a:cubicBezTo>
                    <a:cubicBezTo>
                      <a:pt x="13335" y="24947"/>
                      <a:pt x="7620" y="22090"/>
                      <a:pt x="3810" y="17327"/>
                    </a:cubicBezTo>
                    <a:cubicBezTo>
                      <a:pt x="1905" y="14470"/>
                      <a:pt x="0" y="11613"/>
                      <a:pt x="0" y="8755"/>
                    </a:cubicBezTo>
                    <a:cubicBezTo>
                      <a:pt x="0" y="5897"/>
                      <a:pt x="953" y="3040"/>
                      <a:pt x="3810" y="1135"/>
                    </a:cubicBezTo>
                    <a:cubicBezTo>
                      <a:pt x="4763" y="1135"/>
                      <a:pt x="5715" y="182"/>
                      <a:pt x="6668" y="182"/>
                    </a:cubicBezTo>
                    <a:cubicBezTo>
                      <a:pt x="11430" y="-770"/>
                      <a:pt x="18098" y="2088"/>
                      <a:pt x="21908" y="6850"/>
                    </a:cubicBezTo>
                    <a:cubicBezTo>
                      <a:pt x="24765" y="9707"/>
                      <a:pt x="25718" y="11613"/>
                      <a:pt x="25718" y="14470"/>
                    </a:cubicBezTo>
                    <a:close/>
                  </a:path>
                </a:pathLst>
              </a:custGeom>
              <a:solidFill>
                <a:srgbClr val="A7CA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4050"/>
              </a:p>
            </p:txBody>
          </p:sp>
        </p:grpSp>
      </p:grpSp>
      <p:grpSp>
        <p:nvGrpSpPr>
          <p:cNvPr id="480" name="Group 479"/>
          <p:cNvGrpSpPr/>
          <p:nvPr/>
        </p:nvGrpSpPr>
        <p:grpSpPr>
          <a:xfrm>
            <a:off x="17037973" y="5462453"/>
            <a:ext cx="3141251" cy="3094341"/>
            <a:chOff x="-343537" y="6274166"/>
            <a:chExt cx="1272402" cy="1253401"/>
          </a:xfrm>
        </p:grpSpPr>
        <p:sp>
          <p:nvSpPr>
            <p:cNvPr id="481" name="Freeform: Shape 480"/>
            <p:cNvSpPr/>
            <p:nvPr/>
          </p:nvSpPr>
          <p:spPr>
            <a:xfrm rot="19980471">
              <a:off x="-343537" y="6274166"/>
              <a:ext cx="1253401" cy="1253401"/>
            </a:xfrm>
            <a:custGeom>
              <a:avLst/>
              <a:gdLst>
                <a:gd name="connsiteX0" fmla="*/ 918210 w 918210"/>
                <a:gd name="connsiteY0" fmla="*/ 459105 h 918210"/>
                <a:gd name="connsiteX1" fmla="*/ 459105 w 918210"/>
                <a:gd name="connsiteY1" fmla="*/ 918210 h 918210"/>
                <a:gd name="connsiteX2" fmla="*/ 0 w 918210"/>
                <a:gd name="connsiteY2" fmla="*/ 459105 h 918210"/>
                <a:gd name="connsiteX3" fmla="*/ 459105 w 918210"/>
                <a:gd name="connsiteY3" fmla="*/ 0 h 918210"/>
                <a:gd name="connsiteX4" fmla="*/ 918210 w 918210"/>
                <a:gd name="connsiteY4" fmla="*/ 459105 h 91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210" h="918210">
                  <a:moveTo>
                    <a:pt x="918210" y="459105"/>
                  </a:moveTo>
                  <a:cubicBezTo>
                    <a:pt x="918210" y="712662"/>
                    <a:pt x="712662" y="918210"/>
                    <a:pt x="459105" y="918210"/>
                  </a:cubicBezTo>
                  <a:cubicBezTo>
                    <a:pt x="205548" y="918210"/>
                    <a:pt x="0" y="712662"/>
                    <a:pt x="0" y="459105"/>
                  </a:cubicBezTo>
                  <a:cubicBezTo>
                    <a:pt x="0" y="205548"/>
                    <a:pt x="205548" y="0"/>
                    <a:pt x="459105" y="0"/>
                  </a:cubicBezTo>
                  <a:cubicBezTo>
                    <a:pt x="712662" y="0"/>
                    <a:pt x="918210" y="205548"/>
                    <a:pt x="918210" y="459105"/>
                  </a:cubicBezTo>
                  <a:close/>
                </a:path>
              </a:pathLst>
            </a:cu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60000">
                  <a:schemeClr val="accent6"/>
                </a:gs>
                <a:gs pos="5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050"/>
            </a:p>
          </p:txBody>
        </p:sp>
        <p:grpSp>
          <p:nvGrpSpPr>
            <p:cNvPr id="482" name="Group 481"/>
            <p:cNvGrpSpPr/>
            <p:nvPr/>
          </p:nvGrpSpPr>
          <p:grpSpPr>
            <a:xfrm rot="19980471">
              <a:off x="-315434" y="6360049"/>
              <a:ext cx="1244299" cy="1159785"/>
              <a:chOff x="5574029" y="2968942"/>
              <a:chExt cx="911542" cy="849629"/>
            </a:xfrm>
          </p:grpSpPr>
          <p:sp>
            <p:nvSpPr>
              <p:cNvPr id="483" name="Freeform: Shape 482"/>
              <p:cNvSpPr/>
              <p:nvPr/>
            </p:nvSpPr>
            <p:spPr>
              <a:xfrm>
                <a:off x="5627369" y="3584257"/>
                <a:ext cx="797242" cy="55245"/>
              </a:xfrm>
              <a:custGeom>
                <a:avLst/>
                <a:gdLst>
                  <a:gd name="connsiteX0" fmla="*/ 36195 w 797242"/>
                  <a:gd name="connsiteY0" fmla="*/ 55245 h 55245"/>
                  <a:gd name="connsiteX1" fmla="*/ 763905 w 797242"/>
                  <a:gd name="connsiteY1" fmla="*/ 55245 h 55245"/>
                  <a:gd name="connsiteX2" fmla="*/ 797243 w 797242"/>
                  <a:gd name="connsiteY2" fmla="*/ 5715 h 55245"/>
                  <a:gd name="connsiteX3" fmla="*/ 0 w 797242"/>
                  <a:gd name="connsiteY3" fmla="*/ 0 h 55245"/>
                  <a:gd name="connsiteX4" fmla="*/ 36195 w 797242"/>
                  <a:gd name="connsiteY4" fmla="*/ 5524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7242" h="55245">
                    <a:moveTo>
                      <a:pt x="36195" y="55245"/>
                    </a:moveTo>
                    <a:lnTo>
                      <a:pt x="763905" y="55245"/>
                    </a:lnTo>
                    <a:cubicBezTo>
                      <a:pt x="776288" y="39052"/>
                      <a:pt x="786765" y="22860"/>
                      <a:pt x="797243" y="5715"/>
                    </a:cubicBezTo>
                    <a:lnTo>
                      <a:pt x="0" y="0"/>
                    </a:lnTo>
                    <a:cubicBezTo>
                      <a:pt x="10478" y="19050"/>
                      <a:pt x="22860" y="38100"/>
                      <a:pt x="36195" y="552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noAutofit/>
              </a:bodyPr>
              <a:lstStyle/>
              <a:p>
                <a:endParaRPr lang="en-US" sz="4050"/>
              </a:p>
            </p:txBody>
          </p:sp>
          <p:sp>
            <p:nvSpPr>
              <p:cNvPr id="484" name="Freeform: Shape 483"/>
              <p:cNvSpPr/>
              <p:nvPr/>
            </p:nvSpPr>
            <p:spPr>
              <a:xfrm>
                <a:off x="5594984" y="3141344"/>
                <a:ext cx="864869" cy="65722"/>
              </a:xfrm>
              <a:custGeom>
                <a:avLst/>
                <a:gdLst>
                  <a:gd name="connsiteX0" fmla="*/ 0 w 864869"/>
                  <a:gd name="connsiteY0" fmla="*/ 65722 h 65722"/>
                  <a:gd name="connsiteX1" fmla="*/ 864870 w 864869"/>
                  <a:gd name="connsiteY1" fmla="*/ 65722 h 65722"/>
                  <a:gd name="connsiteX2" fmla="*/ 835343 w 864869"/>
                  <a:gd name="connsiteY2" fmla="*/ 0 h 65722"/>
                  <a:gd name="connsiteX3" fmla="*/ 3810 w 864869"/>
                  <a:gd name="connsiteY3" fmla="*/ 55245 h 65722"/>
                  <a:gd name="connsiteX4" fmla="*/ 0 w 864869"/>
                  <a:gd name="connsiteY4" fmla="*/ 65722 h 6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9" h="65722">
                    <a:moveTo>
                      <a:pt x="0" y="65722"/>
                    </a:moveTo>
                    <a:lnTo>
                      <a:pt x="864870" y="65722"/>
                    </a:lnTo>
                    <a:cubicBezTo>
                      <a:pt x="857250" y="42863"/>
                      <a:pt x="846773" y="20955"/>
                      <a:pt x="835343" y="0"/>
                    </a:cubicBezTo>
                    <a:lnTo>
                      <a:pt x="3810" y="55245"/>
                    </a:lnTo>
                    <a:cubicBezTo>
                      <a:pt x="1905" y="59055"/>
                      <a:pt x="952" y="61913"/>
                      <a:pt x="0" y="657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noAutofit/>
              </a:bodyPr>
              <a:lstStyle/>
              <a:p>
                <a:endParaRPr lang="en-US" sz="4050"/>
              </a:p>
            </p:txBody>
          </p:sp>
          <p:sp>
            <p:nvSpPr>
              <p:cNvPr id="485" name="Freeform: Shape 484"/>
              <p:cNvSpPr/>
              <p:nvPr/>
            </p:nvSpPr>
            <p:spPr>
              <a:xfrm>
                <a:off x="5743574" y="3720464"/>
                <a:ext cx="545782" cy="98107"/>
              </a:xfrm>
              <a:custGeom>
                <a:avLst/>
                <a:gdLst>
                  <a:gd name="connsiteX0" fmla="*/ 0 w 545782"/>
                  <a:gd name="connsiteY0" fmla="*/ 0 h 98107"/>
                  <a:gd name="connsiteX1" fmla="*/ 283845 w 545782"/>
                  <a:gd name="connsiteY1" fmla="*/ 98107 h 98107"/>
                  <a:gd name="connsiteX2" fmla="*/ 545783 w 545782"/>
                  <a:gd name="connsiteY2" fmla="*/ 16192 h 98107"/>
                  <a:gd name="connsiteX3" fmla="*/ 0 w 545782"/>
                  <a:gd name="connsiteY3" fmla="*/ 0 h 9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5782" h="98107">
                    <a:moveTo>
                      <a:pt x="0" y="0"/>
                    </a:moveTo>
                    <a:cubicBezTo>
                      <a:pt x="78105" y="61913"/>
                      <a:pt x="176213" y="98107"/>
                      <a:pt x="283845" y="98107"/>
                    </a:cubicBezTo>
                    <a:cubicBezTo>
                      <a:pt x="381000" y="98107"/>
                      <a:pt x="471488" y="67627"/>
                      <a:pt x="545783" y="16192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noAutofit/>
              </a:bodyPr>
              <a:lstStyle/>
              <a:p>
                <a:endParaRPr lang="en-US" sz="4050"/>
              </a:p>
            </p:txBody>
          </p:sp>
          <p:sp>
            <p:nvSpPr>
              <p:cNvPr id="486" name="Freeform: Shape 485"/>
              <p:cNvSpPr/>
              <p:nvPr/>
            </p:nvSpPr>
            <p:spPr>
              <a:xfrm>
                <a:off x="5574029" y="3372801"/>
                <a:ext cx="911542" cy="141922"/>
              </a:xfrm>
              <a:custGeom>
                <a:avLst/>
                <a:gdLst>
                  <a:gd name="connsiteX0" fmla="*/ 0 w 911542"/>
                  <a:gd name="connsiteY0" fmla="*/ 57150 h 141922"/>
                  <a:gd name="connsiteX1" fmla="*/ 8572 w 911542"/>
                  <a:gd name="connsiteY1" fmla="*/ 100013 h 141922"/>
                  <a:gd name="connsiteX2" fmla="*/ 884873 w 911542"/>
                  <a:gd name="connsiteY2" fmla="*/ 141923 h 141922"/>
                  <a:gd name="connsiteX3" fmla="*/ 911542 w 911542"/>
                  <a:gd name="connsiteY3" fmla="*/ 0 h 141922"/>
                  <a:gd name="connsiteX4" fmla="*/ 0 w 911542"/>
                  <a:gd name="connsiteY4" fmla="*/ 57150 h 141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542" h="141922">
                    <a:moveTo>
                      <a:pt x="0" y="57150"/>
                    </a:moveTo>
                    <a:cubicBezTo>
                      <a:pt x="1905" y="71438"/>
                      <a:pt x="4763" y="85725"/>
                      <a:pt x="8572" y="100013"/>
                    </a:cubicBezTo>
                    <a:lnTo>
                      <a:pt x="884873" y="141923"/>
                    </a:lnTo>
                    <a:cubicBezTo>
                      <a:pt x="901065" y="97155"/>
                      <a:pt x="909637" y="49530"/>
                      <a:pt x="911542" y="0"/>
                    </a:cubicBezTo>
                    <a:lnTo>
                      <a:pt x="0" y="5715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noAutofit/>
              </a:bodyPr>
              <a:lstStyle/>
              <a:p>
                <a:endParaRPr lang="en-US" sz="4050"/>
              </a:p>
            </p:txBody>
          </p:sp>
          <p:sp>
            <p:nvSpPr>
              <p:cNvPr id="487" name="Freeform: Shape 486"/>
              <p:cNvSpPr/>
              <p:nvPr/>
            </p:nvSpPr>
            <p:spPr>
              <a:xfrm>
                <a:off x="5622606" y="2968942"/>
                <a:ext cx="743902" cy="175259"/>
              </a:xfrm>
              <a:custGeom>
                <a:avLst/>
                <a:gdLst>
                  <a:gd name="connsiteX0" fmla="*/ 0 w 743902"/>
                  <a:gd name="connsiteY0" fmla="*/ 175260 h 175259"/>
                  <a:gd name="connsiteX1" fmla="*/ 743902 w 743902"/>
                  <a:gd name="connsiteY1" fmla="*/ 82868 h 175259"/>
                  <a:gd name="connsiteX2" fmla="*/ 642938 w 743902"/>
                  <a:gd name="connsiteY2" fmla="*/ 0 h 175259"/>
                  <a:gd name="connsiteX3" fmla="*/ 99060 w 743902"/>
                  <a:gd name="connsiteY3" fmla="*/ 48578 h 175259"/>
                  <a:gd name="connsiteX4" fmla="*/ 0 w 743902"/>
                  <a:gd name="connsiteY4" fmla="*/ 175260 h 17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3902" h="175259">
                    <a:moveTo>
                      <a:pt x="0" y="175260"/>
                    </a:moveTo>
                    <a:lnTo>
                      <a:pt x="743902" y="82868"/>
                    </a:lnTo>
                    <a:cubicBezTo>
                      <a:pt x="714375" y="50482"/>
                      <a:pt x="681038" y="22860"/>
                      <a:pt x="642938" y="0"/>
                    </a:cubicBezTo>
                    <a:lnTo>
                      <a:pt x="99060" y="48578"/>
                    </a:lnTo>
                    <a:cubicBezTo>
                      <a:pt x="59055" y="84772"/>
                      <a:pt x="25718" y="127635"/>
                      <a:pt x="0" y="1752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    <a:noAutofit/>
              </a:bodyPr>
              <a:lstStyle/>
              <a:p>
                <a:endParaRPr lang="en-US" sz="4050"/>
              </a:p>
            </p:txBody>
          </p:sp>
        </p:grpSp>
      </p:grpSp>
      <p:sp>
        <p:nvSpPr>
          <p:cNvPr id="494" name="TextBox 493"/>
          <p:cNvSpPr txBox="1"/>
          <p:nvPr/>
        </p:nvSpPr>
        <p:spPr>
          <a:xfrm>
            <a:off x="1283074" y="4133534"/>
            <a:ext cx="94845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5000" b="1" spc="-225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Thank You.</a:t>
            </a:r>
            <a:endParaRPr lang="en-US" sz="15000" b="1" spc="-225" dirty="0">
              <a:solidFill>
                <a:schemeClr val="bg1"/>
              </a:solidFill>
              <a:latin typeface="+mj-lt"/>
              <a:cs typeface="Sora ExtraBold" pitchFamily="2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4398637" y="6217244"/>
            <a:ext cx="4105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For Your Time</a:t>
            </a:r>
            <a:endParaRPr lang="en-US" sz="3000" dirty="0">
              <a:solidFill>
                <a:schemeClr val="bg1"/>
              </a:solidFill>
              <a:latin typeface="+mj-lt"/>
              <a:cs typeface="Sora ExtraBold" pitchFamily="2" charset="0"/>
            </a:endParaRPr>
          </a:p>
        </p:txBody>
      </p:sp>
      <p:cxnSp>
        <p:nvCxnSpPr>
          <p:cNvPr id="496" name="Straight Connector 495"/>
          <p:cNvCxnSpPr/>
          <p:nvPr/>
        </p:nvCxnSpPr>
        <p:spPr>
          <a:xfrm>
            <a:off x="2012625" y="6524657"/>
            <a:ext cx="2131490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051635" y="46818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00" decel="506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2.91667E-6 0.07238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00" decel="506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2222E-6 -2.83951E-6 L 2.22222E-6 0.07238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49300" decel="5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02778E-6 7.40741E-7 L -0.06615 7.40741E-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  <p:bldP spid="494" grpId="1"/>
      <p:bldP spid="495" grpId="0"/>
      <p:bldP spid="49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1"/>
          <p:cNvSpPr/>
          <p:nvPr/>
        </p:nvSpPr>
        <p:spPr>
          <a:xfrm rot="2700000">
            <a:off x="13959187" y="5747267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"/>
          <p:cNvSpPr/>
          <p:nvPr/>
        </p:nvSpPr>
        <p:spPr>
          <a:xfrm rot="2700000">
            <a:off x="-1997436" y="292498"/>
            <a:ext cx="5703109" cy="5703107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23761" y="1024774"/>
            <a:ext cx="13640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solidFill>
                  <a:srgbClr val="283250"/>
                </a:solidFill>
                <a:latin typeface="Sora" pitchFamily="2" charset="0"/>
                <a:cs typeface="Sora" pitchFamily="2" charset="0"/>
              </a:rPr>
              <a:t>Chapter 1: Introduction</a:t>
            </a:r>
            <a:endParaRPr lang="en-US" sz="6600" b="1" u="sng" spc="-150" dirty="0">
              <a:solidFill>
                <a:srgbClr val="283250"/>
              </a:soli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0304" y="2884951"/>
            <a:ext cx="13983886" cy="5110123"/>
            <a:chOff x="1477258" y="3468414"/>
            <a:chExt cx="7132289" cy="5508480"/>
          </a:xfrm>
        </p:grpSpPr>
        <p:sp useBgFill="1">
          <p:nvSpPr>
            <p:cNvPr id="16" name="Rectangle: Rounded Corners 89"/>
            <p:cNvSpPr/>
            <p:nvPr/>
          </p:nvSpPr>
          <p:spPr>
            <a:xfrm>
              <a:off x="1477258" y="3468416"/>
              <a:ext cx="7132289" cy="5508478"/>
            </a:xfrm>
            <a:prstGeom prst="roundRect">
              <a:avLst>
                <a:gd name="adj" fmla="val 4883"/>
              </a:avLst>
            </a:prstGeom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36"/>
            <p:cNvSpPr/>
            <p:nvPr/>
          </p:nvSpPr>
          <p:spPr>
            <a:xfrm>
              <a:off x="1477258" y="3468414"/>
              <a:ext cx="7132289" cy="5508480"/>
            </a:xfrm>
            <a:prstGeom prst="roundRect">
              <a:avLst>
                <a:gd name="adj" fmla="val 4883"/>
              </a:avLst>
            </a:prstGeom>
            <a:solidFill>
              <a:schemeClr val="bg1">
                <a:alpha val="28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9"/>
          <p:cNvSpPr/>
          <p:nvPr/>
        </p:nvSpPr>
        <p:spPr bwMode="auto">
          <a:xfrm>
            <a:off x="854118" y="3039912"/>
            <a:ext cx="120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7250"/>
            <a:r>
              <a:rPr lang="en-US" sz="4000" b="1" dirty="0">
                <a:gradFill>
                  <a:gsLst>
                    <a:gs pos="11000">
                      <a:schemeClr val="accent3"/>
                    </a:gs>
                    <a:gs pos="80000">
                      <a:schemeClr val="accent5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Brief Overview of the case study</a:t>
            </a:r>
            <a:endParaRPr lang="en-US" sz="4000" b="1" dirty="0">
              <a:gradFill>
                <a:gsLst>
                  <a:gs pos="11000">
                    <a:schemeClr val="accent3"/>
                  </a:gs>
                  <a:gs pos="80000">
                    <a:schemeClr val="accent5"/>
                  </a:gs>
                </a:gsLst>
                <a:lin ang="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32456" y="3747798"/>
            <a:ext cx="1239958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57250">
              <a:lnSpc>
                <a:spcPct val="250000"/>
              </a:lnSpc>
            </a:pPr>
            <a:r>
              <a:rPr lang="en-US" sz="2000" dirty="0">
                <a:latin typeface="Sora" pitchFamily="2" charset="0"/>
                <a:cs typeface="Sora" pitchFamily="2" charset="0"/>
              </a:rPr>
              <a:t>Lorem</a:t>
            </a:r>
            <a:endParaRPr lang="en-US" sz="2000" dirty="0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5" grpId="0" animBg="1"/>
          <p:bldP spid="11" grpId="0"/>
          <p:bldP spid="18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5" grpId="0" animBg="1"/>
          <p:bldP spid="11" grpId="0"/>
          <p:bldP spid="18" grpId="0"/>
          <p:bldP spid="2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1"/>
          <p:cNvSpPr/>
          <p:nvPr/>
        </p:nvSpPr>
        <p:spPr>
          <a:xfrm rot="2700000">
            <a:off x="14163252" y="4846269"/>
            <a:ext cx="7355311" cy="7355308"/>
          </a:xfrm>
          <a:custGeom>
            <a:avLst/>
            <a:gdLst>
              <a:gd name="connsiteX0" fmla="*/ 723378 w 3977520"/>
              <a:gd name="connsiteY0" fmla="*/ 0 h 3977518"/>
              <a:gd name="connsiteX1" fmla="*/ 1234804 w 3977520"/>
              <a:gd name="connsiteY1" fmla="*/ 211951 h 3977518"/>
              <a:gd name="connsiteX2" fmla="*/ 1477336 w 3977520"/>
              <a:gd name="connsiteY2" fmla="*/ 454483 h 3977518"/>
              <a:gd name="connsiteX3" fmla="*/ 2500185 w 3977520"/>
              <a:gd name="connsiteY3" fmla="*/ 454483 h 3977518"/>
              <a:gd name="connsiteX4" fmla="*/ 2742717 w 3977520"/>
              <a:gd name="connsiteY4" fmla="*/ 211951 h 3977518"/>
              <a:gd name="connsiteX5" fmla="*/ 3765569 w 3977520"/>
              <a:gd name="connsiteY5" fmla="*/ 211951 h 3977518"/>
              <a:gd name="connsiteX6" fmla="*/ 3765568 w 3977520"/>
              <a:gd name="connsiteY6" fmla="*/ 1234802 h 3977518"/>
              <a:gd name="connsiteX7" fmla="*/ 3523036 w 3977520"/>
              <a:gd name="connsiteY7" fmla="*/ 1477334 h 3977518"/>
              <a:gd name="connsiteX8" fmla="*/ 3523037 w 3977520"/>
              <a:gd name="connsiteY8" fmla="*/ 2500184 h 3977518"/>
              <a:gd name="connsiteX9" fmla="*/ 3765569 w 3977520"/>
              <a:gd name="connsiteY9" fmla="*/ 2742716 h 3977518"/>
              <a:gd name="connsiteX10" fmla="*/ 3765568 w 3977520"/>
              <a:gd name="connsiteY10" fmla="*/ 3765567 h 3977518"/>
              <a:gd name="connsiteX11" fmla="*/ 2742718 w 3977520"/>
              <a:gd name="connsiteY11" fmla="*/ 3765567 h 3977518"/>
              <a:gd name="connsiteX12" fmla="*/ 2500186 w 3977520"/>
              <a:gd name="connsiteY12" fmla="*/ 3523035 h 3977518"/>
              <a:gd name="connsiteX13" fmla="*/ 1477335 w 3977520"/>
              <a:gd name="connsiteY13" fmla="*/ 3523035 h 3977518"/>
              <a:gd name="connsiteX14" fmla="*/ 1234803 w 3977520"/>
              <a:gd name="connsiteY14" fmla="*/ 3765567 h 3977518"/>
              <a:gd name="connsiteX15" fmla="*/ 211953 w 3977520"/>
              <a:gd name="connsiteY15" fmla="*/ 3765567 h 3977518"/>
              <a:gd name="connsiteX16" fmla="*/ 211952 w 3977520"/>
              <a:gd name="connsiteY16" fmla="*/ 2742716 h 3977518"/>
              <a:gd name="connsiteX17" fmla="*/ 454484 w 3977520"/>
              <a:gd name="connsiteY17" fmla="*/ 2500184 h 3977518"/>
              <a:gd name="connsiteX18" fmla="*/ 454485 w 3977520"/>
              <a:gd name="connsiteY18" fmla="*/ 1477334 h 3977518"/>
              <a:gd name="connsiteX19" fmla="*/ 211953 w 3977520"/>
              <a:gd name="connsiteY19" fmla="*/ 1234802 h 3977518"/>
              <a:gd name="connsiteX20" fmla="*/ 211952 w 3977520"/>
              <a:gd name="connsiteY20" fmla="*/ 211951 h 3977518"/>
              <a:gd name="connsiteX21" fmla="*/ 723378 w 3977520"/>
              <a:gd name="connsiteY21" fmla="*/ 0 h 397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77520" h="3977518">
                <a:moveTo>
                  <a:pt x="723378" y="0"/>
                </a:moveTo>
                <a:cubicBezTo>
                  <a:pt x="908441" y="0"/>
                  <a:pt x="1093503" y="70651"/>
                  <a:pt x="1234804" y="211951"/>
                </a:cubicBezTo>
                <a:lnTo>
                  <a:pt x="1477336" y="454483"/>
                </a:lnTo>
                <a:cubicBezTo>
                  <a:pt x="1759938" y="737085"/>
                  <a:pt x="2217583" y="737085"/>
                  <a:pt x="2500185" y="454483"/>
                </a:cubicBezTo>
                <a:lnTo>
                  <a:pt x="2742717" y="211951"/>
                </a:lnTo>
                <a:cubicBezTo>
                  <a:pt x="3025319" y="-70650"/>
                  <a:pt x="3482967" y="-70650"/>
                  <a:pt x="3765569" y="211951"/>
                </a:cubicBezTo>
                <a:cubicBezTo>
                  <a:pt x="4048171" y="494554"/>
                  <a:pt x="4048170" y="952200"/>
                  <a:pt x="3765568" y="1234802"/>
                </a:cubicBezTo>
                <a:lnTo>
                  <a:pt x="3523036" y="1477334"/>
                </a:lnTo>
                <a:cubicBezTo>
                  <a:pt x="3240434" y="1759936"/>
                  <a:pt x="3240435" y="2217583"/>
                  <a:pt x="3523037" y="2500184"/>
                </a:cubicBezTo>
                <a:lnTo>
                  <a:pt x="3765569" y="2742716"/>
                </a:lnTo>
                <a:cubicBezTo>
                  <a:pt x="4048171" y="3025319"/>
                  <a:pt x="4048170" y="3482965"/>
                  <a:pt x="3765568" y="3765567"/>
                </a:cubicBezTo>
                <a:cubicBezTo>
                  <a:pt x="3482966" y="4048169"/>
                  <a:pt x="3025320" y="4048169"/>
                  <a:pt x="2742718" y="3765567"/>
                </a:cubicBezTo>
                <a:lnTo>
                  <a:pt x="2500186" y="3523035"/>
                </a:lnTo>
                <a:cubicBezTo>
                  <a:pt x="2217584" y="3240433"/>
                  <a:pt x="1759937" y="3240433"/>
                  <a:pt x="1477335" y="3523035"/>
                </a:cubicBezTo>
                <a:lnTo>
                  <a:pt x="1234803" y="3765567"/>
                </a:lnTo>
                <a:cubicBezTo>
                  <a:pt x="952201" y="4048169"/>
                  <a:pt x="494555" y="4048169"/>
                  <a:pt x="211953" y="3765567"/>
                </a:cubicBezTo>
                <a:cubicBezTo>
                  <a:pt x="-70649" y="3482965"/>
                  <a:pt x="-70650" y="3025319"/>
                  <a:pt x="211952" y="2742716"/>
                </a:cubicBezTo>
                <a:lnTo>
                  <a:pt x="454484" y="2500184"/>
                </a:lnTo>
                <a:cubicBezTo>
                  <a:pt x="737086" y="2217583"/>
                  <a:pt x="737087" y="1759936"/>
                  <a:pt x="454485" y="1477334"/>
                </a:cubicBezTo>
                <a:lnTo>
                  <a:pt x="211953" y="1234802"/>
                </a:lnTo>
                <a:cubicBezTo>
                  <a:pt x="-70649" y="952200"/>
                  <a:pt x="-70650" y="494554"/>
                  <a:pt x="211952" y="211951"/>
                </a:cubicBezTo>
                <a:cubicBezTo>
                  <a:pt x="353253" y="70651"/>
                  <a:pt x="538316" y="0"/>
                  <a:pt x="72337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/>
              </a:gs>
              <a:gs pos="17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323761" y="1024774"/>
            <a:ext cx="1364047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Problem Identification</a:t>
            </a:r>
            <a:endParaRPr lang="en-US" sz="66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2">
                      <a:lumMod val="75000"/>
                    </a:schemeClr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29255" y="3094161"/>
            <a:ext cx="7549782" cy="2642400"/>
            <a:chOff x="1429255" y="3094161"/>
            <a:chExt cx="7549782" cy="2642400"/>
          </a:xfrm>
        </p:grpSpPr>
        <p:sp useBgFill="1">
          <p:nvSpPr>
            <p:cNvPr id="30" name="Rectangle: Rounded Corners 36"/>
            <p:cNvSpPr/>
            <p:nvPr/>
          </p:nvSpPr>
          <p:spPr>
            <a:xfrm>
              <a:off x="1429255" y="3094161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36"/>
            <p:cNvSpPr/>
            <p:nvPr/>
          </p:nvSpPr>
          <p:spPr>
            <a:xfrm>
              <a:off x="1429255" y="3094161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9"/>
          <p:cNvSpPr/>
          <p:nvPr/>
        </p:nvSpPr>
        <p:spPr bwMode="auto">
          <a:xfrm>
            <a:off x="3977738" y="3539862"/>
            <a:ext cx="457430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b="1" dirty="0"/>
              <a:t>Inconsistent Services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958590" y="4046855"/>
            <a:ext cx="45745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/>
              <a:t>Visitors experience varied service quality, impacting their overall satisfaction.</a:t>
            </a:r>
            <a:endParaRPr lang="en-US" sz="1800" dirty="0"/>
          </a:p>
        </p:txBody>
      </p:sp>
      <p:sp useBgFill="1">
        <p:nvSpPr>
          <p:cNvPr id="22" name="PURPLE ROUNDE SHAPE"/>
          <p:cNvSpPr/>
          <p:nvPr/>
        </p:nvSpPr>
        <p:spPr>
          <a:xfrm>
            <a:off x="1774726" y="3527353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1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29255" y="6154758"/>
            <a:ext cx="7549782" cy="2642400"/>
            <a:chOff x="1429255" y="6154758"/>
            <a:chExt cx="7549782" cy="2642400"/>
          </a:xfrm>
        </p:grpSpPr>
        <p:sp useBgFill="1">
          <p:nvSpPr>
            <p:cNvPr id="31" name="Rectangle: Rounded Corners 36"/>
            <p:cNvSpPr/>
            <p:nvPr/>
          </p:nvSpPr>
          <p:spPr>
            <a:xfrm>
              <a:off x="1429255" y="6154758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36"/>
            <p:cNvSpPr/>
            <p:nvPr/>
          </p:nvSpPr>
          <p:spPr>
            <a:xfrm>
              <a:off x="1429255" y="6154758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9"/>
          <p:cNvSpPr/>
          <p:nvPr/>
        </p:nvSpPr>
        <p:spPr bwMode="auto">
          <a:xfrm>
            <a:off x="3977640" y="6600190"/>
            <a:ext cx="49472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b="1" dirty="0"/>
              <a:t>Health and Safety Concerns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3977738" y="7089772"/>
            <a:ext cx="4574304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/>
              <a:t>Trekking has distinct health and safety challenges, and maintaining visitor trust may be difficult due to inconsistent procedures.</a:t>
            </a:r>
            <a:endParaRPr lang="en-US" sz="1800" dirty="0"/>
          </a:p>
        </p:txBody>
      </p:sp>
      <p:sp useBgFill="1">
        <p:nvSpPr>
          <p:cNvPr id="26" name="PURPLE ROUNDE SHAPE"/>
          <p:cNvSpPr/>
          <p:nvPr/>
        </p:nvSpPr>
        <p:spPr>
          <a:xfrm>
            <a:off x="1774726" y="6587950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3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406032" y="3094161"/>
            <a:ext cx="8149198" cy="2642401"/>
            <a:chOff x="9406032" y="3094161"/>
            <a:chExt cx="8149198" cy="2642401"/>
          </a:xfrm>
        </p:grpSpPr>
        <p:sp useBgFill="1">
          <p:nvSpPr>
            <p:cNvPr id="28" name="Rectangle: Rounded Corners 36"/>
            <p:cNvSpPr/>
            <p:nvPr/>
          </p:nvSpPr>
          <p:spPr>
            <a:xfrm>
              <a:off x="9406032" y="3094161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2700000">
              <a:off x="16252494" y="4169667"/>
              <a:ext cx="1019857" cy="1585614"/>
            </a:xfrm>
            <a:custGeom>
              <a:avLst/>
              <a:gdLst>
                <a:gd name="connsiteX0" fmla="*/ 3920 w 898413"/>
                <a:gd name="connsiteY0" fmla="*/ 0 h 1396800"/>
                <a:gd name="connsiteX1" fmla="*/ 769421 w 898413"/>
                <a:gd name="connsiteY1" fmla="*/ 765501 h 1396800"/>
                <a:gd name="connsiteX2" fmla="*/ 769421 w 898413"/>
                <a:gd name="connsiteY2" fmla="*/ 1388333 h 1396800"/>
                <a:gd name="connsiteX3" fmla="*/ 760954 w 898413"/>
                <a:gd name="connsiteY3" fmla="*/ 1396800 h 1396800"/>
                <a:gd name="connsiteX4" fmla="*/ 391946 w 898413"/>
                <a:gd name="connsiteY4" fmla="*/ 1027791 h 1396800"/>
                <a:gd name="connsiteX5" fmla="*/ 0 w 898413"/>
                <a:gd name="connsiteY5" fmla="*/ 82053 h 139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8413" h="1396800">
                  <a:moveTo>
                    <a:pt x="3920" y="0"/>
                  </a:moveTo>
                  <a:lnTo>
                    <a:pt x="769421" y="765501"/>
                  </a:lnTo>
                  <a:cubicBezTo>
                    <a:pt x="941411" y="937491"/>
                    <a:pt x="941411" y="1216343"/>
                    <a:pt x="769421" y="1388333"/>
                  </a:cubicBezTo>
                  <a:lnTo>
                    <a:pt x="760954" y="1396800"/>
                  </a:lnTo>
                  <a:lnTo>
                    <a:pt x="391946" y="1027791"/>
                  </a:lnTo>
                  <a:cubicBezTo>
                    <a:pt x="130649" y="766494"/>
                    <a:pt x="0" y="424275"/>
                    <a:pt x="0" y="8205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63000"/>
                  </a:schemeClr>
                </a:gs>
                <a:gs pos="17000">
                  <a:schemeClr val="accent5">
                    <a:alpha val="4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: Rounded Corners 36"/>
            <p:cNvSpPr/>
            <p:nvPr/>
          </p:nvSpPr>
          <p:spPr>
            <a:xfrm>
              <a:off x="9406033" y="3094162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406032" y="6154758"/>
            <a:ext cx="8179510" cy="3314955"/>
            <a:chOff x="9406032" y="6154758"/>
            <a:chExt cx="8179510" cy="3314955"/>
          </a:xfrm>
        </p:grpSpPr>
        <p:sp useBgFill="1">
          <p:nvSpPr>
            <p:cNvPr id="29" name="Rectangle: Rounded Corners 36"/>
            <p:cNvSpPr/>
            <p:nvPr/>
          </p:nvSpPr>
          <p:spPr>
            <a:xfrm>
              <a:off x="9406032" y="6154758"/>
              <a:ext cx="7549782" cy="2642400"/>
            </a:xfrm>
            <a:prstGeom prst="roundRect">
              <a:avLst/>
            </a:prstGeom>
            <a:ln w="19050">
              <a:noFill/>
            </a:ln>
            <a:effectLst>
              <a:outerShdw blurRad="546100" dist="495300" dir="2700000" sx="97000" sy="97000" algn="tl" rotWithShape="0">
                <a:srgbClr val="28325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2700000">
              <a:off x="13891233" y="5775404"/>
              <a:ext cx="3062580" cy="4326038"/>
            </a:xfrm>
            <a:custGeom>
              <a:avLst/>
              <a:gdLst>
                <a:gd name="connsiteX0" fmla="*/ 1030898 w 3062580"/>
                <a:gd name="connsiteY0" fmla="*/ 163224 h 4326038"/>
                <a:gd name="connsiteX1" fmla="*/ 1065129 w 3062580"/>
                <a:gd name="connsiteY1" fmla="*/ 128993 h 4326038"/>
                <a:gd name="connsiteX2" fmla="*/ 1687961 w 3062580"/>
                <a:gd name="connsiteY2" fmla="*/ 128993 h 4326038"/>
                <a:gd name="connsiteX3" fmla="*/ 2933588 w 3062580"/>
                <a:gd name="connsiteY3" fmla="*/ 1374620 h 4326038"/>
                <a:gd name="connsiteX4" fmla="*/ 2933588 w 3062580"/>
                <a:gd name="connsiteY4" fmla="*/ 1997452 h 4326038"/>
                <a:gd name="connsiteX5" fmla="*/ 605003 w 3062580"/>
                <a:gd name="connsiteY5" fmla="*/ 4326038 h 4326038"/>
                <a:gd name="connsiteX6" fmla="*/ 601827 w 3062580"/>
                <a:gd name="connsiteY6" fmla="*/ 4324160 h 4326038"/>
                <a:gd name="connsiteX7" fmla="*/ 391946 w 3062580"/>
                <a:gd name="connsiteY7" fmla="*/ 4152685 h 4326038"/>
                <a:gd name="connsiteX8" fmla="*/ 391944 w 3062580"/>
                <a:gd name="connsiteY8" fmla="*/ 2261207 h 4326038"/>
                <a:gd name="connsiteX9" fmla="*/ 840440 w 3062580"/>
                <a:gd name="connsiteY9" fmla="*/ 1812712 h 4326038"/>
                <a:gd name="connsiteX10" fmla="*/ 1079283 w 3062580"/>
                <a:gd name="connsiteY10" fmla="*/ 245068 h 43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62580" h="4326038">
                  <a:moveTo>
                    <a:pt x="1030898" y="163224"/>
                  </a:moveTo>
                  <a:lnTo>
                    <a:pt x="1065129" y="128993"/>
                  </a:lnTo>
                  <a:cubicBezTo>
                    <a:pt x="1237119" y="-42997"/>
                    <a:pt x="1515971" y="-42997"/>
                    <a:pt x="1687961" y="128993"/>
                  </a:cubicBezTo>
                  <a:lnTo>
                    <a:pt x="2933588" y="1374620"/>
                  </a:lnTo>
                  <a:cubicBezTo>
                    <a:pt x="3105578" y="1546610"/>
                    <a:pt x="3105578" y="1825462"/>
                    <a:pt x="2933588" y="1997452"/>
                  </a:cubicBezTo>
                  <a:lnTo>
                    <a:pt x="605003" y="4326038"/>
                  </a:lnTo>
                  <a:lnTo>
                    <a:pt x="601827" y="4324160"/>
                  </a:lnTo>
                  <a:cubicBezTo>
                    <a:pt x="527652" y="4275167"/>
                    <a:pt x="457270" y="4218009"/>
                    <a:pt x="391946" y="4152685"/>
                  </a:cubicBezTo>
                  <a:cubicBezTo>
                    <a:pt x="-130647" y="3630091"/>
                    <a:pt x="-130649" y="2783802"/>
                    <a:pt x="391944" y="2261207"/>
                  </a:cubicBezTo>
                  <a:lnTo>
                    <a:pt x="840440" y="1812712"/>
                  </a:lnTo>
                  <a:cubicBezTo>
                    <a:pt x="1265047" y="1388106"/>
                    <a:pt x="1344662" y="749808"/>
                    <a:pt x="1079283" y="24506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3">
                    <a:alpha val="63000"/>
                  </a:schemeClr>
                </a:gs>
                <a:gs pos="17000">
                  <a:schemeClr val="accent5">
                    <a:alpha val="42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Rectangle: Rounded Corners 36"/>
            <p:cNvSpPr/>
            <p:nvPr/>
          </p:nvSpPr>
          <p:spPr>
            <a:xfrm>
              <a:off x="9406032" y="6154758"/>
              <a:ext cx="7549782" cy="2642400"/>
            </a:xfrm>
            <a:prstGeom prst="roundRect">
              <a:avLst/>
            </a:prstGeom>
            <a:solidFill>
              <a:schemeClr val="bg1">
                <a:alpha val="16000"/>
              </a:schemeClr>
            </a:solidFill>
            <a:ln w="19050">
              <a:gradFill flip="none" rotWithShape="1">
                <a:gsLst>
                  <a:gs pos="0">
                    <a:schemeClr val="bg1">
                      <a:alpha val="70000"/>
                    </a:schemeClr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>
                      <a:alpha val="7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9"/>
          <p:cNvSpPr/>
          <p:nvPr/>
        </p:nvSpPr>
        <p:spPr bwMode="auto">
          <a:xfrm>
            <a:off x="11954515" y="3539862"/>
            <a:ext cx="410969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b="1" dirty="0"/>
              <a:t>Rising Costs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1954515" y="4029175"/>
            <a:ext cx="4574304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/>
              <a:t>Remote places with poor infrastructure raise prices and discourage visitors from visiting Nepal.</a:t>
            </a:r>
            <a:endParaRPr lang="en-US" sz="1800" dirty="0"/>
          </a:p>
        </p:txBody>
      </p:sp>
      <p:sp useBgFill="1">
        <p:nvSpPr>
          <p:cNvPr id="11" name="PURPLE ROUNDE SHAPE"/>
          <p:cNvSpPr/>
          <p:nvPr/>
        </p:nvSpPr>
        <p:spPr>
          <a:xfrm>
            <a:off x="9751503" y="3527353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2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16" name="Rectangle 9"/>
          <p:cNvSpPr/>
          <p:nvPr/>
        </p:nvSpPr>
        <p:spPr bwMode="auto">
          <a:xfrm>
            <a:off x="11954514" y="6600459"/>
            <a:ext cx="457430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/>
              <a:t>Sustainable Growth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11954515" y="7089772"/>
            <a:ext cx="4574304" cy="108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800" dirty="0"/>
              <a:t>Tourism growth affects resources, yet sustainable methods protect Nepal's natural and cultural history.</a:t>
            </a:r>
            <a:endParaRPr lang="en-US" sz="1800" dirty="0"/>
          </a:p>
        </p:txBody>
      </p:sp>
      <p:sp useBgFill="1">
        <p:nvSpPr>
          <p:cNvPr id="18" name="PURPLE ROUNDE SHAPE"/>
          <p:cNvSpPr/>
          <p:nvPr/>
        </p:nvSpPr>
        <p:spPr>
          <a:xfrm>
            <a:off x="9751503" y="6587950"/>
            <a:ext cx="1776017" cy="1776017"/>
          </a:xfrm>
          <a:prstGeom prst="ellipse">
            <a:avLst/>
          </a:prstGeom>
          <a:ln>
            <a:noFill/>
          </a:ln>
          <a:effectLst>
            <a:innerShdw blurRad="215900" dist="203200">
              <a:srgbClr val="BEC3E4">
                <a:alpha val="91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gradFill>
                  <a:gsLst>
                    <a:gs pos="0">
                      <a:schemeClr val="accent2"/>
                    </a:gs>
                    <a:gs pos="68000">
                      <a:schemeClr val="accent1">
                        <a:lumMod val="75000"/>
                      </a:schemeClr>
                    </a:gs>
                  </a:gsLst>
                  <a:lin ang="18900000" scaled="1"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4</a:t>
            </a:r>
            <a:endParaRPr lang="en-US" sz="8000" b="1" dirty="0">
              <a:gradFill>
                <a:gsLst>
                  <a:gs pos="0">
                    <a:schemeClr val="accent2"/>
                  </a:gs>
                  <a:gs pos="68000">
                    <a:schemeClr val="accent1">
                      <a:lumMod val="75000"/>
                    </a:schemeClr>
                  </a:gs>
                </a:gsLst>
                <a:lin ang="18900000" scaled="1"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" grpId="0"/>
          <p:bldP spid="20" grpId="0"/>
          <p:bldP spid="21" grpId="0"/>
          <p:bldP spid="22" grpId="0" animBg="1"/>
          <p:bldP spid="24" grpId="0"/>
          <p:bldP spid="25" grpId="0"/>
          <p:bldP spid="26" grpId="0" animBg="1"/>
          <p:bldP spid="9" grpId="0"/>
          <p:bldP spid="10" grpId="0"/>
          <p:bldP spid="11" grpId="0" animBg="1"/>
          <p:bldP spid="16" grpId="0"/>
          <p:bldP spid="17" grpId="0"/>
          <p:bldP spid="18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2" grpId="0"/>
          <p:bldP spid="20" grpId="0"/>
          <p:bldP spid="21" grpId="0"/>
          <p:bldP spid="22" grpId="0" animBg="1"/>
          <p:bldP spid="24" grpId="0"/>
          <p:bldP spid="25" grpId="0"/>
          <p:bldP spid="26" grpId="0" animBg="1"/>
          <p:bldP spid="9" grpId="0"/>
          <p:bldP spid="10" grpId="0"/>
          <p:bldP spid="11" grpId="0" animBg="1"/>
          <p:bldP spid="16" grpId="0"/>
          <p:bldP spid="17" grpId="0"/>
          <p:bldP spid="18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/>
          <p:cNvSpPr/>
          <p:nvPr/>
        </p:nvSpPr>
        <p:spPr>
          <a:xfrm flipH="1">
            <a:off x="12630001" y="6960621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Sora" pitchFamily="2" charset="0"/>
                <a:cs typeface="Sora" pitchFamily="2" charset="0"/>
              </a:rPr>
              <a:t>4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 flipH="1">
            <a:off x="12630002" y="3263437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Sora" pitchFamily="2" charset="0"/>
                <a:cs typeface="Sora" pitchFamily="2" charset="0"/>
              </a:rPr>
              <a:t>3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 flipH="1">
            <a:off x="4611401" y="6966988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Sora" pitchFamily="2" charset="0"/>
                <a:cs typeface="Sora" pitchFamily="2" charset="0"/>
              </a:rPr>
              <a:t>2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4611402" y="3269804"/>
            <a:ext cx="1354814" cy="1354814"/>
          </a:xfrm>
          <a:prstGeom prst="roundRect">
            <a:avLst/>
          </a:prstGeom>
          <a:gradFill>
            <a:gsLst>
              <a:gs pos="100000">
                <a:schemeClr val="accent5"/>
              </a:gs>
              <a:gs pos="1700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Sora" pitchFamily="2" charset="0"/>
                <a:cs typeface="Sora" pitchFamily="2" charset="0"/>
              </a:rPr>
              <a:t>1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56315" y="2168761"/>
            <a:ext cx="3544172" cy="4926289"/>
            <a:chOff x="5520850" y="1525294"/>
            <a:chExt cx="3544172" cy="4926289"/>
          </a:xfrm>
        </p:grpSpPr>
        <p:sp>
          <p:nvSpPr>
            <p:cNvPr id="2" name="Freeform 15"/>
            <p:cNvSpPr/>
            <p:nvPr/>
          </p:nvSpPr>
          <p:spPr bwMode="auto">
            <a:xfrm>
              <a:off x="5520856" y="1525294"/>
              <a:ext cx="3544166" cy="4926289"/>
            </a:xfrm>
            <a:custGeom>
              <a:avLst/>
              <a:gdLst>
                <a:gd name="T0" fmla="*/ 1553 w 1578"/>
                <a:gd name="T1" fmla="*/ 572 h 2198"/>
                <a:gd name="T2" fmla="*/ 1578 w 1578"/>
                <a:gd name="T3" fmla="*/ 510 h 2198"/>
                <a:gd name="T4" fmla="*/ 1488 w 1578"/>
                <a:gd name="T5" fmla="*/ 1 h 2198"/>
                <a:gd name="T6" fmla="*/ 1030 w 1578"/>
                <a:gd name="T7" fmla="*/ 0 h 2198"/>
                <a:gd name="T8" fmla="*/ 547 w 1578"/>
                <a:gd name="T9" fmla="*/ 1 h 2198"/>
                <a:gd name="T10" fmla="*/ 0 w 1578"/>
                <a:gd name="T11" fmla="*/ 91 h 2198"/>
                <a:gd name="T12" fmla="*/ 0 w 1578"/>
                <a:gd name="T13" fmla="*/ 538 h 2198"/>
                <a:gd name="T14" fmla="*/ 0 w 1578"/>
                <a:gd name="T15" fmla="*/ 1240 h 2198"/>
                <a:gd name="T16" fmla="*/ 90 w 1578"/>
                <a:gd name="T17" fmla="*/ 1578 h 2198"/>
                <a:gd name="T18" fmla="*/ 547 w 1578"/>
                <a:gd name="T19" fmla="*/ 1579 h 2198"/>
                <a:gd name="T20" fmla="*/ 548 w 1578"/>
                <a:gd name="T21" fmla="*/ 1579 h 2198"/>
                <a:gd name="T22" fmla="*/ 645 w 1578"/>
                <a:gd name="T23" fmla="*/ 1650 h 2198"/>
                <a:gd name="T24" fmla="*/ 669 w 1578"/>
                <a:gd name="T25" fmla="*/ 1693 h 2198"/>
                <a:gd name="T26" fmla="*/ 669 w 1578"/>
                <a:gd name="T27" fmla="*/ 1695 h 2198"/>
                <a:gd name="T28" fmla="*/ 678 w 1578"/>
                <a:gd name="T29" fmla="*/ 1743 h 2198"/>
                <a:gd name="T30" fmla="*/ 587 w 1578"/>
                <a:gd name="T31" fmla="*/ 2011 h 2198"/>
                <a:gd name="T32" fmla="*/ 598 w 1578"/>
                <a:gd name="T33" fmla="*/ 2095 h 2198"/>
                <a:gd name="T34" fmla="*/ 633 w 1578"/>
                <a:gd name="T35" fmla="*/ 2145 h 2198"/>
                <a:gd name="T36" fmla="*/ 789 w 1578"/>
                <a:gd name="T37" fmla="*/ 2198 h 2198"/>
                <a:gd name="T38" fmla="*/ 945 w 1578"/>
                <a:gd name="T39" fmla="*/ 2145 h 2198"/>
                <a:gd name="T40" fmla="*/ 991 w 1578"/>
                <a:gd name="T41" fmla="*/ 2010 h 2198"/>
                <a:gd name="T42" fmla="*/ 972 w 1578"/>
                <a:gd name="T43" fmla="*/ 1925 h 2198"/>
                <a:gd name="T44" fmla="*/ 971 w 1578"/>
                <a:gd name="T45" fmla="*/ 1923 h 2198"/>
                <a:gd name="T46" fmla="*/ 918 w 1578"/>
                <a:gd name="T47" fmla="*/ 1826 h 2198"/>
                <a:gd name="T48" fmla="*/ 917 w 1578"/>
                <a:gd name="T49" fmla="*/ 1824 h 2198"/>
                <a:gd name="T50" fmla="*/ 916 w 1578"/>
                <a:gd name="T51" fmla="*/ 1823 h 2198"/>
                <a:gd name="T52" fmla="*/ 933 w 1578"/>
                <a:gd name="T53" fmla="*/ 1650 h 2198"/>
                <a:gd name="T54" fmla="*/ 1024 w 1578"/>
                <a:gd name="T55" fmla="*/ 1580 h 2198"/>
                <a:gd name="T56" fmla="*/ 1488 w 1578"/>
                <a:gd name="T57" fmla="*/ 1578 h 2198"/>
                <a:gd name="T58" fmla="*/ 1578 w 1578"/>
                <a:gd name="T59" fmla="*/ 1069 h 2198"/>
                <a:gd name="T60" fmla="*/ 1485 w 1578"/>
                <a:gd name="T61" fmla="*/ 972 h 2198"/>
                <a:gd name="T62" fmla="*/ 1434 w 1578"/>
                <a:gd name="T63" fmla="*/ 982 h 2198"/>
                <a:gd name="T64" fmla="*/ 1433 w 1578"/>
                <a:gd name="T65" fmla="*/ 982 h 2198"/>
                <a:gd name="T66" fmla="*/ 1389 w 1578"/>
                <a:gd name="T67" fmla="*/ 1006 h 2198"/>
                <a:gd name="T68" fmla="*/ 1317 w 1578"/>
                <a:gd name="T69" fmla="*/ 1043 h 2198"/>
                <a:gd name="T70" fmla="*/ 1315 w 1578"/>
                <a:gd name="T71" fmla="*/ 1044 h 2198"/>
                <a:gd name="T72" fmla="*/ 1200 w 1578"/>
                <a:gd name="T73" fmla="*/ 1064 h 2198"/>
                <a:gd name="T74" fmla="*/ 959 w 1578"/>
                <a:gd name="T75" fmla="*/ 819 h 2198"/>
                <a:gd name="T76" fmla="*/ 959 w 1578"/>
                <a:gd name="T77" fmla="*/ 761 h 2198"/>
                <a:gd name="T78" fmla="*/ 1113 w 1578"/>
                <a:gd name="T79" fmla="*/ 531 h 2198"/>
                <a:gd name="T80" fmla="*/ 1116 w 1578"/>
                <a:gd name="T81" fmla="*/ 530 h 2198"/>
                <a:gd name="T82" fmla="*/ 1222 w 1578"/>
                <a:gd name="T83" fmla="*/ 517 h 2198"/>
                <a:gd name="T84" fmla="*/ 1472 w 1578"/>
                <a:gd name="T85" fmla="*/ 607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8" h="2198">
                  <a:moveTo>
                    <a:pt x="1539" y="586"/>
                  </a:moveTo>
                  <a:cubicBezTo>
                    <a:pt x="1544" y="582"/>
                    <a:pt x="1549" y="577"/>
                    <a:pt x="1553" y="572"/>
                  </a:cubicBezTo>
                  <a:cubicBezTo>
                    <a:pt x="1554" y="571"/>
                    <a:pt x="1555" y="570"/>
                    <a:pt x="1556" y="568"/>
                  </a:cubicBezTo>
                  <a:cubicBezTo>
                    <a:pt x="1571" y="552"/>
                    <a:pt x="1578" y="532"/>
                    <a:pt x="1578" y="510"/>
                  </a:cubicBezTo>
                  <a:lnTo>
                    <a:pt x="1578" y="91"/>
                  </a:lnTo>
                  <a:cubicBezTo>
                    <a:pt x="1578" y="41"/>
                    <a:pt x="1537" y="1"/>
                    <a:pt x="1488" y="1"/>
                  </a:cubicBezTo>
                  <a:lnTo>
                    <a:pt x="1031" y="1"/>
                  </a:lnTo>
                  <a:lnTo>
                    <a:pt x="1030" y="0"/>
                  </a:lnTo>
                  <a:lnTo>
                    <a:pt x="548" y="0"/>
                  </a:lnTo>
                  <a:lnTo>
                    <a:pt x="547" y="1"/>
                  </a:lnTo>
                  <a:lnTo>
                    <a:pt x="90" y="1"/>
                  </a:lnTo>
                  <a:cubicBezTo>
                    <a:pt x="40" y="1"/>
                    <a:pt x="0" y="41"/>
                    <a:pt x="0" y="91"/>
                  </a:cubicBezTo>
                  <a:lnTo>
                    <a:pt x="0" y="269"/>
                  </a:lnTo>
                  <a:lnTo>
                    <a:pt x="0" y="538"/>
                  </a:lnTo>
                  <a:lnTo>
                    <a:pt x="0" y="1043"/>
                  </a:lnTo>
                  <a:lnTo>
                    <a:pt x="0" y="1240"/>
                  </a:lnTo>
                  <a:lnTo>
                    <a:pt x="0" y="1488"/>
                  </a:lnTo>
                  <a:cubicBezTo>
                    <a:pt x="0" y="1538"/>
                    <a:pt x="40" y="1578"/>
                    <a:pt x="90" y="1578"/>
                  </a:cubicBezTo>
                  <a:lnTo>
                    <a:pt x="544" y="1578"/>
                  </a:lnTo>
                  <a:lnTo>
                    <a:pt x="547" y="1579"/>
                  </a:lnTo>
                  <a:lnTo>
                    <a:pt x="548" y="1579"/>
                  </a:lnTo>
                  <a:lnTo>
                    <a:pt x="548" y="1579"/>
                  </a:lnTo>
                  <a:lnTo>
                    <a:pt x="558" y="1582"/>
                  </a:lnTo>
                  <a:cubicBezTo>
                    <a:pt x="560" y="1582"/>
                    <a:pt x="611" y="1606"/>
                    <a:pt x="645" y="1650"/>
                  </a:cubicBezTo>
                  <a:cubicBezTo>
                    <a:pt x="655" y="1663"/>
                    <a:pt x="663" y="1677"/>
                    <a:pt x="669" y="1693"/>
                  </a:cubicBezTo>
                  <a:lnTo>
                    <a:pt x="669" y="1693"/>
                  </a:lnTo>
                  <a:lnTo>
                    <a:pt x="669" y="1693"/>
                  </a:lnTo>
                  <a:lnTo>
                    <a:pt x="669" y="1695"/>
                  </a:lnTo>
                  <a:lnTo>
                    <a:pt x="669" y="1695"/>
                  </a:lnTo>
                  <a:cubicBezTo>
                    <a:pt x="675" y="1709"/>
                    <a:pt x="678" y="1726"/>
                    <a:pt x="678" y="1743"/>
                  </a:cubicBezTo>
                  <a:cubicBezTo>
                    <a:pt x="677" y="1805"/>
                    <a:pt x="656" y="1839"/>
                    <a:pt x="633" y="1877"/>
                  </a:cubicBezTo>
                  <a:cubicBezTo>
                    <a:pt x="613" y="1909"/>
                    <a:pt x="592" y="1945"/>
                    <a:pt x="587" y="2011"/>
                  </a:cubicBezTo>
                  <a:cubicBezTo>
                    <a:pt x="586" y="2016"/>
                    <a:pt x="586" y="2022"/>
                    <a:pt x="586" y="2028"/>
                  </a:cubicBezTo>
                  <a:cubicBezTo>
                    <a:pt x="586" y="2053"/>
                    <a:pt x="590" y="2075"/>
                    <a:pt x="598" y="2095"/>
                  </a:cubicBezTo>
                  <a:cubicBezTo>
                    <a:pt x="599" y="2095"/>
                    <a:pt x="599" y="2096"/>
                    <a:pt x="599" y="2096"/>
                  </a:cubicBezTo>
                  <a:cubicBezTo>
                    <a:pt x="607" y="2115"/>
                    <a:pt x="618" y="2132"/>
                    <a:pt x="633" y="2145"/>
                  </a:cubicBezTo>
                  <a:cubicBezTo>
                    <a:pt x="664" y="2175"/>
                    <a:pt x="710" y="2193"/>
                    <a:pt x="765" y="2197"/>
                  </a:cubicBezTo>
                  <a:cubicBezTo>
                    <a:pt x="772" y="2198"/>
                    <a:pt x="780" y="2198"/>
                    <a:pt x="789" y="2198"/>
                  </a:cubicBezTo>
                  <a:cubicBezTo>
                    <a:pt x="797" y="2198"/>
                    <a:pt x="805" y="2198"/>
                    <a:pt x="813" y="2197"/>
                  </a:cubicBezTo>
                  <a:cubicBezTo>
                    <a:pt x="868" y="2193"/>
                    <a:pt x="914" y="2175"/>
                    <a:pt x="945" y="2145"/>
                  </a:cubicBezTo>
                  <a:cubicBezTo>
                    <a:pt x="975" y="2117"/>
                    <a:pt x="992" y="2076"/>
                    <a:pt x="992" y="2027"/>
                  </a:cubicBezTo>
                  <a:cubicBezTo>
                    <a:pt x="992" y="2021"/>
                    <a:pt x="992" y="2015"/>
                    <a:pt x="991" y="2010"/>
                  </a:cubicBezTo>
                  <a:cubicBezTo>
                    <a:pt x="989" y="1975"/>
                    <a:pt x="982" y="1948"/>
                    <a:pt x="972" y="1926"/>
                  </a:cubicBezTo>
                  <a:lnTo>
                    <a:pt x="972" y="1925"/>
                  </a:lnTo>
                  <a:lnTo>
                    <a:pt x="971" y="1924"/>
                  </a:lnTo>
                  <a:lnTo>
                    <a:pt x="971" y="1923"/>
                  </a:lnTo>
                  <a:cubicBezTo>
                    <a:pt x="963" y="1906"/>
                    <a:pt x="954" y="1891"/>
                    <a:pt x="945" y="1877"/>
                  </a:cubicBezTo>
                  <a:cubicBezTo>
                    <a:pt x="935" y="1860"/>
                    <a:pt x="925" y="1844"/>
                    <a:pt x="918" y="1826"/>
                  </a:cubicBezTo>
                  <a:lnTo>
                    <a:pt x="918" y="1826"/>
                  </a:lnTo>
                  <a:cubicBezTo>
                    <a:pt x="917" y="1825"/>
                    <a:pt x="917" y="1825"/>
                    <a:pt x="917" y="1824"/>
                  </a:cubicBezTo>
                  <a:lnTo>
                    <a:pt x="917" y="1824"/>
                  </a:lnTo>
                  <a:lnTo>
                    <a:pt x="916" y="1823"/>
                  </a:lnTo>
                  <a:cubicBezTo>
                    <a:pt x="907" y="1801"/>
                    <a:pt x="901" y="1776"/>
                    <a:pt x="901" y="1742"/>
                  </a:cubicBezTo>
                  <a:cubicBezTo>
                    <a:pt x="900" y="1705"/>
                    <a:pt x="914" y="1675"/>
                    <a:pt x="933" y="1650"/>
                  </a:cubicBezTo>
                  <a:cubicBezTo>
                    <a:pt x="967" y="1606"/>
                    <a:pt x="1018" y="1582"/>
                    <a:pt x="1019" y="1582"/>
                  </a:cubicBezTo>
                  <a:lnTo>
                    <a:pt x="1024" y="1580"/>
                  </a:lnTo>
                  <a:cubicBezTo>
                    <a:pt x="1030" y="1579"/>
                    <a:pt x="1036" y="1578"/>
                    <a:pt x="1043" y="1578"/>
                  </a:cubicBezTo>
                  <a:lnTo>
                    <a:pt x="1488" y="1578"/>
                  </a:lnTo>
                  <a:cubicBezTo>
                    <a:pt x="1537" y="1578"/>
                    <a:pt x="1578" y="1538"/>
                    <a:pt x="1578" y="1488"/>
                  </a:cubicBezTo>
                  <a:lnTo>
                    <a:pt x="1578" y="1069"/>
                  </a:lnTo>
                  <a:cubicBezTo>
                    <a:pt x="1578" y="1048"/>
                    <a:pt x="1571" y="1029"/>
                    <a:pt x="1557" y="1012"/>
                  </a:cubicBezTo>
                  <a:cubicBezTo>
                    <a:pt x="1541" y="992"/>
                    <a:pt x="1516" y="972"/>
                    <a:pt x="1485" y="972"/>
                  </a:cubicBezTo>
                  <a:cubicBezTo>
                    <a:pt x="1465" y="972"/>
                    <a:pt x="1449" y="976"/>
                    <a:pt x="1434" y="982"/>
                  </a:cubicBezTo>
                  <a:lnTo>
                    <a:pt x="1434" y="982"/>
                  </a:lnTo>
                  <a:lnTo>
                    <a:pt x="1434" y="982"/>
                  </a:lnTo>
                  <a:lnTo>
                    <a:pt x="1433" y="982"/>
                  </a:lnTo>
                  <a:lnTo>
                    <a:pt x="1432" y="983"/>
                  </a:lnTo>
                  <a:cubicBezTo>
                    <a:pt x="1417" y="989"/>
                    <a:pt x="1403" y="997"/>
                    <a:pt x="1389" y="1006"/>
                  </a:cubicBezTo>
                  <a:cubicBezTo>
                    <a:pt x="1368" y="1019"/>
                    <a:pt x="1347" y="1032"/>
                    <a:pt x="1319" y="1042"/>
                  </a:cubicBezTo>
                  <a:lnTo>
                    <a:pt x="1317" y="1043"/>
                  </a:lnTo>
                  <a:lnTo>
                    <a:pt x="1316" y="1043"/>
                  </a:lnTo>
                  <a:lnTo>
                    <a:pt x="1315" y="1044"/>
                  </a:lnTo>
                  <a:cubicBezTo>
                    <a:pt x="1290" y="1053"/>
                    <a:pt x="1260" y="1060"/>
                    <a:pt x="1222" y="1063"/>
                  </a:cubicBezTo>
                  <a:cubicBezTo>
                    <a:pt x="1214" y="1064"/>
                    <a:pt x="1207" y="1064"/>
                    <a:pt x="1200" y="1064"/>
                  </a:cubicBezTo>
                  <a:cubicBezTo>
                    <a:pt x="1130" y="1064"/>
                    <a:pt x="1072" y="1039"/>
                    <a:pt x="1030" y="995"/>
                  </a:cubicBezTo>
                  <a:cubicBezTo>
                    <a:pt x="989" y="952"/>
                    <a:pt x="964" y="891"/>
                    <a:pt x="959" y="819"/>
                  </a:cubicBezTo>
                  <a:cubicBezTo>
                    <a:pt x="958" y="809"/>
                    <a:pt x="958" y="799"/>
                    <a:pt x="958" y="790"/>
                  </a:cubicBezTo>
                  <a:cubicBezTo>
                    <a:pt x="958" y="781"/>
                    <a:pt x="958" y="771"/>
                    <a:pt x="959" y="761"/>
                  </a:cubicBezTo>
                  <a:cubicBezTo>
                    <a:pt x="964" y="689"/>
                    <a:pt x="989" y="629"/>
                    <a:pt x="1030" y="586"/>
                  </a:cubicBezTo>
                  <a:cubicBezTo>
                    <a:pt x="1053" y="561"/>
                    <a:pt x="1081" y="543"/>
                    <a:pt x="1113" y="531"/>
                  </a:cubicBezTo>
                  <a:lnTo>
                    <a:pt x="1114" y="531"/>
                  </a:lnTo>
                  <a:lnTo>
                    <a:pt x="1116" y="530"/>
                  </a:lnTo>
                  <a:cubicBezTo>
                    <a:pt x="1141" y="521"/>
                    <a:pt x="1170" y="516"/>
                    <a:pt x="1201" y="516"/>
                  </a:cubicBezTo>
                  <a:cubicBezTo>
                    <a:pt x="1207" y="516"/>
                    <a:pt x="1215" y="516"/>
                    <a:pt x="1222" y="517"/>
                  </a:cubicBezTo>
                  <a:cubicBezTo>
                    <a:pt x="1306" y="523"/>
                    <a:pt x="1349" y="550"/>
                    <a:pt x="1389" y="574"/>
                  </a:cubicBezTo>
                  <a:cubicBezTo>
                    <a:pt x="1414" y="589"/>
                    <a:pt x="1438" y="604"/>
                    <a:pt x="1472" y="607"/>
                  </a:cubicBezTo>
                  <a:cubicBezTo>
                    <a:pt x="1497" y="610"/>
                    <a:pt x="1520" y="602"/>
                    <a:pt x="1539" y="586"/>
                  </a:cubicBez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5539901" y="2626337"/>
              <a:ext cx="309901" cy="1354814"/>
            </a:xfrm>
            <a:custGeom>
              <a:avLst/>
              <a:gdLst>
                <a:gd name="connsiteX0" fmla="*/ 309901 w 309901"/>
                <a:gd name="connsiteY0" fmla="*/ 0 h 1354814"/>
                <a:gd name="connsiteX1" fmla="*/ 225807 w 309901"/>
                <a:gd name="connsiteY1" fmla="*/ 0 h 1354814"/>
                <a:gd name="connsiteX2" fmla="*/ 0 w 309901"/>
                <a:gd name="connsiteY2" fmla="*/ 225807 h 1354814"/>
                <a:gd name="connsiteX3" fmla="*/ 0 w 309901"/>
                <a:gd name="connsiteY3" fmla="*/ 1129007 h 1354814"/>
                <a:gd name="connsiteX4" fmla="*/ 225807 w 309901"/>
                <a:gd name="connsiteY4" fmla="*/ 1354814 h 1354814"/>
                <a:gd name="connsiteX5" fmla="*/ 309901 w 309901"/>
                <a:gd name="connsiteY5" fmla="*/ 1354814 h 1354814"/>
                <a:gd name="connsiteX6" fmla="*/ 309901 w 309901"/>
                <a:gd name="connsiteY6" fmla="*/ 1236591 h 1354814"/>
                <a:gd name="connsiteX7" fmla="*/ 309901 w 309901"/>
                <a:gd name="connsiteY7" fmla="*/ 104755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01" h="1354814">
                  <a:moveTo>
                    <a:pt x="309901" y="0"/>
                  </a:moveTo>
                  <a:lnTo>
                    <a:pt x="225807" y="0"/>
                  </a:lnTo>
                  <a:cubicBezTo>
                    <a:pt x="101097" y="0"/>
                    <a:pt x="0" y="101097"/>
                    <a:pt x="0" y="225807"/>
                  </a:cubicBezTo>
                  <a:lnTo>
                    <a:pt x="0" y="1129007"/>
                  </a:lnTo>
                  <a:cubicBezTo>
                    <a:pt x="0" y="1253717"/>
                    <a:pt x="101097" y="1354814"/>
                    <a:pt x="225807" y="1354814"/>
                  </a:cubicBezTo>
                  <a:lnTo>
                    <a:pt x="309901" y="1354814"/>
                  </a:lnTo>
                  <a:lnTo>
                    <a:pt x="309901" y="1236591"/>
                  </a:lnTo>
                  <a:lnTo>
                    <a:pt x="309901" y="104755"/>
                  </a:ln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5520850" y="1525294"/>
              <a:ext cx="3544166" cy="4926289"/>
            </a:xfrm>
            <a:custGeom>
              <a:avLst/>
              <a:gdLst>
                <a:gd name="T0" fmla="*/ 1553 w 1578"/>
                <a:gd name="T1" fmla="*/ 572 h 2198"/>
                <a:gd name="T2" fmla="*/ 1578 w 1578"/>
                <a:gd name="T3" fmla="*/ 510 h 2198"/>
                <a:gd name="T4" fmla="*/ 1488 w 1578"/>
                <a:gd name="T5" fmla="*/ 1 h 2198"/>
                <a:gd name="T6" fmla="*/ 1030 w 1578"/>
                <a:gd name="T7" fmla="*/ 0 h 2198"/>
                <a:gd name="T8" fmla="*/ 547 w 1578"/>
                <a:gd name="T9" fmla="*/ 1 h 2198"/>
                <a:gd name="T10" fmla="*/ 0 w 1578"/>
                <a:gd name="T11" fmla="*/ 91 h 2198"/>
                <a:gd name="T12" fmla="*/ 0 w 1578"/>
                <a:gd name="T13" fmla="*/ 538 h 2198"/>
                <a:gd name="T14" fmla="*/ 0 w 1578"/>
                <a:gd name="T15" fmla="*/ 1240 h 2198"/>
                <a:gd name="T16" fmla="*/ 90 w 1578"/>
                <a:gd name="T17" fmla="*/ 1578 h 2198"/>
                <a:gd name="T18" fmla="*/ 547 w 1578"/>
                <a:gd name="T19" fmla="*/ 1579 h 2198"/>
                <a:gd name="T20" fmla="*/ 548 w 1578"/>
                <a:gd name="T21" fmla="*/ 1579 h 2198"/>
                <a:gd name="T22" fmla="*/ 645 w 1578"/>
                <a:gd name="T23" fmla="*/ 1650 h 2198"/>
                <a:gd name="T24" fmla="*/ 669 w 1578"/>
                <a:gd name="T25" fmla="*/ 1693 h 2198"/>
                <a:gd name="T26" fmla="*/ 669 w 1578"/>
                <a:gd name="T27" fmla="*/ 1695 h 2198"/>
                <a:gd name="T28" fmla="*/ 678 w 1578"/>
                <a:gd name="T29" fmla="*/ 1743 h 2198"/>
                <a:gd name="T30" fmla="*/ 587 w 1578"/>
                <a:gd name="T31" fmla="*/ 2011 h 2198"/>
                <a:gd name="T32" fmla="*/ 598 w 1578"/>
                <a:gd name="T33" fmla="*/ 2095 h 2198"/>
                <a:gd name="T34" fmla="*/ 633 w 1578"/>
                <a:gd name="T35" fmla="*/ 2145 h 2198"/>
                <a:gd name="T36" fmla="*/ 789 w 1578"/>
                <a:gd name="T37" fmla="*/ 2198 h 2198"/>
                <a:gd name="T38" fmla="*/ 945 w 1578"/>
                <a:gd name="T39" fmla="*/ 2145 h 2198"/>
                <a:gd name="T40" fmla="*/ 991 w 1578"/>
                <a:gd name="T41" fmla="*/ 2010 h 2198"/>
                <a:gd name="T42" fmla="*/ 972 w 1578"/>
                <a:gd name="T43" fmla="*/ 1925 h 2198"/>
                <a:gd name="T44" fmla="*/ 971 w 1578"/>
                <a:gd name="T45" fmla="*/ 1923 h 2198"/>
                <a:gd name="T46" fmla="*/ 918 w 1578"/>
                <a:gd name="T47" fmla="*/ 1826 h 2198"/>
                <a:gd name="T48" fmla="*/ 917 w 1578"/>
                <a:gd name="T49" fmla="*/ 1824 h 2198"/>
                <a:gd name="T50" fmla="*/ 916 w 1578"/>
                <a:gd name="T51" fmla="*/ 1823 h 2198"/>
                <a:gd name="T52" fmla="*/ 933 w 1578"/>
                <a:gd name="T53" fmla="*/ 1650 h 2198"/>
                <a:gd name="T54" fmla="*/ 1024 w 1578"/>
                <a:gd name="T55" fmla="*/ 1580 h 2198"/>
                <a:gd name="T56" fmla="*/ 1488 w 1578"/>
                <a:gd name="T57" fmla="*/ 1578 h 2198"/>
                <a:gd name="T58" fmla="*/ 1578 w 1578"/>
                <a:gd name="T59" fmla="*/ 1069 h 2198"/>
                <a:gd name="T60" fmla="*/ 1485 w 1578"/>
                <a:gd name="T61" fmla="*/ 972 h 2198"/>
                <a:gd name="T62" fmla="*/ 1434 w 1578"/>
                <a:gd name="T63" fmla="*/ 982 h 2198"/>
                <a:gd name="T64" fmla="*/ 1433 w 1578"/>
                <a:gd name="T65" fmla="*/ 982 h 2198"/>
                <a:gd name="T66" fmla="*/ 1389 w 1578"/>
                <a:gd name="T67" fmla="*/ 1006 h 2198"/>
                <a:gd name="T68" fmla="*/ 1317 w 1578"/>
                <a:gd name="T69" fmla="*/ 1043 h 2198"/>
                <a:gd name="T70" fmla="*/ 1315 w 1578"/>
                <a:gd name="T71" fmla="*/ 1044 h 2198"/>
                <a:gd name="T72" fmla="*/ 1200 w 1578"/>
                <a:gd name="T73" fmla="*/ 1064 h 2198"/>
                <a:gd name="T74" fmla="*/ 959 w 1578"/>
                <a:gd name="T75" fmla="*/ 819 h 2198"/>
                <a:gd name="T76" fmla="*/ 959 w 1578"/>
                <a:gd name="T77" fmla="*/ 761 h 2198"/>
                <a:gd name="T78" fmla="*/ 1113 w 1578"/>
                <a:gd name="T79" fmla="*/ 531 h 2198"/>
                <a:gd name="T80" fmla="*/ 1116 w 1578"/>
                <a:gd name="T81" fmla="*/ 530 h 2198"/>
                <a:gd name="T82" fmla="*/ 1222 w 1578"/>
                <a:gd name="T83" fmla="*/ 517 h 2198"/>
                <a:gd name="T84" fmla="*/ 1472 w 1578"/>
                <a:gd name="T85" fmla="*/ 607 h 2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78" h="2198">
                  <a:moveTo>
                    <a:pt x="1539" y="586"/>
                  </a:moveTo>
                  <a:cubicBezTo>
                    <a:pt x="1544" y="582"/>
                    <a:pt x="1549" y="577"/>
                    <a:pt x="1553" y="572"/>
                  </a:cubicBezTo>
                  <a:cubicBezTo>
                    <a:pt x="1554" y="571"/>
                    <a:pt x="1555" y="570"/>
                    <a:pt x="1556" y="568"/>
                  </a:cubicBezTo>
                  <a:cubicBezTo>
                    <a:pt x="1571" y="552"/>
                    <a:pt x="1578" y="532"/>
                    <a:pt x="1578" y="510"/>
                  </a:cubicBezTo>
                  <a:lnTo>
                    <a:pt x="1578" y="91"/>
                  </a:lnTo>
                  <a:cubicBezTo>
                    <a:pt x="1578" y="41"/>
                    <a:pt x="1537" y="1"/>
                    <a:pt x="1488" y="1"/>
                  </a:cubicBezTo>
                  <a:lnTo>
                    <a:pt x="1031" y="1"/>
                  </a:lnTo>
                  <a:lnTo>
                    <a:pt x="1030" y="0"/>
                  </a:lnTo>
                  <a:lnTo>
                    <a:pt x="548" y="0"/>
                  </a:lnTo>
                  <a:lnTo>
                    <a:pt x="547" y="1"/>
                  </a:lnTo>
                  <a:lnTo>
                    <a:pt x="90" y="1"/>
                  </a:lnTo>
                  <a:cubicBezTo>
                    <a:pt x="40" y="1"/>
                    <a:pt x="0" y="41"/>
                    <a:pt x="0" y="91"/>
                  </a:cubicBezTo>
                  <a:lnTo>
                    <a:pt x="0" y="269"/>
                  </a:lnTo>
                  <a:lnTo>
                    <a:pt x="0" y="538"/>
                  </a:lnTo>
                  <a:lnTo>
                    <a:pt x="0" y="1043"/>
                  </a:lnTo>
                  <a:lnTo>
                    <a:pt x="0" y="1240"/>
                  </a:lnTo>
                  <a:lnTo>
                    <a:pt x="0" y="1488"/>
                  </a:lnTo>
                  <a:cubicBezTo>
                    <a:pt x="0" y="1538"/>
                    <a:pt x="40" y="1578"/>
                    <a:pt x="90" y="1578"/>
                  </a:cubicBezTo>
                  <a:lnTo>
                    <a:pt x="544" y="1578"/>
                  </a:lnTo>
                  <a:lnTo>
                    <a:pt x="547" y="1579"/>
                  </a:lnTo>
                  <a:lnTo>
                    <a:pt x="548" y="1579"/>
                  </a:lnTo>
                  <a:lnTo>
                    <a:pt x="548" y="1579"/>
                  </a:lnTo>
                  <a:lnTo>
                    <a:pt x="558" y="1582"/>
                  </a:lnTo>
                  <a:cubicBezTo>
                    <a:pt x="560" y="1582"/>
                    <a:pt x="611" y="1606"/>
                    <a:pt x="645" y="1650"/>
                  </a:cubicBezTo>
                  <a:cubicBezTo>
                    <a:pt x="655" y="1663"/>
                    <a:pt x="663" y="1677"/>
                    <a:pt x="669" y="1693"/>
                  </a:cubicBezTo>
                  <a:lnTo>
                    <a:pt x="669" y="1693"/>
                  </a:lnTo>
                  <a:lnTo>
                    <a:pt x="669" y="1693"/>
                  </a:lnTo>
                  <a:lnTo>
                    <a:pt x="669" y="1695"/>
                  </a:lnTo>
                  <a:lnTo>
                    <a:pt x="669" y="1695"/>
                  </a:lnTo>
                  <a:cubicBezTo>
                    <a:pt x="675" y="1709"/>
                    <a:pt x="678" y="1726"/>
                    <a:pt x="678" y="1743"/>
                  </a:cubicBezTo>
                  <a:cubicBezTo>
                    <a:pt x="677" y="1805"/>
                    <a:pt x="656" y="1839"/>
                    <a:pt x="633" y="1877"/>
                  </a:cubicBezTo>
                  <a:cubicBezTo>
                    <a:pt x="613" y="1909"/>
                    <a:pt x="592" y="1945"/>
                    <a:pt x="587" y="2011"/>
                  </a:cubicBezTo>
                  <a:cubicBezTo>
                    <a:pt x="586" y="2016"/>
                    <a:pt x="586" y="2022"/>
                    <a:pt x="586" y="2028"/>
                  </a:cubicBezTo>
                  <a:cubicBezTo>
                    <a:pt x="586" y="2053"/>
                    <a:pt x="590" y="2075"/>
                    <a:pt x="598" y="2095"/>
                  </a:cubicBezTo>
                  <a:cubicBezTo>
                    <a:pt x="599" y="2095"/>
                    <a:pt x="599" y="2096"/>
                    <a:pt x="599" y="2096"/>
                  </a:cubicBezTo>
                  <a:cubicBezTo>
                    <a:pt x="607" y="2115"/>
                    <a:pt x="618" y="2132"/>
                    <a:pt x="633" y="2145"/>
                  </a:cubicBezTo>
                  <a:cubicBezTo>
                    <a:pt x="664" y="2175"/>
                    <a:pt x="710" y="2193"/>
                    <a:pt x="765" y="2197"/>
                  </a:cubicBezTo>
                  <a:cubicBezTo>
                    <a:pt x="772" y="2198"/>
                    <a:pt x="780" y="2198"/>
                    <a:pt x="789" y="2198"/>
                  </a:cubicBezTo>
                  <a:cubicBezTo>
                    <a:pt x="797" y="2198"/>
                    <a:pt x="805" y="2198"/>
                    <a:pt x="813" y="2197"/>
                  </a:cubicBezTo>
                  <a:cubicBezTo>
                    <a:pt x="868" y="2193"/>
                    <a:pt x="914" y="2175"/>
                    <a:pt x="945" y="2145"/>
                  </a:cubicBezTo>
                  <a:cubicBezTo>
                    <a:pt x="975" y="2117"/>
                    <a:pt x="992" y="2076"/>
                    <a:pt x="992" y="2027"/>
                  </a:cubicBezTo>
                  <a:cubicBezTo>
                    <a:pt x="992" y="2021"/>
                    <a:pt x="992" y="2015"/>
                    <a:pt x="991" y="2010"/>
                  </a:cubicBezTo>
                  <a:cubicBezTo>
                    <a:pt x="989" y="1975"/>
                    <a:pt x="982" y="1948"/>
                    <a:pt x="972" y="1926"/>
                  </a:cubicBezTo>
                  <a:lnTo>
                    <a:pt x="972" y="1925"/>
                  </a:lnTo>
                  <a:lnTo>
                    <a:pt x="971" y="1924"/>
                  </a:lnTo>
                  <a:lnTo>
                    <a:pt x="971" y="1923"/>
                  </a:lnTo>
                  <a:cubicBezTo>
                    <a:pt x="963" y="1906"/>
                    <a:pt x="954" y="1891"/>
                    <a:pt x="945" y="1877"/>
                  </a:cubicBezTo>
                  <a:cubicBezTo>
                    <a:pt x="935" y="1860"/>
                    <a:pt x="925" y="1844"/>
                    <a:pt x="918" y="1826"/>
                  </a:cubicBezTo>
                  <a:lnTo>
                    <a:pt x="918" y="1826"/>
                  </a:lnTo>
                  <a:cubicBezTo>
                    <a:pt x="917" y="1825"/>
                    <a:pt x="917" y="1825"/>
                    <a:pt x="917" y="1824"/>
                  </a:cubicBezTo>
                  <a:lnTo>
                    <a:pt x="917" y="1824"/>
                  </a:lnTo>
                  <a:lnTo>
                    <a:pt x="916" y="1823"/>
                  </a:lnTo>
                  <a:cubicBezTo>
                    <a:pt x="907" y="1801"/>
                    <a:pt x="901" y="1776"/>
                    <a:pt x="901" y="1742"/>
                  </a:cubicBezTo>
                  <a:cubicBezTo>
                    <a:pt x="900" y="1705"/>
                    <a:pt x="914" y="1675"/>
                    <a:pt x="933" y="1650"/>
                  </a:cubicBezTo>
                  <a:cubicBezTo>
                    <a:pt x="967" y="1606"/>
                    <a:pt x="1018" y="1582"/>
                    <a:pt x="1019" y="1582"/>
                  </a:cubicBezTo>
                  <a:lnTo>
                    <a:pt x="1024" y="1580"/>
                  </a:lnTo>
                  <a:cubicBezTo>
                    <a:pt x="1030" y="1579"/>
                    <a:pt x="1036" y="1578"/>
                    <a:pt x="1043" y="1578"/>
                  </a:cubicBezTo>
                  <a:lnTo>
                    <a:pt x="1488" y="1578"/>
                  </a:lnTo>
                  <a:cubicBezTo>
                    <a:pt x="1537" y="1578"/>
                    <a:pt x="1578" y="1538"/>
                    <a:pt x="1578" y="1488"/>
                  </a:cubicBezTo>
                  <a:lnTo>
                    <a:pt x="1578" y="1069"/>
                  </a:lnTo>
                  <a:cubicBezTo>
                    <a:pt x="1578" y="1048"/>
                    <a:pt x="1571" y="1029"/>
                    <a:pt x="1557" y="1012"/>
                  </a:cubicBezTo>
                  <a:cubicBezTo>
                    <a:pt x="1541" y="992"/>
                    <a:pt x="1516" y="972"/>
                    <a:pt x="1485" y="972"/>
                  </a:cubicBezTo>
                  <a:cubicBezTo>
                    <a:pt x="1465" y="972"/>
                    <a:pt x="1449" y="976"/>
                    <a:pt x="1434" y="982"/>
                  </a:cubicBezTo>
                  <a:lnTo>
                    <a:pt x="1434" y="982"/>
                  </a:lnTo>
                  <a:lnTo>
                    <a:pt x="1434" y="982"/>
                  </a:lnTo>
                  <a:lnTo>
                    <a:pt x="1433" y="982"/>
                  </a:lnTo>
                  <a:lnTo>
                    <a:pt x="1432" y="983"/>
                  </a:lnTo>
                  <a:cubicBezTo>
                    <a:pt x="1417" y="989"/>
                    <a:pt x="1403" y="997"/>
                    <a:pt x="1389" y="1006"/>
                  </a:cubicBezTo>
                  <a:cubicBezTo>
                    <a:pt x="1368" y="1019"/>
                    <a:pt x="1347" y="1032"/>
                    <a:pt x="1319" y="1042"/>
                  </a:cubicBezTo>
                  <a:lnTo>
                    <a:pt x="1317" y="1043"/>
                  </a:lnTo>
                  <a:lnTo>
                    <a:pt x="1316" y="1043"/>
                  </a:lnTo>
                  <a:lnTo>
                    <a:pt x="1315" y="1044"/>
                  </a:lnTo>
                  <a:cubicBezTo>
                    <a:pt x="1290" y="1053"/>
                    <a:pt x="1260" y="1060"/>
                    <a:pt x="1222" y="1063"/>
                  </a:cubicBezTo>
                  <a:cubicBezTo>
                    <a:pt x="1214" y="1064"/>
                    <a:pt x="1207" y="1064"/>
                    <a:pt x="1200" y="1064"/>
                  </a:cubicBezTo>
                  <a:cubicBezTo>
                    <a:pt x="1130" y="1064"/>
                    <a:pt x="1072" y="1039"/>
                    <a:pt x="1030" y="995"/>
                  </a:cubicBezTo>
                  <a:cubicBezTo>
                    <a:pt x="989" y="952"/>
                    <a:pt x="964" y="891"/>
                    <a:pt x="959" y="819"/>
                  </a:cubicBezTo>
                  <a:cubicBezTo>
                    <a:pt x="958" y="809"/>
                    <a:pt x="958" y="799"/>
                    <a:pt x="958" y="790"/>
                  </a:cubicBezTo>
                  <a:cubicBezTo>
                    <a:pt x="958" y="781"/>
                    <a:pt x="958" y="771"/>
                    <a:pt x="959" y="761"/>
                  </a:cubicBezTo>
                  <a:cubicBezTo>
                    <a:pt x="964" y="689"/>
                    <a:pt x="989" y="629"/>
                    <a:pt x="1030" y="586"/>
                  </a:cubicBezTo>
                  <a:cubicBezTo>
                    <a:pt x="1053" y="561"/>
                    <a:pt x="1081" y="543"/>
                    <a:pt x="1113" y="531"/>
                  </a:cubicBezTo>
                  <a:lnTo>
                    <a:pt x="1114" y="531"/>
                  </a:lnTo>
                  <a:lnTo>
                    <a:pt x="1116" y="530"/>
                  </a:lnTo>
                  <a:cubicBezTo>
                    <a:pt x="1141" y="521"/>
                    <a:pt x="1170" y="516"/>
                    <a:pt x="1201" y="516"/>
                  </a:cubicBezTo>
                  <a:cubicBezTo>
                    <a:pt x="1207" y="516"/>
                    <a:pt x="1215" y="516"/>
                    <a:pt x="1222" y="517"/>
                  </a:cubicBezTo>
                  <a:cubicBezTo>
                    <a:pt x="1306" y="523"/>
                    <a:pt x="1349" y="550"/>
                    <a:pt x="1389" y="574"/>
                  </a:cubicBezTo>
                  <a:cubicBezTo>
                    <a:pt x="1414" y="589"/>
                    <a:pt x="1438" y="604"/>
                    <a:pt x="1472" y="607"/>
                  </a:cubicBezTo>
                  <a:cubicBezTo>
                    <a:pt x="1497" y="610"/>
                    <a:pt x="1520" y="602"/>
                    <a:pt x="1539" y="586"/>
                  </a:cubicBez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9" name="Rectangle 9"/>
          <p:cNvSpPr/>
          <p:nvPr/>
        </p:nvSpPr>
        <p:spPr bwMode="auto">
          <a:xfrm>
            <a:off x="14239972" y="3195423"/>
            <a:ext cx="2869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Real-Time Analysis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39972" y="3684736"/>
            <a:ext cx="3447933" cy="125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/>
              <a:t>Implement the solution to analyze content in real-time, providing immediate protection against emerging threats.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Rectangle 9"/>
          <p:cNvSpPr/>
          <p:nvPr/>
        </p:nvSpPr>
        <p:spPr bwMode="auto">
          <a:xfrm>
            <a:off x="14239972" y="6928374"/>
            <a:ext cx="354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/>
            <a:r>
              <a:rPr lang="en-US" sz="2400" b="1" dirty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Integrate with Existing Systems: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239972" y="7769589"/>
            <a:ext cx="3447933" cy="125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Design the model to seamlessly integrate with existing email services, browsers, and security tools for widespread adoption and use.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5" name="Rectangle 9"/>
          <p:cNvSpPr/>
          <p:nvPr/>
        </p:nvSpPr>
        <p:spPr bwMode="auto">
          <a:xfrm>
            <a:off x="172085" y="3195320"/>
            <a:ext cx="4147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Understanding Demographics of Travelers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82086" y="4025096"/>
            <a:ext cx="3536866" cy="125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/>
              <a:t>Develop a machine learning model capable of accurately identifying spam words and phishing links to improve cybersecurity defenses.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Rectangle 9"/>
          <p:cNvSpPr/>
          <p:nvPr/>
        </p:nvSpPr>
        <p:spPr bwMode="auto">
          <a:xfrm>
            <a:off x="909292" y="6928374"/>
            <a:ext cx="3409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/>
            <a:r>
              <a:rPr lang="en-US" sz="2400" b="1" dirty="0">
                <a:gradFill flip="none" rotWithShape="1">
                  <a:gsLst>
                    <a:gs pos="11000">
                      <a:schemeClr val="accent5"/>
                    </a:gs>
                    <a:gs pos="80000">
                      <a:schemeClr val="accent3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atin typeface="Sora" pitchFamily="2" charset="0"/>
                <a:cs typeface="Sora" pitchFamily="2" charset="0"/>
                <a:sym typeface="Source Sans Pro Bold" charset="0"/>
              </a:rPr>
              <a:t>Reduce False Positives</a:t>
            </a:r>
            <a:endParaRPr lang="en-US" sz="2400" b="1" dirty="0">
              <a:gradFill flip="none" rotWithShape="1">
                <a:gsLst>
                  <a:gs pos="11000">
                    <a:schemeClr val="accent5"/>
                  </a:gs>
                  <a:gs pos="80000">
                    <a:schemeClr val="accent3">
                      <a:lumMod val="75000"/>
                    </a:schemeClr>
                  </a:gs>
                </a:gsLst>
                <a:lin ang="10800000" scaled="1"/>
                <a:tileRect/>
              </a:gradFill>
              <a:latin typeface="Sora" pitchFamily="2" charset="0"/>
              <a:cs typeface="Sora" pitchFamily="2" charset="0"/>
              <a:sym typeface="Source Sans Pro Bold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2086" y="7417687"/>
            <a:ext cx="3536866" cy="95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857250">
              <a:lnSpc>
                <a:spcPct val="120000"/>
              </a:lnSpc>
            </a:pPr>
            <a:r>
              <a:rPr lang="en-US" sz="1600" dirty="0">
                <a:latin typeface="Sora" pitchFamily="2" charset="0"/>
                <a:cs typeface="Sora" pitchFamily="2" charset="0"/>
              </a:rPr>
              <a:t>Optimize the model to minimize false alarms, ensuring that legitimate content is not mistakenly flagged as malicious.</a:t>
            </a:r>
            <a:endParaRPr lang="en-US" sz="1600" dirty="0">
              <a:latin typeface="Sora" pitchFamily="2" charset="0"/>
              <a:cs typeface="Sora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656315" y="5870883"/>
            <a:ext cx="4926296" cy="3534290"/>
            <a:chOff x="5520850" y="5227416"/>
            <a:chExt cx="4926296" cy="3534290"/>
          </a:xfrm>
        </p:grpSpPr>
        <p:sp>
          <p:nvSpPr>
            <p:cNvPr id="4" name="Freeform 17"/>
            <p:cNvSpPr/>
            <p:nvPr/>
          </p:nvSpPr>
          <p:spPr bwMode="auto">
            <a:xfrm>
              <a:off x="5520856" y="5227416"/>
              <a:ext cx="4926290" cy="3534290"/>
            </a:xfrm>
            <a:custGeom>
              <a:avLst/>
              <a:gdLst>
                <a:gd name="T0" fmla="*/ 1040 w 2196"/>
                <a:gd name="T1" fmla="*/ 1577 h 1577"/>
                <a:gd name="T2" fmla="*/ 1488 w 2196"/>
                <a:gd name="T3" fmla="*/ 1577 h 1577"/>
                <a:gd name="T4" fmla="*/ 1578 w 2196"/>
                <a:gd name="T5" fmla="*/ 1030 h 1577"/>
                <a:gd name="T6" fmla="*/ 1589 w 2196"/>
                <a:gd name="T7" fmla="*/ 1002 h 1577"/>
                <a:gd name="T8" fmla="*/ 1717 w 2196"/>
                <a:gd name="T9" fmla="*/ 903 h 1577"/>
                <a:gd name="T10" fmla="*/ 1875 w 2196"/>
                <a:gd name="T11" fmla="*/ 945 h 1577"/>
                <a:gd name="T12" fmla="*/ 2027 w 2196"/>
                <a:gd name="T13" fmla="*/ 992 h 1577"/>
                <a:gd name="T14" fmla="*/ 2058 w 2196"/>
                <a:gd name="T15" fmla="*/ 989 h 1577"/>
                <a:gd name="T16" fmla="*/ 2144 w 2196"/>
                <a:gd name="T17" fmla="*/ 945 h 1577"/>
                <a:gd name="T18" fmla="*/ 2196 w 2196"/>
                <a:gd name="T19" fmla="*/ 789 h 1577"/>
                <a:gd name="T20" fmla="*/ 2144 w 2196"/>
                <a:gd name="T21" fmla="*/ 633 h 1577"/>
                <a:gd name="T22" fmla="*/ 2008 w 2196"/>
                <a:gd name="T23" fmla="*/ 586 h 1577"/>
                <a:gd name="T24" fmla="*/ 1977 w 2196"/>
                <a:gd name="T25" fmla="*/ 590 h 1577"/>
                <a:gd name="T26" fmla="*/ 1875 w 2196"/>
                <a:gd name="T27" fmla="*/ 633 h 1577"/>
                <a:gd name="T28" fmla="*/ 1777 w 2196"/>
                <a:gd name="T29" fmla="*/ 674 h 1577"/>
                <a:gd name="T30" fmla="*/ 1740 w 2196"/>
                <a:gd name="T31" fmla="*/ 677 h 1577"/>
                <a:gd name="T32" fmla="*/ 1582 w 2196"/>
                <a:gd name="T33" fmla="*/ 564 h 1577"/>
                <a:gd name="T34" fmla="*/ 1578 w 2196"/>
                <a:gd name="T35" fmla="*/ 537 h 1577"/>
                <a:gd name="T36" fmla="*/ 1488 w 2196"/>
                <a:gd name="T37" fmla="*/ 0 h 1577"/>
                <a:gd name="T38" fmla="*/ 1013 w 2196"/>
                <a:gd name="T39" fmla="*/ 20 h 1577"/>
                <a:gd name="T40" fmla="*/ 982 w 2196"/>
                <a:gd name="T41" fmla="*/ 146 h 1577"/>
                <a:gd name="T42" fmla="*/ 983 w 2196"/>
                <a:gd name="T43" fmla="*/ 148 h 1577"/>
                <a:gd name="T44" fmla="*/ 983 w 2196"/>
                <a:gd name="T45" fmla="*/ 148 h 1577"/>
                <a:gd name="T46" fmla="*/ 1036 w 2196"/>
                <a:gd name="T47" fmla="*/ 245 h 1577"/>
                <a:gd name="T48" fmla="*/ 1037 w 2196"/>
                <a:gd name="T49" fmla="*/ 247 h 1577"/>
                <a:gd name="T50" fmla="*/ 1062 w 2196"/>
                <a:gd name="T51" fmla="*/ 356 h 1577"/>
                <a:gd name="T52" fmla="*/ 994 w 2196"/>
                <a:gd name="T53" fmla="*/ 548 h 1577"/>
                <a:gd name="T54" fmla="*/ 789 w 2196"/>
                <a:gd name="T55" fmla="*/ 620 h 1577"/>
                <a:gd name="T56" fmla="*/ 585 w 2196"/>
                <a:gd name="T57" fmla="*/ 548 h 1577"/>
                <a:gd name="T58" fmla="*/ 534 w 2196"/>
                <a:gd name="T59" fmla="*/ 475 h 1577"/>
                <a:gd name="T60" fmla="*/ 515 w 2196"/>
                <a:gd name="T61" fmla="*/ 377 h 1577"/>
                <a:gd name="T62" fmla="*/ 573 w 2196"/>
                <a:gd name="T63" fmla="*/ 189 h 1577"/>
                <a:gd name="T64" fmla="*/ 596 w 2196"/>
                <a:gd name="T65" fmla="*/ 54 h 1577"/>
                <a:gd name="T66" fmla="*/ 596 w 2196"/>
                <a:gd name="T67" fmla="*/ 53 h 1577"/>
                <a:gd name="T68" fmla="*/ 566 w 2196"/>
                <a:gd name="T69" fmla="*/ 20 h 1577"/>
                <a:gd name="T70" fmla="*/ 90 w 2196"/>
                <a:gd name="T71" fmla="*/ 0 h 1577"/>
                <a:gd name="T72" fmla="*/ 0 w 2196"/>
                <a:gd name="T73" fmla="*/ 546 h 1577"/>
                <a:gd name="T74" fmla="*/ 0 w 2196"/>
                <a:gd name="T75" fmla="*/ 1487 h 1577"/>
                <a:gd name="T76" fmla="*/ 270 w 2196"/>
                <a:gd name="T77" fmla="*/ 15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96" h="1577">
                  <a:moveTo>
                    <a:pt x="539" y="1577"/>
                  </a:moveTo>
                  <a:lnTo>
                    <a:pt x="1040" y="1577"/>
                  </a:lnTo>
                  <a:lnTo>
                    <a:pt x="1303" y="1577"/>
                  </a:lnTo>
                  <a:lnTo>
                    <a:pt x="1488" y="1577"/>
                  </a:lnTo>
                  <a:cubicBezTo>
                    <a:pt x="1538" y="1577"/>
                    <a:pt x="1578" y="1537"/>
                    <a:pt x="1578" y="1487"/>
                  </a:cubicBezTo>
                  <a:lnTo>
                    <a:pt x="1578" y="1030"/>
                  </a:lnTo>
                  <a:lnTo>
                    <a:pt x="1579" y="1026"/>
                  </a:lnTo>
                  <a:cubicBezTo>
                    <a:pt x="1581" y="1017"/>
                    <a:pt x="1584" y="1009"/>
                    <a:pt x="1589" y="1002"/>
                  </a:cubicBezTo>
                  <a:cubicBezTo>
                    <a:pt x="1597" y="988"/>
                    <a:pt x="1609" y="970"/>
                    <a:pt x="1627" y="952"/>
                  </a:cubicBezTo>
                  <a:cubicBezTo>
                    <a:pt x="1649" y="929"/>
                    <a:pt x="1679" y="909"/>
                    <a:pt x="1717" y="903"/>
                  </a:cubicBezTo>
                  <a:cubicBezTo>
                    <a:pt x="1725" y="901"/>
                    <a:pt x="1733" y="900"/>
                    <a:pt x="1742" y="901"/>
                  </a:cubicBezTo>
                  <a:cubicBezTo>
                    <a:pt x="1804" y="901"/>
                    <a:pt x="1838" y="922"/>
                    <a:pt x="1875" y="945"/>
                  </a:cubicBezTo>
                  <a:cubicBezTo>
                    <a:pt x="1908" y="965"/>
                    <a:pt x="1944" y="986"/>
                    <a:pt x="2010" y="991"/>
                  </a:cubicBezTo>
                  <a:cubicBezTo>
                    <a:pt x="2015" y="992"/>
                    <a:pt x="2021" y="992"/>
                    <a:pt x="2027" y="992"/>
                  </a:cubicBezTo>
                  <a:cubicBezTo>
                    <a:pt x="2038" y="992"/>
                    <a:pt x="2048" y="991"/>
                    <a:pt x="2058" y="989"/>
                  </a:cubicBezTo>
                  <a:lnTo>
                    <a:pt x="2058" y="989"/>
                  </a:lnTo>
                  <a:lnTo>
                    <a:pt x="2059" y="989"/>
                  </a:lnTo>
                  <a:cubicBezTo>
                    <a:pt x="2093" y="983"/>
                    <a:pt x="2122" y="968"/>
                    <a:pt x="2144" y="945"/>
                  </a:cubicBezTo>
                  <a:cubicBezTo>
                    <a:pt x="2173" y="914"/>
                    <a:pt x="2192" y="868"/>
                    <a:pt x="2196" y="813"/>
                  </a:cubicBezTo>
                  <a:cubicBezTo>
                    <a:pt x="2196" y="806"/>
                    <a:pt x="2196" y="798"/>
                    <a:pt x="2196" y="789"/>
                  </a:cubicBezTo>
                  <a:cubicBezTo>
                    <a:pt x="2196" y="780"/>
                    <a:pt x="2196" y="772"/>
                    <a:pt x="2196" y="765"/>
                  </a:cubicBezTo>
                  <a:cubicBezTo>
                    <a:pt x="2192" y="710"/>
                    <a:pt x="2173" y="664"/>
                    <a:pt x="2144" y="633"/>
                  </a:cubicBezTo>
                  <a:cubicBezTo>
                    <a:pt x="2115" y="603"/>
                    <a:pt x="2075" y="586"/>
                    <a:pt x="2025" y="586"/>
                  </a:cubicBezTo>
                  <a:cubicBezTo>
                    <a:pt x="2019" y="586"/>
                    <a:pt x="2014" y="586"/>
                    <a:pt x="2008" y="586"/>
                  </a:cubicBezTo>
                  <a:cubicBezTo>
                    <a:pt x="1998" y="587"/>
                    <a:pt x="1988" y="588"/>
                    <a:pt x="1978" y="590"/>
                  </a:cubicBezTo>
                  <a:lnTo>
                    <a:pt x="1977" y="590"/>
                  </a:lnTo>
                  <a:lnTo>
                    <a:pt x="1976" y="591"/>
                  </a:lnTo>
                  <a:cubicBezTo>
                    <a:pt x="1930" y="599"/>
                    <a:pt x="1902" y="617"/>
                    <a:pt x="1875" y="633"/>
                  </a:cubicBezTo>
                  <a:cubicBezTo>
                    <a:pt x="1846" y="651"/>
                    <a:pt x="1818" y="667"/>
                    <a:pt x="1778" y="674"/>
                  </a:cubicBezTo>
                  <a:lnTo>
                    <a:pt x="1777" y="674"/>
                  </a:lnTo>
                  <a:lnTo>
                    <a:pt x="1777" y="674"/>
                  </a:lnTo>
                  <a:cubicBezTo>
                    <a:pt x="1766" y="676"/>
                    <a:pt x="1754" y="677"/>
                    <a:pt x="1740" y="677"/>
                  </a:cubicBezTo>
                  <a:cubicBezTo>
                    <a:pt x="1691" y="678"/>
                    <a:pt x="1654" y="653"/>
                    <a:pt x="1627" y="626"/>
                  </a:cubicBezTo>
                  <a:cubicBezTo>
                    <a:pt x="1602" y="601"/>
                    <a:pt x="1587" y="573"/>
                    <a:pt x="1582" y="564"/>
                  </a:cubicBezTo>
                  <a:lnTo>
                    <a:pt x="1581" y="558"/>
                  </a:lnTo>
                  <a:cubicBezTo>
                    <a:pt x="1579" y="551"/>
                    <a:pt x="1578" y="544"/>
                    <a:pt x="1578" y="537"/>
                  </a:cubicBezTo>
                  <a:lnTo>
                    <a:pt x="1578" y="90"/>
                  </a:lnTo>
                  <a:cubicBezTo>
                    <a:pt x="1578" y="40"/>
                    <a:pt x="1538" y="0"/>
                    <a:pt x="1488" y="0"/>
                  </a:cubicBezTo>
                  <a:lnTo>
                    <a:pt x="1069" y="0"/>
                  </a:lnTo>
                  <a:cubicBezTo>
                    <a:pt x="1048" y="0"/>
                    <a:pt x="1029" y="6"/>
                    <a:pt x="1013" y="20"/>
                  </a:cubicBezTo>
                  <a:cubicBezTo>
                    <a:pt x="992" y="36"/>
                    <a:pt x="971" y="61"/>
                    <a:pt x="971" y="93"/>
                  </a:cubicBezTo>
                  <a:cubicBezTo>
                    <a:pt x="972" y="114"/>
                    <a:pt x="976" y="131"/>
                    <a:pt x="982" y="146"/>
                  </a:cubicBezTo>
                  <a:cubicBezTo>
                    <a:pt x="982" y="147"/>
                    <a:pt x="982" y="147"/>
                    <a:pt x="982" y="147"/>
                  </a:cubicBezTo>
                  <a:lnTo>
                    <a:pt x="983" y="148"/>
                  </a:lnTo>
                  <a:lnTo>
                    <a:pt x="983" y="148"/>
                  </a:lnTo>
                  <a:lnTo>
                    <a:pt x="983" y="148"/>
                  </a:lnTo>
                  <a:cubicBezTo>
                    <a:pt x="989" y="162"/>
                    <a:pt x="997" y="175"/>
                    <a:pt x="1005" y="189"/>
                  </a:cubicBezTo>
                  <a:cubicBezTo>
                    <a:pt x="1015" y="206"/>
                    <a:pt x="1026" y="223"/>
                    <a:pt x="1036" y="245"/>
                  </a:cubicBezTo>
                  <a:lnTo>
                    <a:pt x="1036" y="246"/>
                  </a:lnTo>
                  <a:lnTo>
                    <a:pt x="1037" y="247"/>
                  </a:lnTo>
                  <a:lnTo>
                    <a:pt x="1037" y="248"/>
                  </a:lnTo>
                  <a:cubicBezTo>
                    <a:pt x="1049" y="276"/>
                    <a:pt x="1059" y="310"/>
                    <a:pt x="1062" y="356"/>
                  </a:cubicBezTo>
                  <a:cubicBezTo>
                    <a:pt x="1063" y="364"/>
                    <a:pt x="1063" y="371"/>
                    <a:pt x="1063" y="378"/>
                  </a:cubicBezTo>
                  <a:cubicBezTo>
                    <a:pt x="1063" y="448"/>
                    <a:pt x="1038" y="506"/>
                    <a:pt x="994" y="548"/>
                  </a:cubicBezTo>
                  <a:cubicBezTo>
                    <a:pt x="951" y="589"/>
                    <a:pt x="890" y="614"/>
                    <a:pt x="818" y="619"/>
                  </a:cubicBezTo>
                  <a:cubicBezTo>
                    <a:pt x="808" y="619"/>
                    <a:pt x="799" y="620"/>
                    <a:pt x="789" y="620"/>
                  </a:cubicBezTo>
                  <a:cubicBezTo>
                    <a:pt x="780" y="620"/>
                    <a:pt x="770" y="619"/>
                    <a:pt x="761" y="619"/>
                  </a:cubicBezTo>
                  <a:cubicBezTo>
                    <a:pt x="688" y="614"/>
                    <a:pt x="628" y="589"/>
                    <a:pt x="585" y="548"/>
                  </a:cubicBezTo>
                  <a:cubicBezTo>
                    <a:pt x="563" y="527"/>
                    <a:pt x="546" y="503"/>
                    <a:pt x="534" y="475"/>
                  </a:cubicBezTo>
                  <a:lnTo>
                    <a:pt x="534" y="475"/>
                  </a:lnTo>
                  <a:lnTo>
                    <a:pt x="534" y="473"/>
                  </a:lnTo>
                  <a:cubicBezTo>
                    <a:pt x="522" y="444"/>
                    <a:pt x="515" y="412"/>
                    <a:pt x="515" y="377"/>
                  </a:cubicBezTo>
                  <a:cubicBezTo>
                    <a:pt x="515" y="370"/>
                    <a:pt x="515" y="363"/>
                    <a:pt x="516" y="355"/>
                  </a:cubicBezTo>
                  <a:cubicBezTo>
                    <a:pt x="522" y="272"/>
                    <a:pt x="549" y="228"/>
                    <a:pt x="573" y="189"/>
                  </a:cubicBezTo>
                  <a:cubicBezTo>
                    <a:pt x="590" y="160"/>
                    <a:pt x="606" y="134"/>
                    <a:pt x="607" y="92"/>
                  </a:cubicBezTo>
                  <a:cubicBezTo>
                    <a:pt x="607" y="78"/>
                    <a:pt x="603" y="65"/>
                    <a:pt x="596" y="54"/>
                  </a:cubicBezTo>
                  <a:lnTo>
                    <a:pt x="596" y="53"/>
                  </a:lnTo>
                  <a:lnTo>
                    <a:pt x="596" y="53"/>
                  </a:lnTo>
                  <a:cubicBezTo>
                    <a:pt x="596" y="52"/>
                    <a:pt x="595" y="52"/>
                    <a:pt x="595" y="51"/>
                  </a:cubicBezTo>
                  <a:cubicBezTo>
                    <a:pt x="587" y="38"/>
                    <a:pt x="576" y="28"/>
                    <a:pt x="566" y="20"/>
                  </a:cubicBezTo>
                  <a:cubicBezTo>
                    <a:pt x="549" y="6"/>
                    <a:pt x="531" y="0"/>
                    <a:pt x="509" y="0"/>
                  </a:cubicBezTo>
                  <a:lnTo>
                    <a:pt x="90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6"/>
                  </a:lnTo>
                  <a:lnTo>
                    <a:pt x="0" y="1032"/>
                  </a:lnTo>
                  <a:lnTo>
                    <a:pt x="0" y="1487"/>
                  </a:lnTo>
                  <a:cubicBezTo>
                    <a:pt x="0" y="1537"/>
                    <a:pt x="41" y="1577"/>
                    <a:pt x="90" y="1577"/>
                  </a:cubicBezTo>
                  <a:lnTo>
                    <a:pt x="270" y="1577"/>
                  </a:lnTo>
                  <a:lnTo>
                    <a:pt x="539" y="1577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5520850" y="6323521"/>
              <a:ext cx="309900" cy="1354814"/>
            </a:xfrm>
            <a:custGeom>
              <a:avLst/>
              <a:gdLst>
                <a:gd name="connsiteX0" fmla="*/ 309900 w 309900"/>
                <a:gd name="connsiteY0" fmla="*/ 0 h 1354814"/>
                <a:gd name="connsiteX1" fmla="*/ 225807 w 309900"/>
                <a:gd name="connsiteY1" fmla="*/ 0 h 1354814"/>
                <a:gd name="connsiteX2" fmla="*/ 0 w 309900"/>
                <a:gd name="connsiteY2" fmla="*/ 225807 h 1354814"/>
                <a:gd name="connsiteX3" fmla="*/ 0 w 309900"/>
                <a:gd name="connsiteY3" fmla="*/ 1129007 h 1354814"/>
                <a:gd name="connsiteX4" fmla="*/ 225807 w 309900"/>
                <a:gd name="connsiteY4" fmla="*/ 1354814 h 1354814"/>
                <a:gd name="connsiteX5" fmla="*/ 309900 w 309900"/>
                <a:gd name="connsiteY5" fmla="*/ 1354814 h 1354814"/>
                <a:gd name="connsiteX6" fmla="*/ 309900 w 309900"/>
                <a:gd name="connsiteY6" fmla="*/ 1216760 h 1354814"/>
                <a:gd name="connsiteX7" fmla="*/ 309900 w 309900"/>
                <a:gd name="connsiteY7" fmla="*/ 127562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9900" h="1354814">
                  <a:moveTo>
                    <a:pt x="309900" y="0"/>
                  </a:moveTo>
                  <a:lnTo>
                    <a:pt x="225807" y="0"/>
                  </a:lnTo>
                  <a:cubicBezTo>
                    <a:pt x="101097" y="0"/>
                    <a:pt x="0" y="101097"/>
                    <a:pt x="0" y="225807"/>
                  </a:cubicBezTo>
                  <a:lnTo>
                    <a:pt x="0" y="1129007"/>
                  </a:lnTo>
                  <a:cubicBezTo>
                    <a:pt x="0" y="1253717"/>
                    <a:pt x="101097" y="1354814"/>
                    <a:pt x="225807" y="1354814"/>
                  </a:cubicBezTo>
                  <a:lnTo>
                    <a:pt x="309900" y="1354814"/>
                  </a:lnTo>
                  <a:lnTo>
                    <a:pt x="309900" y="1216760"/>
                  </a:lnTo>
                  <a:lnTo>
                    <a:pt x="309900" y="127562"/>
                  </a:ln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5520850" y="5227416"/>
              <a:ext cx="4926290" cy="3534290"/>
            </a:xfrm>
            <a:custGeom>
              <a:avLst/>
              <a:gdLst>
                <a:gd name="T0" fmla="*/ 1040 w 2196"/>
                <a:gd name="T1" fmla="*/ 1577 h 1577"/>
                <a:gd name="T2" fmla="*/ 1488 w 2196"/>
                <a:gd name="T3" fmla="*/ 1577 h 1577"/>
                <a:gd name="T4" fmla="*/ 1578 w 2196"/>
                <a:gd name="T5" fmla="*/ 1030 h 1577"/>
                <a:gd name="T6" fmla="*/ 1589 w 2196"/>
                <a:gd name="T7" fmla="*/ 1002 h 1577"/>
                <a:gd name="T8" fmla="*/ 1717 w 2196"/>
                <a:gd name="T9" fmla="*/ 903 h 1577"/>
                <a:gd name="T10" fmla="*/ 1875 w 2196"/>
                <a:gd name="T11" fmla="*/ 945 h 1577"/>
                <a:gd name="T12" fmla="*/ 2027 w 2196"/>
                <a:gd name="T13" fmla="*/ 992 h 1577"/>
                <a:gd name="T14" fmla="*/ 2058 w 2196"/>
                <a:gd name="T15" fmla="*/ 989 h 1577"/>
                <a:gd name="T16" fmla="*/ 2144 w 2196"/>
                <a:gd name="T17" fmla="*/ 945 h 1577"/>
                <a:gd name="T18" fmla="*/ 2196 w 2196"/>
                <a:gd name="T19" fmla="*/ 789 h 1577"/>
                <a:gd name="T20" fmla="*/ 2144 w 2196"/>
                <a:gd name="T21" fmla="*/ 633 h 1577"/>
                <a:gd name="T22" fmla="*/ 2008 w 2196"/>
                <a:gd name="T23" fmla="*/ 586 h 1577"/>
                <a:gd name="T24" fmla="*/ 1977 w 2196"/>
                <a:gd name="T25" fmla="*/ 590 h 1577"/>
                <a:gd name="T26" fmla="*/ 1875 w 2196"/>
                <a:gd name="T27" fmla="*/ 633 h 1577"/>
                <a:gd name="T28" fmla="*/ 1777 w 2196"/>
                <a:gd name="T29" fmla="*/ 674 h 1577"/>
                <a:gd name="T30" fmla="*/ 1740 w 2196"/>
                <a:gd name="T31" fmla="*/ 677 h 1577"/>
                <a:gd name="T32" fmla="*/ 1582 w 2196"/>
                <a:gd name="T33" fmla="*/ 564 h 1577"/>
                <a:gd name="T34" fmla="*/ 1578 w 2196"/>
                <a:gd name="T35" fmla="*/ 537 h 1577"/>
                <a:gd name="T36" fmla="*/ 1488 w 2196"/>
                <a:gd name="T37" fmla="*/ 0 h 1577"/>
                <a:gd name="T38" fmla="*/ 1013 w 2196"/>
                <a:gd name="T39" fmla="*/ 20 h 1577"/>
                <a:gd name="T40" fmla="*/ 982 w 2196"/>
                <a:gd name="T41" fmla="*/ 146 h 1577"/>
                <a:gd name="T42" fmla="*/ 983 w 2196"/>
                <a:gd name="T43" fmla="*/ 148 h 1577"/>
                <a:gd name="T44" fmla="*/ 983 w 2196"/>
                <a:gd name="T45" fmla="*/ 148 h 1577"/>
                <a:gd name="T46" fmla="*/ 1036 w 2196"/>
                <a:gd name="T47" fmla="*/ 245 h 1577"/>
                <a:gd name="T48" fmla="*/ 1037 w 2196"/>
                <a:gd name="T49" fmla="*/ 247 h 1577"/>
                <a:gd name="T50" fmla="*/ 1062 w 2196"/>
                <a:gd name="T51" fmla="*/ 356 h 1577"/>
                <a:gd name="T52" fmla="*/ 994 w 2196"/>
                <a:gd name="T53" fmla="*/ 548 h 1577"/>
                <a:gd name="T54" fmla="*/ 789 w 2196"/>
                <a:gd name="T55" fmla="*/ 620 h 1577"/>
                <a:gd name="T56" fmla="*/ 585 w 2196"/>
                <a:gd name="T57" fmla="*/ 548 h 1577"/>
                <a:gd name="T58" fmla="*/ 534 w 2196"/>
                <a:gd name="T59" fmla="*/ 475 h 1577"/>
                <a:gd name="T60" fmla="*/ 515 w 2196"/>
                <a:gd name="T61" fmla="*/ 377 h 1577"/>
                <a:gd name="T62" fmla="*/ 573 w 2196"/>
                <a:gd name="T63" fmla="*/ 189 h 1577"/>
                <a:gd name="T64" fmla="*/ 596 w 2196"/>
                <a:gd name="T65" fmla="*/ 54 h 1577"/>
                <a:gd name="T66" fmla="*/ 596 w 2196"/>
                <a:gd name="T67" fmla="*/ 53 h 1577"/>
                <a:gd name="T68" fmla="*/ 566 w 2196"/>
                <a:gd name="T69" fmla="*/ 20 h 1577"/>
                <a:gd name="T70" fmla="*/ 90 w 2196"/>
                <a:gd name="T71" fmla="*/ 0 h 1577"/>
                <a:gd name="T72" fmla="*/ 0 w 2196"/>
                <a:gd name="T73" fmla="*/ 546 h 1577"/>
                <a:gd name="T74" fmla="*/ 0 w 2196"/>
                <a:gd name="T75" fmla="*/ 1487 h 1577"/>
                <a:gd name="T76" fmla="*/ 270 w 2196"/>
                <a:gd name="T77" fmla="*/ 15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96" h="1577">
                  <a:moveTo>
                    <a:pt x="539" y="1577"/>
                  </a:moveTo>
                  <a:lnTo>
                    <a:pt x="1040" y="1577"/>
                  </a:lnTo>
                  <a:lnTo>
                    <a:pt x="1303" y="1577"/>
                  </a:lnTo>
                  <a:lnTo>
                    <a:pt x="1488" y="1577"/>
                  </a:lnTo>
                  <a:cubicBezTo>
                    <a:pt x="1538" y="1577"/>
                    <a:pt x="1578" y="1537"/>
                    <a:pt x="1578" y="1487"/>
                  </a:cubicBezTo>
                  <a:lnTo>
                    <a:pt x="1578" y="1030"/>
                  </a:lnTo>
                  <a:lnTo>
                    <a:pt x="1579" y="1026"/>
                  </a:lnTo>
                  <a:cubicBezTo>
                    <a:pt x="1581" y="1017"/>
                    <a:pt x="1584" y="1009"/>
                    <a:pt x="1589" y="1002"/>
                  </a:cubicBezTo>
                  <a:cubicBezTo>
                    <a:pt x="1597" y="988"/>
                    <a:pt x="1609" y="970"/>
                    <a:pt x="1627" y="952"/>
                  </a:cubicBezTo>
                  <a:cubicBezTo>
                    <a:pt x="1649" y="929"/>
                    <a:pt x="1679" y="909"/>
                    <a:pt x="1717" y="903"/>
                  </a:cubicBezTo>
                  <a:cubicBezTo>
                    <a:pt x="1725" y="901"/>
                    <a:pt x="1733" y="900"/>
                    <a:pt x="1742" y="901"/>
                  </a:cubicBezTo>
                  <a:cubicBezTo>
                    <a:pt x="1804" y="901"/>
                    <a:pt x="1838" y="922"/>
                    <a:pt x="1875" y="945"/>
                  </a:cubicBezTo>
                  <a:cubicBezTo>
                    <a:pt x="1908" y="965"/>
                    <a:pt x="1944" y="986"/>
                    <a:pt x="2010" y="991"/>
                  </a:cubicBezTo>
                  <a:cubicBezTo>
                    <a:pt x="2015" y="992"/>
                    <a:pt x="2021" y="992"/>
                    <a:pt x="2027" y="992"/>
                  </a:cubicBezTo>
                  <a:cubicBezTo>
                    <a:pt x="2038" y="992"/>
                    <a:pt x="2048" y="991"/>
                    <a:pt x="2058" y="989"/>
                  </a:cubicBezTo>
                  <a:lnTo>
                    <a:pt x="2058" y="989"/>
                  </a:lnTo>
                  <a:lnTo>
                    <a:pt x="2059" y="989"/>
                  </a:lnTo>
                  <a:cubicBezTo>
                    <a:pt x="2093" y="983"/>
                    <a:pt x="2122" y="968"/>
                    <a:pt x="2144" y="945"/>
                  </a:cubicBezTo>
                  <a:cubicBezTo>
                    <a:pt x="2173" y="914"/>
                    <a:pt x="2192" y="868"/>
                    <a:pt x="2196" y="813"/>
                  </a:cubicBezTo>
                  <a:cubicBezTo>
                    <a:pt x="2196" y="806"/>
                    <a:pt x="2196" y="798"/>
                    <a:pt x="2196" y="789"/>
                  </a:cubicBezTo>
                  <a:cubicBezTo>
                    <a:pt x="2196" y="780"/>
                    <a:pt x="2196" y="772"/>
                    <a:pt x="2196" y="765"/>
                  </a:cubicBezTo>
                  <a:cubicBezTo>
                    <a:pt x="2192" y="710"/>
                    <a:pt x="2173" y="664"/>
                    <a:pt x="2144" y="633"/>
                  </a:cubicBezTo>
                  <a:cubicBezTo>
                    <a:pt x="2115" y="603"/>
                    <a:pt x="2075" y="586"/>
                    <a:pt x="2025" y="586"/>
                  </a:cubicBezTo>
                  <a:cubicBezTo>
                    <a:pt x="2019" y="586"/>
                    <a:pt x="2014" y="586"/>
                    <a:pt x="2008" y="586"/>
                  </a:cubicBezTo>
                  <a:cubicBezTo>
                    <a:pt x="1998" y="587"/>
                    <a:pt x="1988" y="588"/>
                    <a:pt x="1978" y="590"/>
                  </a:cubicBezTo>
                  <a:lnTo>
                    <a:pt x="1977" y="590"/>
                  </a:lnTo>
                  <a:lnTo>
                    <a:pt x="1976" y="591"/>
                  </a:lnTo>
                  <a:cubicBezTo>
                    <a:pt x="1930" y="599"/>
                    <a:pt x="1902" y="617"/>
                    <a:pt x="1875" y="633"/>
                  </a:cubicBezTo>
                  <a:cubicBezTo>
                    <a:pt x="1846" y="651"/>
                    <a:pt x="1818" y="667"/>
                    <a:pt x="1778" y="674"/>
                  </a:cubicBezTo>
                  <a:lnTo>
                    <a:pt x="1777" y="674"/>
                  </a:lnTo>
                  <a:lnTo>
                    <a:pt x="1777" y="674"/>
                  </a:lnTo>
                  <a:cubicBezTo>
                    <a:pt x="1766" y="676"/>
                    <a:pt x="1754" y="677"/>
                    <a:pt x="1740" y="677"/>
                  </a:cubicBezTo>
                  <a:cubicBezTo>
                    <a:pt x="1691" y="678"/>
                    <a:pt x="1654" y="653"/>
                    <a:pt x="1627" y="626"/>
                  </a:cubicBezTo>
                  <a:cubicBezTo>
                    <a:pt x="1602" y="601"/>
                    <a:pt x="1587" y="573"/>
                    <a:pt x="1582" y="564"/>
                  </a:cubicBezTo>
                  <a:lnTo>
                    <a:pt x="1581" y="558"/>
                  </a:lnTo>
                  <a:cubicBezTo>
                    <a:pt x="1579" y="551"/>
                    <a:pt x="1578" y="544"/>
                    <a:pt x="1578" y="537"/>
                  </a:cubicBezTo>
                  <a:lnTo>
                    <a:pt x="1578" y="90"/>
                  </a:lnTo>
                  <a:cubicBezTo>
                    <a:pt x="1578" y="40"/>
                    <a:pt x="1538" y="0"/>
                    <a:pt x="1488" y="0"/>
                  </a:cubicBezTo>
                  <a:lnTo>
                    <a:pt x="1069" y="0"/>
                  </a:lnTo>
                  <a:cubicBezTo>
                    <a:pt x="1048" y="0"/>
                    <a:pt x="1029" y="6"/>
                    <a:pt x="1013" y="20"/>
                  </a:cubicBezTo>
                  <a:cubicBezTo>
                    <a:pt x="992" y="36"/>
                    <a:pt x="971" y="61"/>
                    <a:pt x="971" y="93"/>
                  </a:cubicBezTo>
                  <a:cubicBezTo>
                    <a:pt x="972" y="114"/>
                    <a:pt x="976" y="131"/>
                    <a:pt x="982" y="146"/>
                  </a:cubicBezTo>
                  <a:cubicBezTo>
                    <a:pt x="982" y="147"/>
                    <a:pt x="982" y="147"/>
                    <a:pt x="982" y="147"/>
                  </a:cubicBezTo>
                  <a:lnTo>
                    <a:pt x="983" y="148"/>
                  </a:lnTo>
                  <a:lnTo>
                    <a:pt x="983" y="148"/>
                  </a:lnTo>
                  <a:lnTo>
                    <a:pt x="983" y="148"/>
                  </a:lnTo>
                  <a:cubicBezTo>
                    <a:pt x="989" y="162"/>
                    <a:pt x="997" y="175"/>
                    <a:pt x="1005" y="189"/>
                  </a:cubicBezTo>
                  <a:cubicBezTo>
                    <a:pt x="1015" y="206"/>
                    <a:pt x="1026" y="223"/>
                    <a:pt x="1036" y="245"/>
                  </a:cubicBezTo>
                  <a:lnTo>
                    <a:pt x="1036" y="246"/>
                  </a:lnTo>
                  <a:lnTo>
                    <a:pt x="1037" y="247"/>
                  </a:lnTo>
                  <a:lnTo>
                    <a:pt x="1037" y="248"/>
                  </a:lnTo>
                  <a:cubicBezTo>
                    <a:pt x="1049" y="276"/>
                    <a:pt x="1059" y="310"/>
                    <a:pt x="1062" y="356"/>
                  </a:cubicBezTo>
                  <a:cubicBezTo>
                    <a:pt x="1063" y="364"/>
                    <a:pt x="1063" y="371"/>
                    <a:pt x="1063" y="378"/>
                  </a:cubicBezTo>
                  <a:cubicBezTo>
                    <a:pt x="1063" y="448"/>
                    <a:pt x="1038" y="506"/>
                    <a:pt x="994" y="548"/>
                  </a:cubicBezTo>
                  <a:cubicBezTo>
                    <a:pt x="951" y="589"/>
                    <a:pt x="890" y="614"/>
                    <a:pt x="818" y="619"/>
                  </a:cubicBezTo>
                  <a:cubicBezTo>
                    <a:pt x="808" y="619"/>
                    <a:pt x="799" y="620"/>
                    <a:pt x="789" y="620"/>
                  </a:cubicBezTo>
                  <a:cubicBezTo>
                    <a:pt x="780" y="620"/>
                    <a:pt x="770" y="619"/>
                    <a:pt x="761" y="619"/>
                  </a:cubicBezTo>
                  <a:cubicBezTo>
                    <a:pt x="688" y="614"/>
                    <a:pt x="628" y="589"/>
                    <a:pt x="585" y="548"/>
                  </a:cubicBezTo>
                  <a:cubicBezTo>
                    <a:pt x="563" y="527"/>
                    <a:pt x="546" y="503"/>
                    <a:pt x="534" y="475"/>
                  </a:cubicBezTo>
                  <a:lnTo>
                    <a:pt x="534" y="475"/>
                  </a:lnTo>
                  <a:lnTo>
                    <a:pt x="534" y="473"/>
                  </a:lnTo>
                  <a:cubicBezTo>
                    <a:pt x="522" y="444"/>
                    <a:pt x="515" y="412"/>
                    <a:pt x="515" y="377"/>
                  </a:cubicBezTo>
                  <a:cubicBezTo>
                    <a:pt x="515" y="370"/>
                    <a:pt x="515" y="363"/>
                    <a:pt x="516" y="355"/>
                  </a:cubicBezTo>
                  <a:cubicBezTo>
                    <a:pt x="522" y="272"/>
                    <a:pt x="549" y="228"/>
                    <a:pt x="573" y="189"/>
                  </a:cubicBezTo>
                  <a:cubicBezTo>
                    <a:pt x="590" y="160"/>
                    <a:pt x="606" y="134"/>
                    <a:pt x="607" y="92"/>
                  </a:cubicBezTo>
                  <a:cubicBezTo>
                    <a:pt x="607" y="78"/>
                    <a:pt x="603" y="65"/>
                    <a:pt x="596" y="54"/>
                  </a:cubicBezTo>
                  <a:lnTo>
                    <a:pt x="596" y="53"/>
                  </a:lnTo>
                  <a:lnTo>
                    <a:pt x="596" y="53"/>
                  </a:lnTo>
                  <a:cubicBezTo>
                    <a:pt x="596" y="52"/>
                    <a:pt x="595" y="52"/>
                    <a:pt x="595" y="51"/>
                  </a:cubicBezTo>
                  <a:cubicBezTo>
                    <a:pt x="587" y="38"/>
                    <a:pt x="576" y="28"/>
                    <a:pt x="566" y="20"/>
                  </a:cubicBezTo>
                  <a:cubicBezTo>
                    <a:pt x="549" y="6"/>
                    <a:pt x="531" y="0"/>
                    <a:pt x="509" y="0"/>
                  </a:cubicBezTo>
                  <a:lnTo>
                    <a:pt x="90" y="0"/>
                  </a:lnTo>
                  <a:cubicBezTo>
                    <a:pt x="41" y="0"/>
                    <a:pt x="0" y="40"/>
                    <a:pt x="0" y="90"/>
                  </a:cubicBezTo>
                  <a:lnTo>
                    <a:pt x="0" y="546"/>
                  </a:lnTo>
                  <a:lnTo>
                    <a:pt x="0" y="1032"/>
                  </a:lnTo>
                  <a:lnTo>
                    <a:pt x="0" y="1487"/>
                  </a:lnTo>
                  <a:cubicBezTo>
                    <a:pt x="0" y="1537"/>
                    <a:pt x="41" y="1577"/>
                    <a:pt x="90" y="1577"/>
                  </a:cubicBezTo>
                  <a:lnTo>
                    <a:pt x="270" y="1577"/>
                  </a:lnTo>
                  <a:lnTo>
                    <a:pt x="539" y="1577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66438" y="2168761"/>
            <a:ext cx="4936165" cy="3544166"/>
            <a:chOff x="7830973" y="1525294"/>
            <a:chExt cx="4936165" cy="3544166"/>
          </a:xfrm>
        </p:grpSpPr>
        <p:sp>
          <p:nvSpPr>
            <p:cNvPr id="3" name="Freeform 16"/>
            <p:cNvSpPr/>
            <p:nvPr/>
          </p:nvSpPr>
          <p:spPr bwMode="auto">
            <a:xfrm>
              <a:off x="7830979" y="1525294"/>
              <a:ext cx="4936159" cy="3544166"/>
            </a:xfrm>
            <a:custGeom>
              <a:avLst/>
              <a:gdLst>
                <a:gd name="T0" fmla="*/ 1662 w 2198"/>
                <a:gd name="T1" fmla="*/ 0 h 1578"/>
                <a:gd name="T2" fmla="*/ 2107 w 2198"/>
                <a:gd name="T3" fmla="*/ 0 h 1578"/>
                <a:gd name="T4" fmla="*/ 2197 w 2198"/>
                <a:gd name="T5" fmla="*/ 549 h 1578"/>
                <a:gd name="T6" fmla="*/ 2198 w 2198"/>
                <a:gd name="T7" fmla="*/ 1029 h 1578"/>
                <a:gd name="T8" fmla="*/ 2197 w 2198"/>
                <a:gd name="T9" fmla="*/ 1488 h 1578"/>
                <a:gd name="T10" fmla="*/ 1687 w 2198"/>
                <a:gd name="T11" fmla="*/ 1578 h 1578"/>
                <a:gd name="T12" fmla="*/ 1608 w 2198"/>
                <a:gd name="T13" fmla="*/ 1535 h 1578"/>
                <a:gd name="T14" fmla="*/ 1602 w 2198"/>
                <a:gd name="T15" fmla="*/ 1527 h 1578"/>
                <a:gd name="T16" fmla="*/ 1602 w 2198"/>
                <a:gd name="T17" fmla="*/ 1526 h 1578"/>
                <a:gd name="T18" fmla="*/ 1625 w 2198"/>
                <a:gd name="T19" fmla="*/ 1390 h 1578"/>
                <a:gd name="T20" fmla="*/ 1682 w 2198"/>
                <a:gd name="T21" fmla="*/ 1202 h 1578"/>
                <a:gd name="T22" fmla="*/ 1644 w 2198"/>
                <a:gd name="T23" fmla="*/ 1069 h 1578"/>
                <a:gd name="T24" fmla="*/ 1643 w 2198"/>
                <a:gd name="T25" fmla="*/ 1067 h 1578"/>
                <a:gd name="T26" fmla="*/ 1437 w 2198"/>
                <a:gd name="T27" fmla="*/ 961 h 1578"/>
                <a:gd name="T28" fmla="*/ 1380 w 2198"/>
                <a:gd name="T29" fmla="*/ 961 h 1578"/>
                <a:gd name="T30" fmla="*/ 1135 w 2198"/>
                <a:gd name="T31" fmla="*/ 1202 h 1578"/>
                <a:gd name="T32" fmla="*/ 1192 w 2198"/>
                <a:gd name="T33" fmla="*/ 1389 h 1578"/>
                <a:gd name="T34" fmla="*/ 1209 w 2198"/>
                <a:gd name="T35" fmla="*/ 1535 h 1578"/>
                <a:gd name="T36" fmla="*/ 1130 w 2198"/>
                <a:gd name="T37" fmla="*/ 1578 h 1578"/>
                <a:gd name="T38" fmla="*/ 620 w 2198"/>
                <a:gd name="T39" fmla="*/ 1488 h 1578"/>
                <a:gd name="T40" fmla="*/ 619 w 2198"/>
                <a:gd name="T41" fmla="*/ 1029 h 1578"/>
                <a:gd name="T42" fmla="*/ 573 w 2198"/>
                <a:gd name="T43" fmla="*/ 956 h 1578"/>
                <a:gd name="T44" fmla="*/ 386 w 2198"/>
                <a:gd name="T45" fmla="*/ 914 h 1578"/>
                <a:gd name="T46" fmla="*/ 384 w 2198"/>
                <a:gd name="T47" fmla="*/ 914 h 1578"/>
                <a:gd name="T48" fmla="*/ 382 w 2198"/>
                <a:gd name="T49" fmla="*/ 915 h 1578"/>
                <a:gd name="T50" fmla="*/ 381 w 2198"/>
                <a:gd name="T51" fmla="*/ 915 h 1578"/>
                <a:gd name="T52" fmla="*/ 266 w 2198"/>
                <a:gd name="T53" fmla="*/ 976 h 1578"/>
                <a:gd name="T54" fmla="*/ 264 w 2198"/>
                <a:gd name="T55" fmla="*/ 977 h 1578"/>
                <a:gd name="T56" fmla="*/ 262 w 2198"/>
                <a:gd name="T57" fmla="*/ 977 h 1578"/>
                <a:gd name="T58" fmla="*/ 260 w 2198"/>
                <a:gd name="T59" fmla="*/ 978 h 1578"/>
                <a:gd name="T60" fmla="*/ 172 w 2198"/>
                <a:gd name="T61" fmla="*/ 993 h 1578"/>
                <a:gd name="T62" fmla="*/ 1 w 2198"/>
                <a:gd name="T63" fmla="*/ 814 h 1578"/>
                <a:gd name="T64" fmla="*/ 1 w 2198"/>
                <a:gd name="T65" fmla="*/ 766 h 1578"/>
                <a:gd name="T66" fmla="*/ 108 w 2198"/>
                <a:gd name="T67" fmla="*/ 598 h 1578"/>
                <a:gd name="T68" fmla="*/ 109 w 2198"/>
                <a:gd name="T69" fmla="*/ 597 h 1578"/>
                <a:gd name="T70" fmla="*/ 171 w 2198"/>
                <a:gd name="T71" fmla="*/ 587 h 1578"/>
                <a:gd name="T72" fmla="*/ 322 w 2198"/>
                <a:gd name="T73" fmla="*/ 634 h 1578"/>
                <a:gd name="T74" fmla="*/ 511 w 2198"/>
                <a:gd name="T75" fmla="*/ 668 h 1578"/>
                <a:gd name="T76" fmla="*/ 513 w 2198"/>
                <a:gd name="T77" fmla="*/ 667 h 1578"/>
                <a:gd name="T78" fmla="*/ 513 w 2198"/>
                <a:gd name="T79" fmla="*/ 667 h 1578"/>
                <a:gd name="T80" fmla="*/ 616 w 2198"/>
                <a:gd name="T81" fmla="*/ 562 h 1578"/>
                <a:gd name="T82" fmla="*/ 620 w 2198"/>
                <a:gd name="T83" fmla="*/ 536 h 1578"/>
                <a:gd name="T84" fmla="*/ 710 w 2198"/>
                <a:gd name="T85" fmla="*/ 0 h 1578"/>
                <a:gd name="T86" fmla="*/ 1155 w 2198"/>
                <a:gd name="T87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98" h="1578">
                  <a:moveTo>
                    <a:pt x="1155" y="0"/>
                  </a:moveTo>
                  <a:lnTo>
                    <a:pt x="1662" y="0"/>
                  </a:lnTo>
                  <a:lnTo>
                    <a:pt x="2016" y="0"/>
                  </a:lnTo>
                  <a:lnTo>
                    <a:pt x="2107" y="0"/>
                  </a:lnTo>
                  <a:cubicBezTo>
                    <a:pt x="2157" y="0"/>
                    <a:pt x="2197" y="41"/>
                    <a:pt x="2197" y="90"/>
                  </a:cubicBezTo>
                  <a:lnTo>
                    <a:pt x="2197" y="549"/>
                  </a:lnTo>
                  <a:lnTo>
                    <a:pt x="2198" y="550"/>
                  </a:lnTo>
                  <a:lnTo>
                    <a:pt x="2198" y="1029"/>
                  </a:lnTo>
                  <a:lnTo>
                    <a:pt x="2197" y="1031"/>
                  </a:lnTo>
                  <a:lnTo>
                    <a:pt x="2197" y="1488"/>
                  </a:lnTo>
                  <a:cubicBezTo>
                    <a:pt x="2197" y="1538"/>
                    <a:pt x="2157" y="1578"/>
                    <a:pt x="2107" y="1578"/>
                  </a:cubicBezTo>
                  <a:lnTo>
                    <a:pt x="1687" y="1578"/>
                  </a:lnTo>
                  <a:cubicBezTo>
                    <a:pt x="1664" y="1578"/>
                    <a:pt x="1644" y="1571"/>
                    <a:pt x="1627" y="1556"/>
                  </a:cubicBezTo>
                  <a:cubicBezTo>
                    <a:pt x="1620" y="1550"/>
                    <a:pt x="1614" y="1543"/>
                    <a:pt x="1608" y="1535"/>
                  </a:cubicBezTo>
                  <a:cubicBezTo>
                    <a:pt x="1606" y="1532"/>
                    <a:pt x="1604" y="1530"/>
                    <a:pt x="1602" y="1527"/>
                  </a:cubicBezTo>
                  <a:lnTo>
                    <a:pt x="1602" y="1527"/>
                  </a:lnTo>
                  <a:lnTo>
                    <a:pt x="1602" y="1526"/>
                  </a:lnTo>
                  <a:lnTo>
                    <a:pt x="1602" y="1526"/>
                  </a:lnTo>
                  <a:cubicBezTo>
                    <a:pt x="1595" y="1515"/>
                    <a:pt x="1591" y="1502"/>
                    <a:pt x="1591" y="1487"/>
                  </a:cubicBezTo>
                  <a:cubicBezTo>
                    <a:pt x="1591" y="1445"/>
                    <a:pt x="1607" y="1419"/>
                    <a:pt x="1625" y="1390"/>
                  </a:cubicBezTo>
                  <a:cubicBezTo>
                    <a:pt x="1649" y="1351"/>
                    <a:pt x="1676" y="1307"/>
                    <a:pt x="1682" y="1224"/>
                  </a:cubicBezTo>
                  <a:cubicBezTo>
                    <a:pt x="1682" y="1216"/>
                    <a:pt x="1682" y="1209"/>
                    <a:pt x="1682" y="1202"/>
                  </a:cubicBezTo>
                  <a:cubicBezTo>
                    <a:pt x="1682" y="1152"/>
                    <a:pt x="1669" y="1108"/>
                    <a:pt x="1645" y="1071"/>
                  </a:cubicBezTo>
                  <a:lnTo>
                    <a:pt x="1644" y="1069"/>
                  </a:lnTo>
                  <a:lnTo>
                    <a:pt x="1644" y="1069"/>
                  </a:lnTo>
                  <a:lnTo>
                    <a:pt x="1643" y="1067"/>
                  </a:lnTo>
                  <a:cubicBezTo>
                    <a:pt x="1634" y="1054"/>
                    <a:pt x="1624" y="1043"/>
                    <a:pt x="1613" y="1032"/>
                  </a:cubicBezTo>
                  <a:cubicBezTo>
                    <a:pt x="1570" y="991"/>
                    <a:pt x="1509" y="966"/>
                    <a:pt x="1437" y="961"/>
                  </a:cubicBezTo>
                  <a:cubicBezTo>
                    <a:pt x="1427" y="960"/>
                    <a:pt x="1418" y="960"/>
                    <a:pt x="1408" y="960"/>
                  </a:cubicBezTo>
                  <a:cubicBezTo>
                    <a:pt x="1399" y="960"/>
                    <a:pt x="1389" y="960"/>
                    <a:pt x="1380" y="961"/>
                  </a:cubicBezTo>
                  <a:cubicBezTo>
                    <a:pt x="1307" y="966"/>
                    <a:pt x="1247" y="991"/>
                    <a:pt x="1204" y="1032"/>
                  </a:cubicBezTo>
                  <a:cubicBezTo>
                    <a:pt x="1160" y="1074"/>
                    <a:pt x="1135" y="1132"/>
                    <a:pt x="1135" y="1202"/>
                  </a:cubicBezTo>
                  <a:cubicBezTo>
                    <a:pt x="1135" y="1208"/>
                    <a:pt x="1135" y="1215"/>
                    <a:pt x="1136" y="1223"/>
                  </a:cubicBezTo>
                  <a:cubicBezTo>
                    <a:pt x="1142" y="1307"/>
                    <a:pt x="1168" y="1350"/>
                    <a:pt x="1192" y="1389"/>
                  </a:cubicBezTo>
                  <a:cubicBezTo>
                    <a:pt x="1210" y="1418"/>
                    <a:pt x="1226" y="1445"/>
                    <a:pt x="1226" y="1487"/>
                  </a:cubicBezTo>
                  <a:cubicBezTo>
                    <a:pt x="1226" y="1505"/>
                    <a:pt x="1219" y="1521"/>
                    <a:pt x="1209" y="1535"/>
                  </a:cubicBezTo>
                  <a:cubicBezTo>
                    <a:pt x="1203" y="1543"/>
                    <a:pt x="1196" y="1550"/>
                    <a:pt x="1190" y="1556"/>
                  </a:cubicBezTo>
                  <a:cubicBezTo>
                    <a:pt x="1172" y="1571"/>
                    <a:pt x="1153" y="1578"/>
                    <a:pt x="1130" y="1578"/>
                  </a:cubicBezTo>
                  <a:lnTo>
                    <a:pt x="710" y="1578"/>
                  </a:lnTo>
                  <a:cubicBezTo>
                    <a:pt x="660" y="1578"/>
                    <a:pt x="620" y="1538"/>
                    <a:pt x="620" y="1488"/>
                  </a:cubicBezTo>
                  <a:lnTo>
                    <a:pt x="620" y="1033"/>
                  </a:lnTo>
                  <a:lnTo>
                    <a:pt x="619" y="1029"/>
                  </a:lnTo>
                  <a:cubicBezTo>
                    <a:pt x="616" y="1020"/>
                    <a:pt x="614" y="1013"/>
                    <a:pt x="609" y="1005"/>
                  </a:cubicBezTo>
                  <a:cubicBezTo>
                    <a:pt x="602" y="992"/>
                    <a:pt x="590" y="974"/>
                    <a:pt x="573" y="956"/>
                  </a:cubicBezTo>
                  <a:cubicBezTo>
                    <a:pt x="546" y="928"/>
                    <a:pt x="507" y="901"/>
                    <a:pt x="456" y="902"/>
                  </a:cubicBezTo>
                  <a:cubicBezTo>
                    <a:pt x="428" y="902"/>
                    <a:pt x="405" y="906"/>
                    <a:pt x="386" y="914"/>
                  </a:cubicBezTo>
                  <a:lnTo>
                    <a:pt x="385" y="914"/>
                  </a:lnTo>
                  <a:cubicBezTo>
                    <a:pt x="385" y="914"/>
                    <a:pt x="384" y="914"/>
                    <a:pt x="384" y="914"/>
                  </a:cubicBezTo>
                  <a:lnTo>
                    <a:pt x="384" y="914"/>
                  </a:lnTo>
                  <a:lnTo>
                    <a:pt x="382" y="915"/>
                  </a:lnTo>
                  <a:lnTo>
                    <a:pt x="382" y="915"/>
                  </a:lnTo>
                  <a:lnTo>
                    <a:pt x="381" y="915"/>
                  </a:lnTo>
                  <a:cubicBezTo>
                    <a:pt x="359" y="924"/>
                    <a:pt x="341" y="935"/>
                    <a:pt x="322" y="946"/>
                  </a:cubicBezTo>
                  <a:cubicBezTo>
                    <a:pt x="305" y="956"/>
                    <a:pt x="288" y="967"/>
                    <a:pt x="266" y="976"/>
                  </a:cubicBezTo>
                  <a:lnTo>
                    <a:pt x="265" y="976"/>
                  </a:lnTo>
                  <a:cubicBezTo>
                    <a:pt x="265" y="976"/>
                    <a:pt x="264" y="976"/>
                    <a:pt x="264" y="977"/>
                  </a:cubicBezTo>
                  <a:lnTo>
                    <a:pt x="264" y="977"/>
                  </a:lnTo>
                  <a:lnTo>
                    <a:pt x="262" y="977"/>
                  </a:lnTo>
                  <a:lnTo>
                    <a:pt x="262" y="977"/>
                  </a:lnTo>
                  <a:lnTo>
                    <a:pt x="260" y="978"/>
                  </a:lnTo>
                  <a:cubicBezTo>
                    <a:pt x="241" y="985"/>
                    <a:pt x="217" y="990"/>
                    <a:pt x="188" y="992"/>
                  </a:cubicBezTo>
                  <a:cubicBezTo>
                    <a:pt x="183" y="993"/>
                    <a:pt x="178" y="993"/>
                    <a:pt x="172" y="993"/>
                  </a:cubicBezTo>
                  <a:cubicBezTo>
                    <a:pt x="122" y="993"/>
                    <a:pt x="82" y="976"/>
                    <a:pt x="53" y="946"/>
                  </a:cubicBezTo>
                  <a:cubicBezTo>
                    <a:pt x="23" y="915"/>
                    <a:pt x="5" y="869"/>
                    <a:pt x="1" y="814"/>
                  </a:cubicBezTo>
                  <a:cubicBezTo>
                    <a:pt x="1" y="806"/>
                    <a:pt x="0" y="798"/>
                    <a:pt x="0" y="790"/>
                  </a:cubicBezTo>
                  <a:cubicBezTo>
                    <a:pt x="0" y="781"/>
                    <a:pt x="1" y="773"/>
                    <a:pt x="1" y="766"/>
                  </a:cubicBezTo>
                  <a:cubicBezTo>
                    <a:pt x="5" y="711"/>
                    <a:pt x="23" y="665"/>
                    <a:pt x="53" y="634"/>
                  </a:cubicBezTo>
                  <a:cubicBezTo>
                    <a:pt x="68" y="618"/>
                    <a:pt x="87" y="606"/>
                    <a:pt x="108" y="598"/>
                  </a:cubicBezTo>
                  <a:lnTo>
                    <a:pt x="108" y="598"/>
                  </a:lnTo>
                  <a:lnTo>
                    <a:pt x="109" y="597"/>
                  </a:lnTo>
                  <a:lnTo>
                    <a:pt x="110" y="597"/>
                  </a:lnTo>
                  <a:cubicBezTo>
                    <a:pt x="129" y="590"/>
                    <a:pt x="149" y="587"/>
                    <a:pt x="171" y="587"/>
                  </a:cubicBezTo>
                  <a:cubicBezTo>
                    <a:pt x="177" y="587"/>
                    <a:pt x="182" y="587"/>
                    <a:pt x="188" y="588"/>
                  </a:cubicBezTo>
                  <a:cubicBezTo>
                    <a:pt x="254" y="592"/>
                    <a:pt x="290" y="614"/>
                    <a:pt x="322" y="634"/>
                  </a:cubicBezTo>
                  <a:cubicBezTo>
                    <a:pt x="360" y="657"/>
                    <a:pt x="394" y="678"/>
                    <a:pt x="455" y="678"/>
                  </a:cubicBezTo>
                  <a:cubicBezTo>
                    <a:pt x="476" y="679"/>
                    <a:pt x="494" y="674"/>
                    <a:pt x="511" y="668"/>
                  </a:cubicBezTo>
                  <a:lnTo>
                    <a:pt x="511" y="668"/>
                  </a:lnTo>
                  <a:lnTo>
                    <a:pt x="513" y="667"/>
                  </a:lnTo>
                  <a:lnTo>
                    <a:pt x="513" y="667"/>
                  </a:lnTo>
                  <a:lnTo>
                    <a:pt x="513" y="667"/>
                  </a:lnTo>
                  <a:cubicBezTo>
                    <a:pt x="537" y="656"/>
                    <a:pt x="557" y="640"/>
                    <a:pt x="573" y="623"/>
                  </a:cubicBezTo>
                  <a:cubicBezTo>
                    <a:pt x="598" y="597"/>
                    <a:pt x="613" y="569"/>
                    <a:pt x="616" y="562"/>
                  </a:cubicBezTo>
                  <a:lnTo>
                    <a:pt x="617" y="557"/>
                  </a:lnTo>
                  <a:cubicBezTo>
                    <a:pt x="619" y="550"/>
                    <a:pt x="620" y="543"/>
                    <a:pt x="620" y="536"/>
                  </a:cubicBezTo>
                  <a:lnTo>
                    <a:pt x="620" y="90"/>
                  </a:lnTo>
                  <a:cubicBezTo>
                    <a:pt x="620" y="41"/>
                    <a:pt x="660" y="0"/>
                    <a:pt x="710" y="0"/>
                  </a:cubicBezTo>
                  <a:lnTo>
                    <a:pt x="997" y="0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flipH="1">
              <a:off x="12494538" y="2619970"/>
              <a:ext cx="272595" cy="1354814"/>
            </a:xfrm>
            <a:custGeom>
              <a:avLst/>
              <a:gdLst>
                <a:gd name="connsiteX0" fmla="*/ 46788 w 272595"/>
                <a:gd name="connsiteY0" fmla="*/ 0 h 1354814"/>
                <a:gd name="connsiteX1" fmla="*/ 2246 w 272595"/>
                <a:gd name="connsiteY1" fmla="*/ 0 h 1354814"/>
                <a:gd name="connsiteX2" fmla="*/ 2246 w 272595"/>
                <a:gd name="connsiteY2" fmla="*/ 138371 h 1354814"/>
                <a:gd name="connsiteX3" fmla="*/ 0 w 272595"/>
                <a:gd name="connsiteY3" fmla="*/ 140617 h 1354814"/>
                <a:gd name="connsiteX4" fmla="*/ 0 w 272595"/>
                <a:gd name="connsiteY4" fmla="*/ 1216444 h 1354814"/>
                <a:gd name="connsiteX5" fmla="*/ 2246 w 272595"/>
                <a:gd name="connsiteY5" fmla="*/ 1220936 h 1354814"/>
                <a:gd name="connsiteX6" fmla="*/ 2246 w 272595"/>
                <a:gd name="connsiteY6" fmla="*/ 1354814 h 1354814"/>
                <a:gd name="connsiteX7" fmla="*/ 46788 w 272595"/>
                <a:gd name="connsiteY7" fmla="*/ 1354814 h 1354814"/>
                <a:gd name="connsiteX8" fmla="*/ 272595 w 272595"/>
                <a:gd name="connsiteY8" fmla="*/ 1129007 h 1354814"/>
                <a:gd name="connsiteX9" fmla="*/ 272595 w 272595"/>
                <a:gd name="connsiteY9" fmla="*/ 225807 h 1354814"/>
                <a:gd name="connsiteX10" fmla="*/ 46788 w 272595"/>
                <a:gd name="connsiteY10" fmla="*/ 0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595" h="1354814">
                  <a:moveTo>
                    <a:pt x="46788" y="0"/>
                  </a:moveTo>
                  <a:lnTo>
                    <a:pt x="2246" y="0"/>
                  </a:lnTo>
                  <a:lnTo>
                    <a:pt x="2246" y="138371"/>
                  </a:lnTo>
                  <a:lnTo>
                    <a:pt x="0" y="140617"/>
                  </a:lnTo>
                  <a:lnTo>
                    <a:pt x="0" y="1216444"/>
                  </a:lnTo>
                  <a:lnTo>
                    <a:pt x="2246" y="1220936"/>
                  </a:lnTo>
                  <a:lnTo>
                    <a:pt x="2246" y="1354814"/>
                  </a:lnTo>
                  <a:lnTo>
                    <a:pt x="46788" y="1354814"/>
                  </a:lnTo>
                  <a:cubicBezTo>
                    <a:pt x="171498" y="1354814"/>
                    <a:pt x="272595" y="1253717"/>
                    <a:pt x="272595" y="1129007"/>
                  </a:cubicBezTo>
                  <a:lnTo>
                    <a:pt x="272595" y="225807"/>
                  </a:lnTo>
                  <a:cubicBezTo>
                    <a:pt x="272595" y="101097"/>
                    <a:pt x="171498" y="0"/>
                    <a:pt x="46788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34" name="Freeform 16"/>
            <p:cNvSpPr/>
            <p:nvPr/>
          </p:nvSpPr>
          <p:spPr bwMode="auto">
            <a:xfrm>
              <a:off x="7830973" y="1525294"/>
              <a:ext cx="4936159" cy="3544166"/>
            </a:xfrm>
            <a:custGeom>
              <a:avLst/>
              <a:gdLst>
                <a:gd name="T0" fmla="*/ 1662 w 2198"/>
                <a:gd name="T1" fmla="*/ 0 h 1578"/>
                <a:gd name="T2" fmla="*/ 2107 w 2198"/>
                <a:gd name="T3" fmla="*/ 0 h 1578"/>
                <a:gd name="T4" fmla="*/ 2197 w 2198"/>
                <a:gd name="T5" fmla="*/ 549 h 1578"/>
                <a:gd name="T6" fmla="*/ 2198 w 2198"/>
                <a:gd name="T7" fmla="*/ 1029 h 1578"/>
                <a:gd name="T8" fmla="*/ 2197 w 2198"/>
                <a:gd name="T9" fmla="*/ 1488 h 1578"/>
                <a:gd name="T10" fmla="*/ 1687 w 2198"/>
                <a:gd name="T11" fmla="*/ 1578 h 1578"/>
                <a:gd name="T12" fmla="*/ 1608 w 2198"/>
                <a:gd name="T13" fmla="*/ 1535 h 1578"/>
                <a:gd name="T14" fmla="*/ 1602 w 2198"/>
                <a:gd name="T15" fmla="*/ 1527 h 1578"/>
                <a:gd name="T16" fmla="*/ 1602 w 2198"/>
                <a:gd name="T17" fmla="*/ 1526 h 1578"/>
                <a:gd name="T18" fmla="*/ 1625 w 2198"/>
                <a:gd name="T19" fmla="*/ 1390 h 1578"/>
                <a:gd name="T20" fmla="*/ 1682 w 2198"/>
                <a:gd name="T21" fmla="*/ 1202 h 1578"/>
                <a:gd name="T22" fmla="*/ 1644 w 2198"/>
                <a:gd name="T23" fmla="*/ 1069 h 1578"/>
                <a:gd name="T24" fmla="*/ 1643 w 2198"/>
                <a:gd name="T25" fmla="*/ 1067 h 1578"/>
                <a:gd name="T26" fmla="*/ 1437 w 2198"/>
                <a:gd name="T27" fmla="*/ 961 h 1578"/>
                <a:gd name="T28" fmla="*/ 1380 w 2198"/>
                <a:gd name="T29" fmla="*/ 961 h 1578"/>
                <a:gd name="T30" fmla="*/ 1135 w 2198"/>
                <a:gd name="T31" fmla="*/ 1202 h 1578"/>
                <a:gd name="T32" fmla="*/ 1192 w 2198"/>
                <a:gd name="T33" fmla="*/ 1389 h 1578"/>
                <a:gd name="T34" fmla="*/ 1209 w 2198"/>
                <a:gd name="T35" fmla="*/ 1535 h 1578"/>
                <a:gd name="T36" fmla="*/ 1130 w 2198"/>
                <a:gd name="T37" fmla="*/ 1578 h 1578"/>
                <a:gd name="T38" fmla="*/ 620 w 2198"/>
                <a:gd name="T39" fmla="*/ 1488 h 1578"/>
                <a:gd name="T40" fmla="*/ 619 w 2198"/>
                <a:gd name="T41" fmla="*/ 1029 h 1578"/>
                <a:gd name="T42" fmla="*/ 573 w 2198"/>
                <a:gd name="T43" fmla="*/ 956 h 1578"/>
                <a:gd name="T44" fmla="*/ 386 w 2198"/>
                <a:gd name="T45" fmla="*/ 914 h 1578"/>
                <a:gd name="T46" fmla="*/ 384 w 2198"/>
                <a:gd name="T47" fmla="*/ 914 h 1578"/>
                <a:gd name="T48" fmla="*/ 382 w 2198"/>
                <a:gd name="T49" fmla="*/ 915 h 1578"/>
                <a:gd name="T50" fmla="*/ 381 w 2198"/>
                <a:gd name="T51" fmla="*/ 915 h 1578"/>
                <a:gd name="T52" fmla="*/ 266 w 2198"/>
                <a:gd name="T53" fmla="*/ 976 h 1578"/>
                <a:gd name="T54" fmla="*/ 264 w 2198"/>
                <a:gd name="T55" fmla="*/ 977 h 1578"/>
                <a:gd name="T56" fmla="*/ 262 w 2198"/>
                <a:gd name="T57" fmla="*/ 977 h 1578"/>
                <a:gd name="T58" fmla="*/ 260 w 2198"/>
                <a:gd name="T59" fmla="*/ 978 h 1578"/>
                <a:gd name="T60" fmla="*/ 172 w 2198"/>
                <a:gd name="T61" fmla="*/ 993 h 1578"/>
                <a:gd name="T62" fmla="*/ 1 w 2198"/>
                <a:gd name="T63" fmla="*/ 814 h 1578"/>
                <a:gd name="T64" fmla="*/ 1 w 2198"/>
                <a:gd name="T65" fmla="*/ 766 h 1578"/>
                <a:gd name="T66" fmla="*/ 108 w 2198"/>
                <a:gd name="T67" fmla="*/ 598 h 1578"/>
                <a:gd name="T68" fmla="*/ 109 w 2198"/>
                <a:gd name="T69" fmla="*/ 597 h 1578"/>
                <a:gd name="T70" fmla="*/ 171 w 2198"/>
                <a:gd name="T71" fmla="*/ 587 h 1578"/>
                <a:gd name="T72" fmla="*/ 322 w 2198"/>
                <a:gd name="T73" fmla="*/ 634 h 1578"/>
                <a:gd name="T74" fmla="*/ 511 w 2198"/>
                <a:gd name="T75" fmla="*/ 668 h 1578"/>
                <a:gd name="T76" fmla="*/ 513 w 2198"/>
                <a:gd name="T77" fmla="*/ 667 h 1578"/>
                <a:gd name="T78" fmla="*/ 513 w 2198"/>
                <a:gd name="T79" fmla="*/ 667 h 1578"/>
                <a:gd name="T80" fmla="*/ 616 w 2198"/>
                <a:gd name="T81" fmla="*/ 562 h 1578"/>
                <a:gd name="T82" fmla="*/ 620 w 2198"/>
                <a:gd name="T83" fmla="*/ 536 h 1578"/>
                <a:gd name="T84" fmla="*/ 710 w 2198"/>
                <a:gd name="T85" fmla="*/ 0 h 1578"/>
                <a:gd name="T86" fmla="*/ 1155 w 2198"/>
                <a:gd name="T87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98" h="1578">
                  <a:moveTo>
                    <a:pt x="1155" y="0"/>
                  </a:moveTo>
                  <a:lnTo>
                    <a:pt x="1662" y="0"/>
                  </a:lnTo>
                  <a:lnTo>
                    <a:pt x="2016" y="0"/>
                  </a:lnTo>
                  <a:lnTo>
                    <a:pt x="2107" y="0"/>
                  </a:lnTo>
                  <a:cubicBezTo>
                    <a:pt x="2157" y="0"/>
                    <a:pt x="2197" y="41"/>
                    <a:pt x="2197" y="90"/>
                  </a:cubicBezTo>
                  <a:lnTo>
                    <a:pt x="2197" y="549"/>
                  </a:lnTo>
                  <a:lnTo>
                    <a:pt x="2198" y="550"/>
                  </a:lnTo>
                  <a:lnTo>
                    <a:pt x="2198" y="1029"/>
                  </a:lnTo>
                  <a:lnTo>
                    <a:pt x="2197" y="1031"/>
                  </a:lnTo>
                  <a:lnTo>
                    <a:pt x="2197" y="1488"/>
                  </a:lnTo>
                  <a:cubicBezTo>
                    <a:pt x="2197" y="1538"/>
                    <a:pt x="2157" y="1578"/>
                    <a:pt x="2107" y="1578"/>
                  </a:cubicBezTo>
                  <a:lnTo>
                    <a:pt x="1687" y="1578"/>
                  </a:lnTo>
                  <a:cubicBezTo>
                    <a:pt x="1664" y="1578"/>
                    <a:pt x="1644" y="1571"/>
                    <a:pt x="1627" y="1556"/>
                  </a:cubicBezTo>
                  <a:cubicBezTo>
                    <a:pt x="1620" y="1550"/>
                    <a:pt x="1614" y="1543"/>
                    <a:pt x="1608" y="1535"/>
                  </a:cubicBezTo>
                  <a:cubicBezTo>
                    <a:pt x="1606" y="1532"/>
                    <a:pt x="1604" y="1530"/>
                    <a:pt x="1602" y="1527"/>
                  </a:cubicBezTo>
                  <a:lnTo>
                    <a:pt x="1602" y="1527"/>
                  </a:lnTo>
                  <a:lnTo>
                    <a:pt x="1602" y="1526"/>
                  </a:lnTo>
                  <a:lnTo>
                    <a:pt x="1602" y="1526"/>
                  </a:lnTo>
                  <a:cubicBezTo>
                    <a:pt x="1595" y="1515"/>
                    <a:pt x="1591" y="1502"/>
                    <a:pt x="1591" y="1487"/>
                  </a:cubicBezTo>
                  <a:cubicBezTo>
                    <a:pt x="1591" y="1445"/>
                    <a:pt x="1607" y="1419"/>
                    <a:pt x="1625" y="1390"/>
                  </a:cubicBezTo>
                  <a:cubicBezTo>
                    <a:pt x="1649" y="1351"/>
                    <a:pt x="1676" y="1307"/>
                    <a:pt x="1682" y="1224"/>
                  </a:cubicBezTo>
                  <a:cubicBezTo>
                    <a:pt x="1682" y="1216"/>
                    <a:pt x="1682" y="1209"/>
                    <a:pt x="1682" y="1202"/>
                  </a:cubicBezTo>
                  <a:cubicBezTo>
                    <a:pt x="1682" y="1152"/>
                    <a:pt x="1669" y="1108"/>
                    <a:pt x="1645" y="1071"/>
                  </a:cubicBezTo>
                  <a:lnTo>
                    <a:pt x="1644" y="1069"/>
                  </a:lnTo>
                  <a:lnTo>
                    <a:pt x="1644" y="1069"/>
                  </a:lnTo>
                  <a:lnTo>
                    <a:pt x="1643" y="1067"/>
                  </a:lnTo>
                  <a:cubicBezTo>
                    <a:pt x="1634" y="1054"/>
                    <a:pt x="1624" y="1043"/>
                    <a:pt x="1613" y="1032"/>
                  </a:cubicBezTo>
                  <a:cubicBezTo>
                    <a:pt x="1570" y="991"/>
                    <a:pt x="1509" y="966"/>
                    <a:pt x="1437" y="961"/>
                  </a:cubicBezTo>
                  <a:cubicBezTo>
                    <a:pt x="1427" y="960"/>
                    <a:pt x="1418" y="960"/>
                    <a:pt x="1408" y="960"/>
                  </a:cubicBezTo>
                  <a:cubicBezTo>
                    <a:pt x="1399" y="960"/>
                    <a:pt x="1389" y="960"/>
                    <a:pt x="1380" y="961"/>
                  </a:cubicBezTo>
                  <a:cubicBezTo>
                    <a:pt x="1307" y="966"/>
                    <a:pt x="1247" y="991"/>
                    <a:pt x="1204" y="1032"/>
                  </a:cubicBezTo>
                  <a:cubicBezTo>
                    <a:pt x="1160" y="1074"/>
                    <a:pt x="1135" y="1132"/>
                    <a:pt x="1135" y="1202"/>
                  </a:cubicBezTo>
                  <a:cubicBezTo>
                    <a:pt x="1135" y="1208"/>
                    <a:pt x="1135" y="1215"/>
                    <a:pt x="1136" y="1223"/>
                  </a:cubicBezTo>
                  <a:cubicBezTo>
                    <a:pt x="1142" y="1307"/>
                    <a:pt x="1168" y="1350"/>
                    <a:pt x="1192" y="1389"/>
                  </a:cubicBezTo>
                  <a:cubicBezTo>
                    <a:pt x="1210" y="1418"/>
                    <a:pt x="1226" y="1445"/>
                    <a:pt x="1226" y="1487"/>
                  </a:cubicBezTo>
                  <a:cubicBezTo>
                    <a:pt x="1226" y="1505"/>
                    <a:pt x="1219" y="1521"/>
                    <a:pt x="1209" y="1535"/>
                  </a:cubicBezTo>
                  <a:cubicBezTo>
                    <a:pt x="1203" y="1543"/>
                    <a:pt x="1196" y="1550"/>
                    <a:pt x="1190" y="1556"/>
                  </a:cubicBezTo>
                  <a:cubicBezTo>
                    <a:pt x="1172" y="1571"/>
                    <a:pt x="1153" y="1578"/>
                    <a:pt x="1130" y="1578"/>
                  </a:cubicBezTo>
                  <a:lnTo>
                    <a:pt x="710" y="1578"/>
                  </a:lnTo>
                  <a:cubicBezTo>
                    <a:pt x="660" y="1578"/>
                    <a:pt x="620" y="1538"/>
                    <a:pt x="620" y="1488"/>
                  </a:cubicBezTo>
                  <a:lnTo>
                    <a:pt x="620" y="1033"/>
                  </a:lnTo>
                  <a:lnTo>
                    <a:pt x="619" y="1029"/>
                  </a:lnTo>
                  <a:cubicBezTo>
                    <a:pt x="616" y="1020"/>
                    <a:pt x="614" y="1013"/>
                    <a:pt x="609" y="1005"/>
                  </a:cubicBezTo>
                  <a:cubicBezTo>
                    <a:pt x="602" y="992"/>
                    <a:pt x="590" y="974"/>
                    <a:pt x="573" y="956"/>
                  </a:cubicBezTo>
                  <a:cubicBezTo>
                    <a:pt x="546" y="928"/>
                    <a:pt x="507" y="901"/>
                    <a:pt x="456" y="902"/>
                  </a:cubicBezTo>
                  <a:cubicBezTo>
                    <a:pt x="428" y="902"/>
                    <a:pt x="405" y="906"/>
                    <a:pt x="386" y="914"/>
                  </a:cubicBezTo>
                  <a:lnTo>
                    <a:pt x="385" y="914"/>
                  </a:lnTo>
                  <a:cubicBezTo>
                    <a:pt x="385" y="914"/>
                    <a:pt x="384" y="914"/>
                    <a:pt x="384" y="914"/>
                  </a:cubicBezTo>
                  <a:lnTo>
                    <a:pt x="384" y="914"/>
                  </a:lnTo>
                  <a:lnTo>
                    <a:pt x="382" y="915"/>
                  </a:lnTo>
                  <a:lnTo>
                    <a:pt x="382" y="915"/>
                  </a:lnTo>
                  <a:lnTo>
                    <a:pt x="381" y="915"/>
                  </a:lnTo>
                  <a:cubicBezTo>
                    <a:pt x="359" y="924"/>
                    <a:pt x="341" y="935"/>
                    <a:pt x="322" y="946"/>
                  </a:cubicBezTo>
                  <a:cubicBezTo>
                    <a:pt x="305" y="956"/>
                    <a:pt x="288" y="967"/>
                    <a:pt x="266" y="976"/>
                  </a:cubicBezTo>
                  <a:lnTo>
                    <a:pt x="265" y="976"/>
                  </a:lnTo>
                  <a:cubicBezTo>
                    <a:pt x="265" y="976"/>
                    <a:pt x="264" y="976"/>
                    <a:pt x="264" y="977"/>
                  </a:cubicBezTo>
                  <a:lnTo>
                    <a:pt x="264" y="977"/>
                  </a:lnTo>
                  <a:lnTo>
                    <a:pt x="262" y="977"/>
                  </a:lnTo>
                  <a:lnTo>
                    <a:pt x="262" y="977"/>
                  </a:lnTo>
                  <a:lnTo>
                    <a:pt x="260" y="978"/>
                  </a:lnTo>
                  <a:cubicBezTo>
                    <a:pt x="241" y="985"/>
                    <a:pt x="217" y="990"/>
                    <a:pt x="188" y="992"/>
                  </a:cubicBezTo>
                  <a:cubicBezTo>
                    <a:pt x="183" y="993"/>
                    <a:pt x="178" y="993"/>
                    <a:pt x="172" y="993"/>
                  </a:cubicBezTo>
                  <a:cubicBezTo>
                    <a:pt x="122" y="993"/>
                    <a:pt x="82" y="976"/>
                    <a:pt x="53" y="946"/>
                  </a:cubicBezTo>
                  <a:cubicBezTo>
                    <a:pt x="23" y="915"/>
                    <a:pt x="5" y="869"/>
                    <a:pt x="1" y="814"/>
                  </a:cubicBezTo>
                  <a:cubicBezTo>
                    <a:pt x="1" y="806"/>
                    <a:pt x="0" y="798"/>
                    <a:pt x="0" y="790"/>
                  </a:cubicBezTo>
                  <a:cubicBezTo>
                    <a:pt x="0" y="781"/>
                    <a:pt x="1" y="773"/>
                    <a:pt x="1" y="766"/>
                  </a:cubicBezTo>
                  <a:cubicBezTo>
                    <a:pt x="5" y="711"/>
                    <a:pt x="23" y="665"/>
                    <a:pt x="53" y="634"/>
                  </a:cubicBezTo>
                  <a:cubicBezTo>
                    <a:pt x="68" y="618"/>
                    <a:pt x="87" y="606"/>
                    <a:pt x="108" y="598"/>
                  </a:cubicBezTo>
                  <a:lnTo>
                    <a:pt x="108" y="598"/>
                  </a:lnTo>
                  <a:lnTo>
                    <a:pt x="109" y="597"/>
                  </a:lnTo>
                  <a:lnTo>
                    <a:pt x="110" y="597"/>
                  </a:lnTo>
                  <a:cubicBezTo>
                    <a:pt x="129" y="590"/>
                    <a:pt x="149" y="587"/>
                    <a:pt x="171" y="587"/>
                  </a:cubicBezTo>
                  <a:cubicBezTo>
                    <a:pt x="177" y="587"/>
                    <a:pt x="182" y="587"/>
                    <a:pt x="188" y="588"/>
                  </a:cubicBezTo>
                  <a:cubicBezTo>
                    <a:pt x="254" y="592"/>
                    <a:pt x="290" y="614"/>
                    <a:pt x="322" y="634"/>
                  </a:cubicBezTo>
                  <a:cubicBezTo>
                    <a:pt x="360" y="657"/>
                    <a:pt x="394" y="678"/>
                    <a:pt x="455" y="678"/>
                  </a:cubicBezTo>
                  <a:cubicBezTo>
                    <a:pt x="476" y="679"/>
                    <a:pt x="494" y="674"/>
                    <a:pt x="511" y="668"/>
                  </a:cubicBezTo>
                  <a:lnTo>
                    <a:pt x="511" y="668"/>
                  </a:lnTo>
                  <a:lnTo>
                    <a:pt x="513" y="667"/>
                  </a:lnTo>
                  <a:lnTo>
                    <a:pt x="513" y="667"/>
                  </a:lnTo>
                  <a:lnTo>
                    <a:pt x="513" y="667"/>
                  </a:lnTo>
                  <a:cubicBezTo>
                    <a:pt x="537" y="656"/>
                    <a:pt x="557" y="640"/>
                    <a:pt x="573" y="623"/>
                  </a:cubicBezTo>
                  <a:cubicBezTo>
                    <a:pt x="598" y="597"/>
                    <a:pt x="613" y="569"/>
                    <a:pt x="616" y="562"/>
                  </a:cubicBezTo>
                  <a:lnTo>
                    <a:pt x="617" y="557"/>
                  </a:lnTo>
                  <a:cubicBezTo>
                    <a:pt x="619" y="550"/>
                    <a:pt x="620" y="543"/>
                    <a:pt x="620" y="536"/>
                  </a:cubicBezTo>
                  <a:lnTo>
                    <a:pt x="620" y="90"/>
                  </a:lnTo>
                  <a:cubicBezTo>
                    <a:pt x="620" y="41"/>
                    <a:pt x="660" y="0"/>
                    <a:pt x="710" y="0"/>
                  </a:cubicBezTo>
                  <a:lnTo>
                    <a:pt x="997" y="0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358437" y="4478884"/>
            <a:ext cx="3544172" cy="4926289"/>
            <a:chOff x="9222972" y="3835417"/>
            <a:chExt cx="3544172" cy="4926289"/>
          </a:xfrm>
        </p:grpSpPr>
        <p:sp>
          <p:nvSpPr>
            <p:cNvPr id="5" name="Freeform 18"/>
            <p:cNvSpPr/>
            <p:nvPr/>
          </p:nvSpPr>
          <p:spPr bwMode="auto">
            <a:xfrm>
              <a:off x="9222978" y="3835417"/>
              <a:ext cx="3544166" cy="4926289"/>
            </a:xfrm>
            <a:custGeom>
              <a:avLst/>
              <a:gdLst>
                <a:gd name="T0" fmla="*/ 1578 w 1578"/>
                <a:gd name="T1" fmla="*/ 1155 h 2196"/>
                <a:gd name="T2" fmla="*/ 1488 w 1578"/>
                <a:gd name="T3" fmla="*/ 618 h 2196"/>
                <a:gd name="T4" fmla="*/ 1027 w 1578"/>
                <a:gd name="T5" fmla="*/ 617 h 2196"/>
                <a:gd name="T6" fmla="*/ 932 w 1578"/>
                <a:gd name="T7" fmla="*/ 547 h 2196"/>
                <a:gd name="T8" fmla="*/ 922 w 1578"/>
                <a:gd name="T9" fmla="*/ 531 h 2196"/>
                <a:gd name="T10" fmla="*/ 920 w 1578"/>
                <a:gd name="T11" fmla="*/ 529 h 2196"/>
                <a:gd name="T12" fmla="*/ 944 w 1578"/>
                <a:gd name="T13" fmla="*/ 322 h 2196"/>
                <a:gd name="T14" fmla="*/ 991 w 1578"/>
                <a:gd name="T15" fmla="*/ 171 h 2196"/>
                <a:gd name="T16" fmla="*/ 965 w 1578"/>
                <a:gd name="T17" fmla="*/ 76 h 2196"/>
                <a:gd name="T18" fmla="*/ 964 w 1578"/>
                <a:gd name="T19" fmla="*/ 74 h 2196"/>
                <a:gd name="T20" fmla="*/ 813 w 1578"/>
                <a:gd name="T21" fmla="*/ 1 h 2196"/>
                <a:gd name="T22" fmla="*/ 765 w 1578"/>
                <a:gd name="T23" fmla="*/ 1 h 2196"/>
                <a:gd name="T24" fmla="*/ 586 w 1578"/>
                <a:gd name="T25" fmla="*/ 171 h 2196"/>
                <a:gd name="T26" fmla="*/ 633 w 1578"/>
                <a:gd name="T27" fmla="*/ 322 h 2196"/>
                <a:gd name="T28" fmla="*/ 646 w 1578"/>
                <a:gd name="T29" fmla="*/ 547 h 2196"/>
                <a:gd name="T30" fmla="*/ 557 w 1578"/>
                <a:gd name="T31" fmla="*/ 616 h 2196"/>
                <a:gd name="T32" fmla="*/ 90 w 1578"/>
                <a:gd name="T33" fmla="*/ 618 h 2196"/>
                <a:gd name="T34" fmla="*/ 0 w 1578"/>
                <a:gd name="T35" fmla="*/ 1128 h 2196"/>
                <a:gd name="T36" fmla="*/ 93 w 1578"/>
                <a:gd name="T37" fmla="*/ 1226 h 2196"/>
                <a:gd name="T38" fmla="*/ 115 w 1578"/>
                <a:gd name="T39" fmla="*/ 1224 h 2196"/>
                <a:gd name="T40" fmla="*/ 188 w 1578"/>
                <a:gd name="T41" fmla="*/ 1192 h 2196"/>
                <a:gd name="T42" fmla="*/ 315 w 1578"/>
                <a:gd name="T43" fmla="*/ 1140 h 2196"/>
                <a:gd name="T44" fmla="*/ 356 w 1578"/>
                <a:gd name="T45" fmla="*/ 1135 h 2196"/>
                <a:gd name="T46" fmla="*/ 547 w 1578"/>
                <a:gd name="T47" fmla="*/ 1203 h 2196"/>
                <a:gd name="T48" fmla="*/ 620 w 1578"/>
                <a:gd name="T49" fmla="*/ 1408 h 2196"/>
                <a:gd name="T50" fmla="*/ 547 w 1578"/>
                <a:gd name="T51" fmla="*/ 1612 h 2196"/>
                <a:gd name="T52" fmla="*/ 423 w 1578"/>
                <a:gd name="T53" fmla="*/ 1678 h 2196"/>
                <a:gd name="T54" fmla="*/ 376 w 1578"/>
                <a:gd name="T55" fmla="*/ 1682 h 2196"/>
                <a:gd name="T56" fmla="*/ 188 w 1578"/>
                <a:gd name="T57" fmla="*/ 1624 h 2196"/>
                <a:gd name="T58" fmla="*/ 79 w 1578"/>
                <a:gd name="T59" fmla="*/ 1591 h 2196"/>
                <a:gd name="T60" fmla="*/ 79 w 1578"/>
                <a:gd name="T61" fmla="*/ 1591 h 2196"/>
                <a:gd name="T62" fmla="*/ 21 w 1578"/>
                <a:gd name="T63" fmla="*/ 1629 h 2196"/>
                <a:gd name="T64" fmla="*/ 0 w 1578"/>
                <a:gd name="T65" fmla="*/ 2106 h 2196"/>
                <a:gd name="T66" fmla="*/ 544 w 1578"/>
                <a:gd name="T67" fmla="*/ 2196 h 2196"/>
                <a:gd name="T68" fmla="*/ 1488 w 1578"/>
                <a:gd name="T69" fmla="*/ 2196 h 2196"/>
                <a:gd name="T70" fmla="*/ 1578 w 1578"/>
                <a:gd name="T71" fmla="*/ 1981 h 2196"/>
                <a:gd name="T72" fmla="*/ 1578 w 1578"/>
                <a:gd name="T73" fmla="*/ 1155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8" h="2196">
                  <a:moveTo>
                    <a:pt x="1578" y="1155"/>
                  </a:moveTo>
                  <a:lnTo>
                    <a:pt x="1578" y="1155"/>
                  </a:lnTo>
                  <a:lnTo>
                    <a:pt x="1578" y="708"/>
                  </a:lnTo>
                  <a:cubicBezTo>
                    <a:pt x="1578" y="659"/>
                    <a:pt x="1537" y="618"/>
                    <a:pt x="1488" y="618"/>
                  </a:cubicBezTo>
                  <a:lnTo>
                    <a:pt x="1031" y="618"/>
                  </a:lnTo>
                  <a:lnTo>
                    <a:pt x="1027" y="617"/>
                  </a:lnTo>
                  <a:cubicBezTo>
                    <a:pt x="1018" y="615"/>
                    <a:pt x="1010" y="612"/>
                    <a:pt x="1002" y="608"/>
                  </a:cubicBezTo>
                  <a:cubicBezTo>
                    <a:pt x="984" y="597"/>
                    <a:pt x="954" y="577"/>
                    <a:pt x="932" y="547"/>
                  </a:cubicBezTo>
                  <a:cubicBezTo>
                    <a:pt x="928" y="542"/>
                    <a:pt x="925" y="537"/>
                    <a:pt x="922" y="532"/>
                  </a:cubicBezTo>
                  <a:lnTo>
                    <a:pt x="922" y="531"/>
                  </a:lnTo>
                  <a:cubicBezTo>
                    <a:pt x="921" y="530"/>
                    <a:pt x="921" y="530"/>
                    <a:pt x="920" y="529"/>
                  </a:cubicBezTo>
                  <a:lnTo>
                    <a:pt x="920" y="529"/>
                  </a:lnTo>
                  <a:cubicBezTo>
                    <a:pt x="908" y="508"/>
                    <a:pt x="900" y="483"/>
                    <a:pt x="900" y="455"/>
                  </a:cubicBezTo>
                  <a:cubicBezTo>
                    <a:pt x="901" y="393"/>
                    <a:pt x="922" y="359"/>
                    <a:pt x="944" y="322"/>
                  </a:cubicBezTo>
                  <a:cubicBezTo>
                    <a:pt x="964" y="289"/>
                    <a:pt x="986" y="254"/>
                    <a:pt x="991" y="187"/>
                  </a:cubicBezTo>
                  <a:cubicBezTo>
                    <a:pt x="991" y="182"/>
                    <a:pt x="991" y="176"/>
                    <a:pt x="991" y="171"/>
                  </a:cubicBezTo>
                  <a:cubicBezTo>
                    <a:pt x="991" y="134"/>
                    <a:pt x="982" y="103"/>
                    <a:pt x="965" y="77"/>
                  </a:cubicBezTo>
                  <a:lnTo>
                    <a:pt x="965" y="76"/>
                  </a:lnTo>
                  <a:lnTo>
                    <a:pt x="964" y="76"/>
                  </a:lnTo>
                  <a:lnTo>
                    <a:pt x="964" y="74"/>
                  </a:lnTo>
                  <a:cubicBezTo>
                    <a:pt x="958" y="67"/>
                    <a:pt x="952" y="59"/>
                    <a:pt x="945" y="52"/>
                  </a:cubicBezTo>
                  <a:cubicBezTo>
                    <a:pt x="914" y="23"/>
                    <a:pt x="868" y="5"/>
                    <a:pt x="813" y="1"/>
                  </a:cubicBezTo>
                  <a:cubicBezTo>
                    <a:pt x="805" y="0"/>
                    <a:pt x="797" y="0"/>
                    <a:pt x="789" y="0"/>
                  </a:cubicBezTo>
                  <a:cubicBezTo>
                    <a:pt x="780" y="0"/>
                    <a:pt x="772" y="0"/>
                    <a:pt x="765" y="1"/>
                  </a:cubicBezTo>
                  <a:cubicBezTo>
                    <a:pt x="709" y="5"/>
                    <a:pt x="664" y="23"/>
                    <a:pt x="633" y="52"/>
                  </a:cubicBezTo>
                  <a:cubicBezTo>
                    <a:pt x="603" y="81"/>
                    <a:pt x="586" y="122"/>
                    <a:pt x="586" y="171"/>
                  </a:cubicBezTo>
                  <a:cubicBezTo>
                    <a:pt x="586" y="177"/>
                    <a:pt x="586" y="183"/>
                    <a:pt x="586" y="188"/>
                  </a:cubicBezTo>
                  <a:cubicBezTo>
                    <a:pt x="591" y="254"/>
                    <a:pt x="613" y="290"/>
                    <a:pt x="633" y="322"/>
                  </a:cubicBezTo>
                  <a:cubicBezTo>
                    <a:pt x="656" y="360"/>
                    <a:pt x="676" y="394"/>
                    <a:pt x="677" y="456"/>
                  </a:cubicBezTo>
                  <a:cubicBezTo>
                    <a:pt x="677" y="492"/>
                    <a:pt x="664" y="522"/>
                    <a:pt x="646" y="547"/>
                  </a:cubicBezTo>
                  <a:cubicBezTo>
                    <a:pt x="616" y="586"/>
                    <a:pt x="573" y="609"/>
                    <a:pt x="562" y="615"/>
                  </a:cubicBezTo>
                  <a:lnTo>
                    <a:pt x="557" y="616"/>
                  </a:lnTo>
                  <a:cubicBezTo>
                    <a:pt x="550" y="618"/>
                    <a:pt x="543" y="618"/>
                    <a:pt x="536" y="618"/>
                  </a:cubicBezTo>
                  <a:lnTo>
                    <a:pt x="90" y="618"/>
                  </a:lnTo>
                  <a:cubicBezTo>
                    <a:pt x="40" y="618"/>
                    <a:pt x="0" y="659"/>
                    <a:pt x="0" y="708"/>
                  </a:cubicBezTo>
                  <a:lnTo>
                    <a:pt x="0" y="1128"/>
                  </a:lnTo>
                  <a:cubicBezTo>
                    <a:pt x="0" y="1150"/>
                    <a:pt x="7" y="1169"/>
                    <a:pt x="21" y="1186"/>
                  </a:cubicBezTo>
                  <a:cubicBezTo>
                    <a:pt x="37" y="1206"/>
                    <a:pt x="62" y="1226"/>
                    <a:pt x="93" y="1226"/>
                  </a:cubicBezTo>
                  <a:cubicBezTo>
                    <a:pt x="101" y="1226"/>
                    <a:pt x="108" y="1225"/>
                    <a:pt x="115" y="1224"/>
                  </a:cubicBezTo>
                  <a:lnTo>
                    <a:pt x="115" y="1224"/>
                  </a:lnTo>
                  <a:lnTo>
                    <a:pt x="115" y="1224"/>
                  </a:lnTo>
                  <a:cubicBezTo>
                    <a:pt x="144" y="1219"/>
                    <a:pt x="165" y="1206"/>
                    <a:pt x="188" y="1192"/>
                  </a:cubicBezTo>
                  <a:cubicBezTo>
                    <a:pt x="220" y="1172"/>
                    <a:pt x="255" y="1151"/>
                    <a:pt x="313" y="1140"/>
                  </a:cubicBezTo>
                  <a:lnTo>
                    <a:pt x="315" y="1140"/>
                  </a:lnTo>
                  <a:lnTo>
                    <a:pt x="315" y="1140"/>
                  </a:lnTo>
                  <a:cubicBezTo>
                    <a:pt x="327" y="1138"/>
                    <a:pt x="341" y="1136"/>
                    <a:pt x="356" y="1135"/>
                  </a:cubicBezTo>
                  <a:cubicBezTo>
                    <a:pt x="364" y="1134"/>
                    <a:pt x="371" y="1134"/>
                    <a:pt x="378" y="1134"/>
                  </a:cubicBezTo>
                  <a:cubicBezTo>
                    <a:pt x="447" y="1134"/>
                    <a:pt x="505" y="1159"/>
                    <a:pt x="547" y="1203"/>
                  </a:cubicBezTo>
                  <a:cubicBezTo>
                    <a:pt x="588" y="1246"/>
                    <a:pt x="613" y="1307"/>
                    <a:pt x="618" y="1379"/>
                  </a:cubicBezTo>
                  <a:cubicBezTo>
                    <a:pt x="619" y="1389"/>
                    <a:pt x="620" y="1398"/>
                    <a:pt x="620" y="1408"/>
                  </a:cubicBezTo>
                  <a:cubicBezTo>
                    <a:pt x="620" y="1417"/>
                    <a:pt x="619" y="1427"/>
                    <a:pt x="618" y="1437"/>
                  </a:cubicBezTo>
                  <a:cubicBezTo>
                    <a:pt x="613" y="1509"/>
                    <a:pt x="588" y="1569"/>
                    <a:pt x="547" y="1612"/>
                  </a:cubicBezTo>
                  <a:cubicBezTo>
                    <a:pt x="515" y="1646"/>
                    <a:pt x="473" y="1669"/>
                    <a:pt x="423" y="1678"/>
                  </a:cubicBezTo>
                  <a:lnTo>
                    <a:pt x="423" y="1678"/>
                  </a:lnTo>
                  <a:lnTo>
                    <a:pt x="422" y="1678"/>
                  </a:lnTo>
                  <a:cubicBezTo>
                    <a:pt x="407" y="1680"/>
                    <a:pt x="392" y="1682"/>
                    <a:pt x="376" y="1682"/>
                  </a:cubicBezTo>
                  <a:cubicBezTo>
                    <a:pt x="369" y="1682"/>
                    <a:pt x="362" y="1681"/>
                    <a:pt x="354" y="1681"/>
                  </a:cubicBezTo>
                  <a:cubicBezTo>
                    <a:pt x="271" y="1675"/>
                    <a:pt x="228" y="1648"/>
                    <a:pt x="188" y="1624"/>
                  </a:cubicBezTo>
                  <a:cubicBezTo>
                    <a:pt x="159" y="1607"/>
                    <a:pt x="133" y="1591"/>
                    <a:pt x="91" y="1590"/>
                  </a:cubicBezTo>
                  <a:cubicBezTo>
                    <a:pt x="87" y="1590"/>
                    <a:pt x="83" y="1590"/>
                    <a:pt x="79" y="1591"/>
                  </a:cubicBezTo>
                  <a:lnTo>
                    <a:pt x="79" y="1591"/>
                  </a:lnTo>
                  <a:lnTo>
                    <a:pt x="79" y="1591"/>
                  </a:lnTo>
                  <a:cubicBezTo>
                    <a:pt x="66" y="1594"/>
                    <a:pt x="54" y="1600"/>
                    <a:pt x="44" y="1608"/>
                  </a:cubicBezTo>
                  <a:cubicBezTo>
                    <a:pt x="35" y="1614"/>
                    <a:pt x="28" y="1622"/>
                    <a:pt x="21" y="1629"/>
                  </a:cubicBezTo>
                  <a:cubicBezTo>
                    <a:pt x="7" y="1646"/>
                    <a:pt x="0" y="1665"/>
                    <a:pt x="0" y="1687"/>
                  </a:cubicBezTo>
                  <a:lnTo>
                    <a:pt x="0" y="2106"/>
                  </a:lnTo>
                  <a:cubicBezTo>
                    <a:pt x="0" y="2156"/>
                    <a:pt x="40" y="2196"/>
                    <a:pt x="90" y="2196"/>
                  </a:cubicBezTo>
                  <a:lnTo>
                    <a:pt x="544" y="2196"/>
                  </a:lnTo>
                  <a:lnTo>
                    <a:pt x="1033" y="2196"/>
                  </a:lnTo>
                  <a:lnTo>
                    <a:pt x="1488" y="2196"/>
                  </a:lnTo>
                  <a:cubicBezTo>
                    <a:pt x="1537" y="2196"/>
                    <a:pt x="1578" y="2156"/>
                    <a:pt x="1578" y="2106"/>
                  </a:cubicBezTo>
                  <a:lnTo>
                    <a:pt x="1578" y="1981"/>
                  </a:lnTo>
                  <a:lnTo>
                    <a:pt x="1578" y="1660"/>
                  </a:lnTo>
                  <a:lnTo>
                    <a:pt x="1578" y="1155"/>
                  </a:lnTo>
                  <a:close/>
                </a:path>
              </a:pathLst>
            </a:custGeom>
            <a:solidFill>
              <a:srgbClr val="BEC3E4"/>
            </a:solidFill>
            <a:ln>
              <a:noFill/>
            </a:ln>
            <a:effectLst>
              <a:outerShdw blurRad="800100" dist="1231900" dir="8100000" sx="90000" sy="90000" algn="tr" rotWithShape="0">
                <a:prstClr val="black">
                  <a:alpha val="11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flipH="1">
              <a:off x="12494536" y="6317154"/>
              <a:ext cx="272602" cy="1354814"/>
            </a:xfrm>
            <a:custGeom>
              <a:avLst/>
              <a:gdLst>
                <a:gd name="connsiteX0" fmla="*/ 46795 w 272602"/>
                <a:gd name="connsiteY0" fmla="*/ 0 h 1354814"/>
                <a:gd name="connsiteX1" fmla="*/ 0 w 272602"/>
                <a:gd name="connsiteY1" fmla="*/ 0 h 1354814"/>
                <a:gd name="connsiteX2" fmla="*/ 0 w 272602"/>
                <a:gd name="connsiteY2" fmla="*/ 109276 h 1354814"/>
                <a:gd name="connsiteX3" fmla="*/ 0 w 272602"/>
                <a:gd name="connsiteY3" fmla="*/ 1242143 h 1354814"/>
                <a:gd name="connsiteX4" fmla="*/ 0 w 272602"/>
                <a:gd name="connsiteY4" fmla="*/ 1354814 h 1354814"/>
                <a:gd name="connsiteX5" fmla="*/ 46795 w 272602"/>
                <a:gd name="connsiteY5" fmla="*/ 1354814 h 1354814"/>
                <a:gd name="connsiteX6" fmla="*/ 272602 w 272602"/>
                <a:gd name="connsiteY6" fmla="*/ 1129007 h 1354814"/>
                <a:gd name="connsiteX7" fmla="*/ 272602 w 272602"/>
                <a:gd name="connsiteY7" fmla="*/ 225807 h 1354814"/>
                <a:gd name="connsiteX8" fmla="*/ 46795 w 272602"/>
                <a:gd name="connsiteY8" fmla="*/ 0 h 135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602" h="1354814">
                  <a:moveTo>
                    <a:pt x="46795" y="0"/>
                  </a:moveTo>
                  <a:lnTo>
                    <a:pt x="0" y="0"/>
                  </a:lnTo>
                  <a:lnTo>
                    <a:pt x="0" y="109276"/>
                  </a:lnTo>
                  <a:lnTo>
                    <a:pt x="0" y="1242143"/>
                  </a:lnTo>
                  <a:lnTo>
                    <a:pt x="0" y="1354814"/>
                  </a:lnTo>
                  <a:lnTo>
                    <a:pt x="46795" y="1354814"/>
                  </a:lnTo>
                  <a:cubicBezTo>
                    <a:pt x="171505" y="1354814"/>
                    <a:pt x="272602" y="1253717"/>
                    <a:pt x="272602" y="1129007"/>
                  </a:cubicBezTo>
                  <a:lnTo>
                    <a:pt x="272602" y="225807"/>
                  </a:lnTo>
                  <a:cubicBezTo>
                    <a:pt x="272602" y="101097"/>
                    <a:pt x="171505" y="0"/>
                    <a:pt x="46795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/>
                </a:gs>
                <a:gs pos="17000">
                  <a:schemeClr val="accent3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400" b="1" dirty="0">
                <a:latin typeface="Sora" pitchFamily="2" charset="0"/>
                <a:cs typeface="Sora" pitchFamily="2" charset="0"/>
              </a:endParaRPr>
            </a:p>
          </p:txBody>
        </p:sp>
        <p:sp>
          <p:nvSpPr>
            <p:cNvPr id="37" name="Freeform 18"/>
            <p:cNvSpPr/>
            <p:nvPr/>
          </p:nvSpPr>
          <p:spPr bwMode="auto">
            <a:xfrm>
              <a:off x="9222972" y="3835417"/>
              <a:ext cx="3544166" cy="4926289"/>
            </a:xfrm>
            <a:custGeom>
              <a:avLst/>
              <a:gdLst>
                <a:gd name="T0" fmla="*/ 1578 w 1578"/>
                <a:gd name="T1" fmla="*/ 1155 h 2196"/>
                <a:gd name="T2" fmla="*/ 1488 w 1578"/>
                <a:gd name="T3" fmla="*/ 618 h 2196"/>
                <a:gd name="T4" fmla="*/ 1027 w 1578"/>
                <a:gd name="T5" fmla="*/ 617 h 2196"/>
                <a:gd name="T6" fmla="*/ 932 w 1578"/>
                <a:gd name="T7" fmla="*/ 547 h 2196"/>
                <a:gd name="T8" fmla="*/ 922 w 1578"/>
                <a:gd name="T9" fmla="*/ 531 h 2196"/>
                <a:gd name="T10" fmla="*/ 920 w 1578"/>
                <a:gd name="T11" fmla="*/ 529 h 2196"/>
                <a:gd name="T12" fmla="*/ 944 w 1578"/>
                <a:gd name="T13" fmla="*/ 322 h 2196"/>
                <a:gd name="T14" fmla="*/ 991 w 1578"/>
                <a:gd name="T15" fmla="*/ 171 h 2196"/>
                <a:gd name="T16" fmla="*/ 965 w 1578"/>
                <a:gd name="T17" fmla="*/ 76 h 2196"/>
                <a:gd name="T18" fmla="*/ 964 w 1578"/>
                <a:gd name="T19" fmla="*/ 74 h 2196"/>
                <a:gd name="T20" fmla="*/ 813 w 1578"/>
                <a:gd name="T21" fmla="*/ 1 h 2196"/>
                <a:gd name="T22" fmla="*/ 765 w 1578"/>
                <a:gd name="T23" fmla="*/ 1 h 2196"/>
                <a:gd name="T24" fmla="*/ 586 w 1578"/>
                <a:gd name="T25" fmla="*/ 171 h 2196"/>
                <a:gd name="T26" fmla="*/ 633 w 1578"/>
                <a:gd name="T27" fmla="*/ 322 h 2196"/>
                <a:gd name="T28" fmla="*/ 646 w 1578"/>
                <a:gd name="T29" fmla="*/ 547 h 2196"/>
                <a:gd name="T30" fmla="*/ 557 w 1578"/>
                <a:gd name="T31" fmla="*/ 616 h 2196"/>
                <a:gd name="T32" fmla="*/ 90 w 1578"/>
                <a:gd name="T33" fmla="*/ 618 h 2196"/>
                <a:gd name="T34" fmla="*/ 0 w 1578"/>
                <a:gd name="T35" fmla="*/ 1128 h 2196"/>
                <a:gd name="T36" fmla="*/ 93 w 1578"/>
                <a:gd name="T37" fmla="*/ 1226 h 2196"/>
                <a:gd name="T38" fmla="*/ 115 w 1578"/>
                <a:gd name="T39" fmla="*/ 1224 h 2196"/>
                <a:gd name="T40" fmla="*/ 188 w 1578"/>
                <a:gd name="T41" fmla="*/ 1192 h 2196"/>
                <a:gd name="T42" fmla="*/ 315 w 1578"/>
                <a:gd name="T43" fmla="*/ 1140 h 2196"/>
                <a:gd name="T44" fmla="*/ 356 w 1578"/>
                <a:gd name="T45" fmla="*/ 1135 h 2196"/>
                <a:gd name="T46" fmla="*/ 547 w 1578"/>
                <a:gd name="T47" fmla="*/ 1203 h 2196"/>
                <a:gd name="T48" fmla="*/ 620 w 1578"/>
                <a:gd name="T49" fmla="*/ 1408 h 2196"/>
                <a:gd name="T50" fmla="*/ 547 w 1578"/>
                <a:gd name="T51" fmla="*/ 1612 h 2196"/>
                <a:gd name="T52" fmla="*/ 423 w 1578"/>
                <a:gd name="T53" fmla="*/ 1678 h 2196"/>
                <a:gd name="T54" fmla="*/ 376 w 1578"/>
                <a:gd name="T55" fmla="*/ 1682 h 2196"/>
                <a:gd name="T56" fmla="*/ 188 w 1578"/>
                <a:gd name="T57" fmla="*/ 1624 h 2196"/>
                <a:gd name="T58" fmla="*/ 79 w 1578"/>
                <a:gd name="T59" fmla="*/ 1591 h 2196"/>
                <a:gd name="T60" fmla="*/ 79 w 1578"/>
                <a:gd name="T61" fmla="*/ 1591 h 2196"/>
                <a:gd name="T62" fmla="*/ 21 w 1578"/>
                <a:gd name="T63" fmla="*/ 1629 h 2196"/>
                <a:gd name="T64" fmla="*/ 0 w 1578"/>
                <a:gd name="T65" fmla="*/ 2106 h 2196"/>
                <a:gd name="T66" fmla="*/ 544 w 1578"/>
                <a:gd name="T67" fmla="*/ 2196 h 2196"/>
                <a:gd name="T68" fmla="*/ 1488 w 1578"/>
                <a:gd name="T69" fmla="*/ 2196 h 2196"/>
                <a:gd name="T70" fmla="*/ 1578 w 1578"/>
                <a:gd name="T71" fmla="*/ 1981 h 2196"/>
                <a:gd name="T72" fmla="*/ 1578 w 1578"/>
                <a:gd name="T73" fmla="*/ 1155 h 2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8" h="2196">
                  <a:moveTo>
                    <a:pt x="1578" y="1155"/>
                  </a:moveTo>
                  <a:lnTo>
                    <a:pt x="1578" y="1155"/>
                  </a:lnTo>
                  <a:lnTo>
                    <a:pt x="1578" y="708"/>
                  </a:lnTo>
                  <a:cubicBezTo>
                    <a:pt x="1578" y="659"/>
                    <a:pt x="1537" y="618"/>
                    <a:pt x="1488" y="618"/>
                  </a:cubicBezTo>
                  <a:lnTo>
                    <a:pt x="1031" y="618"/>
                  </a:lnTo>
                  <a:lnTo>
                    <a:pt x="1027" y="617"/>
                  </a:lnTo>
                  <a:cubicBezTo>
                    <a:pt x="1018" y="615"/>
                    <a:pt x="1010" y="612"/>
                    <a:pt x="1002" y="608"/>
                  </a:cubicBezTo>
                  <a:cubicBezTo>
                    <a:pt x="984" y="597"/>
                    <a:pt x="954" y="577"/>
                    <a:pt x="932" y="547"/>
                  </a:cubicBezTo>
                  <a:cubicBezTo>
                    <a:pt x="928" y="542"/>
                    <a:pt x="925" y="537"/>
                    <a:pt x="922" y="532"/>
                  </a:cubicBezTo>
                  <a:lnTo>
                    <a:pt x="922" y="531"/>
                  </a:lnTo>
                  <a:cubicBezTo>
                    <a:pt x="921" y="530"/>
                    <a:pt x="921" y="530"/>
                    <a:pt x="920" y="529"/>
                  </a:cubicBezTo>
                  <a:lnTo>
                    <a:pt x="920" y="529"/>
                  </a:lnTo>
                  <a:cubicBezTo>
                    <a:pt x="908" y="508"/>
                    <a:pt x="900" y="483"/>
                    <a:pt x="900" y="455"/>
                  </a:cubicBezTo>
                  <a:cubicBezTo>
                    <a:pt x="901" y="393"/>
                    <a:pt x="922" y="359"/>
                    <a:pt x="944" y="322"/>
                  </a:cubicBezTo>
                  <a:cubicBezTo>
                    <a:pt x="964" y="289"/>
                    <a:pt x="986" y="254"/>
                    <a:pt x="991" y="187"/>
                  </a:cubicBezTo>
                  <a:cubicBezTo>
                    <a:pt x="991" y="182"/>
                    <a:pt x="991" y="176"/>
                    <a:pt x="991" y="171"/>
                  </a:cubicBezTo>
                  <a:cubicBezTo>
                    <a:pt x="991" y="134"/>
                    <a:pt x="982" y="103"/>
                    <a:pt x="965" y="77"/>
                  </a:cubicBezTo>
                  <a:lnTo>
                    <a:pt x="965" y="76"/>
                  </a:lnTo>
                  <a:lnTo>
                    <a:pt x="964" y="76"/>
                  </a:lnTo>
                  <a:lnTo>
                    <a:pt x="964" y="74"/>
                  </a:lnTo>
                  <a:cubicBezTo>
                    <a:pt x="958" y="67"/>
                    <a:pt x="952" y="59"/>
                    <a:pt x="945" y="52"/>
                  </a:cubicBezTo>
                  <a:cubicBezTo>
                    <a:pt x="914" y="23"/>
                    <a:pt x="868" y="5"/>
                    <a:pt x="813" y="1"/>
                  </a:cubicBezTo>
                  <a:cubicBezTo>
                    <a:pt x="805" y="0"/>
                    <a:pt x="797" y="0"/>
                    <a:pt x="789" y="0"/>
                  </a:cubicBezTo>
                  <a:cubicBezTo>
                    <a:pt x="780" y="0"/>
                    <a:pt x="772" y="0"/>
                    <a:pt x="765" y="1"/>
                  </a:cubicBezTo>
                  <a:cubicBezTo>
                    <a:pt x="709" y="5"/>
                    <a:pt x="664" y="23"/>
                    <a:pt x="633" y="52"/>
                  </a:cubicBezTo>
                  <a:cubicBezTo>
                    <a:pt x="603" y="81"/>
                    <a:pt x="586" y="122"/>
                    <a:pt x="586" y="171"/>
                  </a:cubicBezTo>
                  <a:cubicBezTo>
                    <a:pt x="586" y="177"/>
                    <a:pt x="586" y="183"/>
                    <a:pt x="586" y="188"/>
                  </a:cubicBezTo>
                  <a:cubicBezTo>
                    <a:pt x="591" y="254"/>
                    <a:pt x="613" y="290"/>
                    <a:pt x="633" y="322"/>
                  </a:cubicBezTo>
                  <a:cubicBezTo>
                    <a:pt x="656" y="360"/>
                    <a:pt x="676" y="394"/>
                    <a:pt x="677" y="456"/>
                  </a:cubicBezTo>
                  <a:cubicBezTo>
                    <a:pt x="677" y="492"/>
                    <a:pt x="664" y="522"/>
                    <a:pt x="646" y="547"/>
                  </a:cubicBezTo>
                  <a:cubicBezTo>
                    <a:pt x="616" y="586"/>
                    <a:pt x="573" y="609"/>
                    <a:pt x="562" y="615"/>
                  </a:cubicBezTo>
                  <a:lnTo>
                    <a:pt x="557" y="616"/>
                  </a:lnTo>
                  <a:cubicBezTo>
                    <a:pt x="550" y="618"/>
                    <a:pt x="543" y="618"/>
                    <a:pt x="536" y="618"/>
                  </a:cubicBezTo>
                  <a:lnTo>
                    <a:pt x="90" y="618"/>
                  </a:lnTo>
                  <a:cubicBezTo>
                    <a:pt x="40" y="618"/>
                    <a:pt x="0" y="659"/>
                    <a:pt x="0" y="708"/>
                  </a:cubicBezTo>
                  <a:lnTo>
                    <a:pt x="0" y="1128"/>
                  </a:lnTo>
                  <a:cubicBezTo>
                    <a:pt x="0" y="1150"/>
                    <a:pt x="7" y="1169"/>
                    <a:pt x="21" y="1186"/>
                  </a:cubicBezTo>
                  <a:cubicBezTo>
                    <a:pt x="37" y="1206"/>
                    <a:pt x="62" y="1226"/>
                    <a:pt x="93" y="1226"/>
                  </a:cubicBezTo>
                  <a:cubicBezTo>
                    <a:pt x="101" y="1226"/>
                    <a:pt x="108" y="1225"/>
                    <a:pt x="115" y="1224"/>
                  </a:cubicBezTo>
                  <a:lnTo>
                    <a:pt x="115" y="1224"/>
                  </a:lnTo>
                  <a:lnTo>
                    <a:pt x="115" y="1224"/>
                  </a:lnTo>
                  <a:cubicBezTo>
                    <a:pt x="144" y="1219"/>
                    <a:pt x="165" y="1206"/>
                    <a:pt x="188" y="1192"/>
                  </a:cubicBezTo>
                  <a:cubicBezTo>
                    <a:pt x="220" y="1172"/>
                    <a:pt x="255" y="1151"/>
                    <a:pt x="313" y="1140"/>
                  </a:cubicBezTo>
                  <a:lnTo>
                    <a:pt x="315" y="1140"/>
                  </a:lnTo>
                  <a:lnTo>
                    <a:pt x="315" y="1140"/>
                  </a:lnTo>
                  <a:cubicBezTo>
                    <a:pt x="327" y="1138"/>
                    <a:pt x="341" y="1136"/>
                    <a:pt x="356" y="1135"/>
                  </a:cubicBezTo>
                  <a:cubicBezTo>
                    <a:pt x="364" y="1134"/>
                    <a:pt x="371" y="1134"/>
                    <a:pt x="378" y="1134"/>
                  </a:cubicBezTo>
                  <a:cubicBezTo>
                    <a:pt x="447" y="1134"/>
                    <a:pt x="505" y="1159"/>
                    <a:pt x="547" y="1203"/>
                  </a:cubicBezTo>
                  <a:cubicBezTo>
                    <a:pt x="588" y="1246"/>
                    <a:pt x="613" y="1307"/>
                    <a:pt x="618" y="1379"/>
                  </a:cubicBezTo>
                  <a:cubicBezTo>
                    <a:pt x="619" y="1389"/>
                    <a:pt x="620" y="1398"/>
                    <a:pt x="620" y="1408"/>
                  </a:cubicBezTo>
                  <a:cubicBezTo>
                    <a:pt x="620" y="1417"/>
                    <a:pt x="619" y="1427"/>
                    <a:pt x="618" y="1437"/>
                  </a:cubicBezTo>
                  <a:cubicBezTo>
                    <a:pt x="613" y="1509"/>
                    <a:pt x="588" y="1569"/>
                    <a:pt x="547" y="1612"/>
                  </a:cubicBezTo>
                  <a:cubicBezTo>
                    <a:pt x="515" y="1646"/>
                    <a:pt x="473" y="1669"/>
                    <a:pt x="423" y="1678"/>
                  </a:cubicBezTo>
                  <a:lnTo>
                    <a:pt x="423" y="1678"/>
                  </a:lnTo>
                  <a:lnTo>
                    <a:pt x="422" y="1678"/>
                  </a:lnTo>
                  <a:cubicBezTo>
                    <a:pt x="407" y="1680"/>
                    <a:pt x="392" y="1682"/>
                    <a:pt x="376" y="1682"/>
                  </a:cubicBezTo>
                  <a:cubicBezTo>
                    <a:pt x="369" y="1682"/>
                    <a:pt x="362" y="1681"/>
                    <a:pt x="354" y="1681"/>
                  </a:cubicBezTo>
                  <a:cubicBezTo>
                    <a:pt x="271" y="1675"/>
                    <a:pt x="228" y="1648"/>
                    <a:pt x="188" y="1624"/>
                  </a:cubicBezTo>
                  <a:cubicBezTo>
                    <a:pt x="159" y="1607"/>
                    <a:pt x="133" y="1591"/>
                    <a:pt x="91" y="1590"/>
                  </a:cubicBezTo>
                  <a:cubicBezTo>
                    <a:pt x="87" y="1590"/>
                    <a:pt x="83" y="1590"/>
                    <a:pt x="79" y="1591"/>
                  </a:cubicBezTo>
                  <a:lnTo>
                    <a:pt x="79" y="1591"/>
                  </a:lnTo>
                  <a:lnTo>
                    <a:pt x="79" y="1591"/>
                  </a:lnTo>
                  <a:cubicBezTo>
                    <a:pt x="66" y="1594"/>
                    <a:pt x="54" y="1600"/>
                    <a:pt x="44" y="1608"/>
                  </a:cubicBezTo>
                  <a:cubicBezTo>
                    <a:pt x="35" y="1614"/>
                    <a:pt x="28" y="1622"/>
                    <a:pt x="21" y="1629"/>
                  </a:cubicBezTo>
                  <a:cubicBezTo>
                    <a:pt x="7" y="1646"/>
                    <a:pt x="0" y="1665"/>
                    <a:pt x="0" y="1687"/>
                  </a:cubicBezTo>
                  <a:lnTo>
                    <a:pt x="0" y="2106"/>
                  </a:lnTo>
                  <a:cubicBezTo>
                    <a:pt x="0" y="2156"/>
                    <a:pt x="40" y="2196"/>
                    <a:pt x="90" y="2196"/>
                  </a:cubicBezTo>
                  <a:lnTo>
                    <a:pt x="544" y="2196"/>
                  </a:lnTo>
                  <a:lnTo>
                    <a:pt x="1033" y="2196"/>
                  </a:lnTo>
                  <a:lnTo>
                    <a:pt x="1488" y="2196"/>
                  </a:lnTo>
                  <a:cubicBezTo>
                    <a:pt x="1537" y="2196"/>
                    <a:pt x="1578" y="2156"/>
                    <a:pt x="1578" y="2106"/>
                  </a:cubicBezTo>
                  <a:lnTo>
                    <a:pt x="1578" y="1981"/>
                  </a:lnTo>
                  <a:lnTo>
                    <a:pt x="1578" y="1660"/>
                  </a:lnTo>
                  <a:lnTo>
                    <a:pt x="1578" y="1155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19050">
              <a:gradFill>
                <a:gsLst>
                  <a:gs pos="0">
                    <a:schemeClr val="bg1"/>
                  </a:gs>
                  <a:gs pos="5200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86299" y="457095"/>
            <a:ext cx="122422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000" b="1" spc="-150" dirty="0">
                <a:gradFill>
                  <a:gsLst>
                    <a:gs pos="11000">
                      <a:schemeClr val="accent1"/>
                    </a:gs>
                    <a:gs pos="80000">
                      <a:schemeClr val="accent4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</a:rPr>
              <a:t>Purpose</a:t>
            </a:r>
            <a:endParaRPr lang="en-US" sz="6000" b="1" u="sng" spc="-150" dirty="0">
              <a:gradFill>
                <a:gsLst>
                  <a:gs pos="11000">
                    <a:schemeClr val="accent1"/>
                  </a:gs>
                  <a:gs pos="80000">
                    <a:schemeClr val="accent4"/>
                  </a:gs>
                </a:gsLst>
                <a:lin ang="0" scaled="1"/>
              </a:gradFill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  <p:transition spd="med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5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2" presetClass="path" presetSubtype="0" accel="49300" decel="506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3.47222E-6 2.46914E-7 L 3.47222E-6 0.07238 " pathEditMode="relative" rAng="0" ptsTypes="AA">
                                          <p:cBhvr>
                                            <p:cTn id="73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6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5" grpId="0" animBg="1"/>
          <p:bldP spid="32" grpId="0" animBg="1"/>
          <p:bldP spid="17" grpId="0" animBg="1"/>
          <p:bldP spid="19" grpId="0"/>
          <p:bldP spid="20" grpId="0"/>
          <p:bldP spid="22" grpId="0"/>
          <p:bldP spid="23" grpId="0"/>
          <p:bldP spid="25" grpId="0"/>
          <p:bldP spid="26" grpId="0"/>
          <p:bldP spid="28" grpId="0"/>
          <p:bldP spid="29" grpId="0"/>
          <p:bldP spid="10" grpId="0"/>
          <p:bldP spid="10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8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2" presetClass="path" presetSubtype="0" accel="49300" decel="506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3.47222E-6 2.46914E-7 L 3.47222E-6 0.07238 " pathEditMode="relative" rAng="0" ptsTypes="AA">
                                          <p:cBhvr>
                                            <p:cTn id="73" dur="75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61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5" grpId="0" animBg="1"/>
          <p:bldP spid="32" grpId="0" animBg="1"/>
          <p:bldP spid="17" grpId="0" animBg="1"/>
          <p:bldP spid="19" grpId="0"/>
          <p:bldP spid="20" grpId="0"/>
          <p:bldP spid="22" grpId="0"/>
          <p:bldP spid="23" grpId="0"/>
          <p:bldP spid="25" grpId="0"/>
          <p:bldP spid="26" grpId="0"/>
          <p:bldP spid="28" grpId="0"/>
          <p:bldP spid="29" grpId="0"/>
          <p:bldP spid="10" grpId="0"/>
          <p:bldP spid="10" grpId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813560" y="813062"/>
            <a:ext cx="8660880" cy="8660877"/>
            <a:chOff x="3209040" y="542041"/>
            <a:chExt cx="5773920" cy="5773918"/>
          </a:xfrm>
        </p:grpSpPr>
        <p:sp>
          <p:nvSpPr>
            <p:cNvPr id="7" name="Freeform: Shape 6"/>
            <p:cNvSpPr/>
            <p:nvPr/>
          </p:nvSpPr>
          <p:spPr>
            <a:xfrm>
              <a:off x="3209040" y="542041"/>
              <a:ext cx="5773920" cy="5773918"/>
            </a:xfrm>
            <a:custGeom>
              <a:avLst/>
              <a:gdLst>
                <a:gd name="connsiteX0" fmla="*/ 723378 w 3977520"/>
                <a:gd name="connsiteY0" fmla="*/ 0 h 3977518"/>
                <a:gd name="connsiteX1" fmla="*/ 1234804 w 3977520"/>
                <a:gd name="connsiteY1" fmla="*/ 211951 h 3977518"/>
                <a:gd name="connsiteX2" fmla="*/ 1477336 w 3977520"/>
                <a:gd name="connsiteY2" fmla="*/ 454483 h 3977518"/>
                <a:gd name="connsiteX3" fmla="*/ 2500185 w 3977520"/>
                <a:gd name="connsiteY3" fmla="*/ 454483 h 3977518"/>
                <a:gd name="connsiteX4" fmla="*/ 2742717 w 3977520"/>
                <a:gd name="connsiteY4" fmla="*/ 211951 h 3977518"/>
                <a:gd name="connsiteX5" fmla="*/ 3765569 w 3977520"/>
                <a:gd name="connsiteY5" fmla="*/ 211951 h 3977518"/>
                <a:gd name="connsiteX6" fmla="*/ 3765568 w 3977520"/>
                <a:gd name="connsiteY6" fmla="*/ 1234802 h 3977518"/>
                <a:gd name="connsiteX7" fmla="*/ 3523036 w 3977520"/>
                <a:gd name="connsiteY7" fmla="*/ 1477334 h 3977518"/>
                <a:gd name="connsiteX8" fmla="*/ 3523037 w 3977520"/>
                <a:gd name="connsiteY8" fmla="*/ 2500184 h 3977518"/>
                <a:gd name="connsiteX9" fmla="*/ 3765569 w 3977520"/>
                <a:gd name="connsiteY9" fmla="*/ 2742716 h 3977518"/>
                <a:gd name="connsiteX10" fmla="*/ 3765568 w 3977520"/>
                <a:gd name="connsiteY10" fmla="*/ 3765567 h 3977518"/>
                <a:gd name="connsiteX11" fmla="*/ 2742718 w 3977520"/>
                <a:gd name="connsiteY11" fmla="*/ 3765567 h 3977518"/>
                <a:gd name="connsiteX12" fmla="*/ 2500186 w 3977520"/>
                <a:gd name="connsiteY12" fmla="*/ 3523035 h 3977518"/>
                <a:gd name="connsiteX13" fmla="*/ 1477335 w 3977520"/>
                <a:gd name="connsiteY13" fmla="*/ 3523035 h 3977518"/>
                <a:gd name="connsiteX14" fmla="*/ 1234803 w 3977520"/>
                <a:gd name="connsiteY14" fmla="*/ 3765567 h 3977518"/>
                <a:gd name="connsiteX15" fmla="*/ 211953 w 3977520"/>
                <a:gd name="connsiteY15" fmla="*/ 3765567 h 3977518"/>
                <a:gd name="connsiteX16" fmla="*/ 211952 w 3977520"/>
                <a:gd name="connsiteY16" fmla="*/ 2742716 h 3977518"/>
                <a:gd name="connsiteX17" fmla="*/ 454484 w 3977520"/>
                <a:gd name="connsiteY17" fmla="*/ 2500184 h 3977518"/>
                <a:gd name="connsiteX18" fmla="*/ 454485 w 3977520"/>
                <a:gd name="connsiteY18" fmla="*/ 1477334 h 3977518"/>
                <a:gd name="connsiteX19" fmla="*/ 211953 w 3977520"/>
                <a:gd name="connsiteY19" fmla="*/ 1234802 h 3977518"/>
                <a:gd name="connsiteX20" fmla="*/ 211952 w 3977520"/>
                <a:gd name="connsiteY20" fmla="*/ 211951 h 3977518"/>
                <a:gd name="connsiteX21" fmla="*/ 723378 w 3977520"/>
                <a:gd name="connsiteY21" fmla="*/ 0 h 397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77520" h="3977518">
                  <a:moveTo>
                    <a:pt x="723378" y="0"/>
                  </a:moveTo>
                  <a:cubicBezTo>
                    <a:pt x="908441" y="0"/>
                    <a:pt x="1093503" y="70651"/>
                    <a:pt x="1234804" y="211951"/>
                  </a:cubicBezTo>
                  <a:lnTo>
                    <a:pt x="1477336" y="454483"/>
                  </a:lnTo>
                  <a:cubicBezTo>
                    <a:pt x="1759938" y="737085"/>
                    <a:pt x="2217583" y="737085"/>
                    <a:pt x="2500185" y="454483"/>
                  </a:cubicBezTo>
                  <a:lnTo>
                    <a:pt x="2742717" y="211951"/>
                  </a:lnTo>
                  <a:cubicBezTo>
                    <a:pt x="3025319" y="-70650"/>
                    <a:pt x="3482967" y="-70650"/>
                    <a:pt x="3765569" y="211951"/>
                  </a:cubicBezTo>
                  <a:cubicBezTo>
                    <a:pt x="4048171" y="494554"/>
                    <a:pt x="4048170" y="952200"/>
                    <a:pt x="3765568" y="1234802"/>
                  </a:cubicBezTo>
                  <a:lnTo>
                    <a:pt x="3523036" y="1477334"/>
                  </a:lnTo>
                  <a:cubicBezTo>
                    <a:pt x="3240434" y="1759936"/>
                    <a:pt x="3240435" y="2217583"/>
                    <a:pt x="3523037" y="2500184"/>
                  </a:cubicBezTo>
                  <a:lnTo>
                    <a:pt x="3765569" y="2742716"/>
                  </a:lnTo>
                  <a:cubicBezTo>
                    <a:pt x="4048171" y="3025319"/>
                    <a:pt x="4048170" y="3482965"/>
                    <a:pt x="3765568" y="3765567"/>
                  </a:cubicBezTo>
                  <a:cubicBezTo>
                    <a:pt x="3482966" y="4048169"/>
                    <a:pt x="3025320" y="4048169"/>
                    <a:pt x="2742718" y="3765567"/>
                  </a:cubicBezTo>
                  <a:lnTo>
                    <a:pt x="2500186" y="3523035"/>
                  </a:lnTo>
                  <a:cubicBezTo>
                    <a:pt x="2217584" y="3240433"/>
                    <a:pt x="1759937" y="3240433"/>
                    <a:pt x="1477335" y="3523035"/>
                  </a:cubicBezTo>
                  <a:lnTo>
                    <a:pt x="1234803" y="3765567"/>
                  </a:lnTo>
                  <a:cubicBezTo>
                    <a:pt x="952201" y="4048169"/>
                    <a:pt x="494555" y="4048169"/>
                    <a:pt x="211953" y="3765567"/>
                  </a:cubicBezTo>
                  <a:cubicBezTo>
                    <a:pt x="-70649" y="3482965"/>
                    <a:pt x="-70650" y="3025319"/>
                    <a:pt x="211952" y="2742716"/>
                  </a:cubicBezTo>
                  <a:lnTo>
                    <a:pt x="454484" y="2500184"/>
                  </a:lnTo>
                  <a:cubicBezTo>
                    <a:pt x="737086" y="2217583"/>
                    <a:pt x="737087" y="1759936"/>
                    <a:pt x="454485" y="1477334"/>
                  </a:cubicBezTo>
                  <a:lnTo>
                    <a:pt x="211953" y="1234802"/>
                  </a:lnTo>
                  <a:cubicBezTo>
                    <a:pt x="-70649" y="952200"/>
                    <a:pt x="-70650" y="494554"/>
                    <a:pt x="211952" y="211951"/>
                  </a:cubicBezTo>
                  <a:cubicBezTo>
                    <a:pt x="353253" y="70651"/>
                    <a:pt x="538316" y="0"/>
                    <a:pt x="723378" y="0"/>
                  </a:cubicBezTo>
                  <a:close/>
                </a:path>
              </a:pathLst>
            </a:custGeom>
            <a:gradFill>
              <a:gsLst>
                <a:gs pos="5000">
                  <a:schemeClr val="accent1">
                    <a:alpha val="44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softEdge rad="838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50" dirty="0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4590855" y="1923858"/>
              <a:ext cx="3010289" cy="3010285"/>
            </a:xfrm>
            <a:custGeom>
              <a:avLst/>
              <a:gdLst>
                <a:gd name="connsiteX0" fmla="*/ 723378 w 3977520"/>
                <a:gd name="connsiteY0" fmla="*/ 0 h 3977518"/>
                <a:gd name="connsiteX1" fmla="*/ 1234804 w 3977520"/>
                <a:gd name="connsiteY1" fmla="*/ 211951 h 3977518"/>
                <a:gd name="connsiteX2" fmla="*/ 1477336 w 3977520"/>
                <a:gd name="connsiteY2" fmla="*/ 454483 h 3977518"/>
                <a:gd name="connsiteX3" fmla="*/ 2500185 w 3977520"/>
                <a:gd name="connsiteY3" fmla="*/ 454483 h 3977518"/>
                <a:gd name="connsiteX4" fmla="*/ 2742717 w 3977520"/>
                <a:gd name="connsiteY4" fmla="*/ 211951 h 3977518"/>
                <a:gd name="connsiteX5" fmla="*/ 3765569 w 3977520"/>
                <a:gd name="connsiteY5" fmla="*/ 211951 h 3977518"/>
                <a:gd name="connsiteX6" fmla="*/ 3765568 w 3977520"/>
                <a:gd name="connsiteY6" fmla="*/ 1234802 h 3977518"/>
                <a:gd name="connsiteX7" fmla="*/ 3523036 w 3977520"/>
                <a:gd name="connsiteY7" fmla="*/ 1477334 h 3977518"/>
                <a:gd name="connsiteX8" fmla="*/ 3523037 w 3977520"/>
                <a:gd name="connsiteY8" fmla="*/ 2500184 h 3977518"/>
                <a:gd name="connsiteX9" fmla="*/ 3765569 w 3977520"/>
                <a:gd name="connsiteY9" fmla="*/ 2742716 h 3977518"/>
                <a:gd name="connsiteX10" fmla="*/ 3765568 w 3977520"/>
                <a:gd name="connsiteY10" fmla="*/ 3765567 h 3977518"/>
                <a:gd name="connsiteX11" fmla="*/ 2742718 w 3977520"/>
                <a:gd name="connsiteY11" fmla="*/ 3765567 h 3977518"/>
                <a:gd name="connsiteX12" fmla="*/ 2500186 w 3977520"/>
                <a:gd name="connsiteY12" fmla="*/ 3523035 h 3977518"/>
                <a:gd name="connsiteX13" fmla="*/ 1477335 w 3977520"/>
                <a:gd name="connsiteY13" fmla="*/ 3523035 h 3977518"/>
                <a:gd name="connsiteX14" fmla="*/ 1234803 w 3977520"/>
                <a:gd name="connsiteY14" fmla="*/ 3765567 h 3977518"/>
                <a:gd name="connsiteX15" fmla="*/ 211953 w 3977520"/>
                <a:gd name="connsiteY15" fmla="*/ 3765567 h 3977518"/>
                <a:gd name="connsiteX16" fmla="*/ 211952 w 3977520"/>
                <a:gd name="connsiteY16" fmla="*/ 2742716 h 3977518"/>
                <a:gd name="connsiteX17" fmla="*/ 454484 w 3977520"/>
                <a:gd name="connsiteY17" fmla="*/ 2500184 h 3977518"/>
                <a:gd name="connsiteX18" fmla="*/ 454485 w 3977520"/>
                <a:gd name="connsiteY18" fmla="*/ 1477334 h 3977518"/>
                <a:gd name="connsiteX19" fmla="*/ 211953 w 3977520"/>
                <a:gd name="connsiteY19" fmla="*/ 1234802 h 3977518"/>
                <a:gd name="connsiteX20" fmla="*/ 211952 w 3977520"/>
                <a:gd name="connsiteY20" fmla="*/ 211951 h 3977518"/>
                <a:gd name="connsiteX21" fmla="*/ 723378 w 3977520"/>
                <a:gd name="connsiteY21" fmla="*/ 0 h 397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77520" h="3977518">
                  <a:moveTo>
                    <a:pt x="723378" y="0"/>
                  </a:moveTo>
                  <a:cubicBezTo>
                    <a:pt x="908441" y="0"/>
                    <a:pt x="1093503" y="70651"/>
                    <a:pt x="1234804" y="211951"/>
                  </a:cubicBezTo>
                  <a:lnTo>
                    <a:pt x="1477336" y="454483"/>
                  </a:lnTo>
                  <a:cubicBezTo>
                    <a:pt x="1759938" y="737085"/>
                    <a:pt x="2217583" y="737085"/>
                    <a:pt x="2500185" y="454483"/>
                  </a:cubicBezTo>
                  <a:lnTo>
                    <a:pt x="2742717" y="211951"/>
                  </a:lnTo>
                  <a:cubicBezTo>
                    <a:pt x="3025319" y="-70650"/>
                    <a:pt x="3482967" y="-70650"/>
                    <a:pt x="3765569" y="211951"/>
                  </a:cubicBezTo>
                  <a:cubicBezTo>
                    <a:pt x="4048171" y="494554"/>
                    <a:pt x="4048170" y="952200"/>
                    <a:pt x="3765568" y="1234802"/>
                  </a:cubicBezTo>
                  <a:lnTo>
                    <a:pt x="3523036" y="1477334"/>
                  </a:lnTo>
                  <a:cubicBezTo>
                    <a:pt x="3240434" y="1759936"/>
                    <a:pt x="3240435" y="2217583"/>
                    <a:pt x="3523037" y="2500184"/>
                  </a:cubicBezTo>
                  <a:lnTo>
                    <a:pt x="3765569" y="2742716"/>
                  </a:lnTo>
                  <a:cubicBezTo>
                    <a:pt x="4048171" y="3025319"/>
                    <a:pt x="4048170" y="3482965"/>
                    <a:pt x="3765568" y="3765567"/>
                  </a:cubicBezTo>
                  <a:cubicBezTo>
                    <a:pt x="3482966" y="4048169"/>
                    <a:pt x="3025320" y="4048169"/>
                    <a:pt x="2742718" y="3765567"/>
                  </a:cubicBezTo>
                  <a:lnTo>
                    <a:pt x="2500186" y="3523035"/>
                  </a:lnTo>
                  <a:cubicBezTo>
                    <a:pt x="2217584" y="3240433"/>
                    <a:pt x="1759937" y="3240433"/>
                    <a:pt x="1477335" y="3523035"/>
                  </a:cubicBezTo>
                  <a:lnTo>
                    <a:pt x="1234803" y="3765567"/>
                  </a:lnTo>
                  <a:cubicBezTo>
                    <a:pt x="952201" y="4048169"/>
                    <a:pt x="494555" y="4048169"/>
                    <a:pt x="211953" y="3765567"/>
                  </a:cubicBezTo>
                  <a:cubicBezTo>
                    <a:pt x="-70649" y="3482965"/>
                    <a:pt x="-70650" y="3025319"/>
                    <a:pt x="211952" y="2742716"/>
                  </a:cubicBezTo>
                  <a:lnTo>
                    <a:pt x="454484" y="2500184"/>
                  </a:lnTo>
                  <a:cubicBezTo>
                    <a:pt x="737086" y="2217583"/>
                    <a:pt x="737087" y="1759936"/>
                    <a:pt x="454485" y="1477334"/>
                  </a:cubicBezTo>
                  <a:lnTo>
                    <a:pt x="211953" y="1234802"/>
                  </a:lnTo>
                  <a:cubicBezTo>
                    <a:pt x="-70649" y="952200"/>
                    <a:pt x="-70650" y="494554"/>
                    <a:pt x="211952" y="211951"/>
                  </a:cubicBezTo>
                  <a:cubicBezTo>
                    <a:pt x="353253" y="70651"/>
                    <a:pt x="538316" y="0"/>
                    <a:pt x="723378" y="0"/>
                  </a:cubicBezTo>
                  <a:close/>
                </a:path>
              </a:pathLst>
            </a:custGeom>
            <a:gradFill>
              <a:gsLst>
                <a:gs pos="5000">
                  <a:schemeClr val="accent1">
                    <a:alpha val="51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path path="circle">
                <a:fillToRect l="100000" b="100000"/>
              </a:path>
            </a:gradFill>
            <a:ln>
              <a:noFill/>
            </a:ln>
            <a:effectLst>
              <a:softEdge rad="482600"/>
            </a:effectLst>
            <a:scene3d>
              <a:camera prst="isometricOffAxis1Righ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50" dirty="0"/>
            </a:p>
          </p:txBody>
        </p:sp>
      </p:grpSp>
      <p:sp>
        <p:nvSpPr>
          <p:cNvPr id="8" name="Rectangle: Top Corners Rounded 7"/>
          <p:cNvSpPr/>
          <p:nvPr/>
        </p:nvSpPr>
        <p:spPr>
          <a:xfrm>
            <a:off x="2618740" y="4445000"/>
            <a:ext cx="13051155" cy="5842000"/>
          </a:xfrm>
          <a:prstGeom prst="round2SameRect">
            <a:avLst>
              <a:gd name="adj1" fmla="val 6757"/>
              <a:gd name="adj2" fmla="val 0"/>
            </a:avLst>
          </a:prstGeom>
          <a:gradFill>
            <a:gsLst>
              <a:gs pos="4000">
                <a:schemeClr val="bg1">
                  <a:alpha val="32000"/>
                </a:schemeClr>
              </a:gs>
              <a:gs pos="58000">
                <a:schemeClr val="bg1">
                  <a:alpha val="9000"/>
                </a:schemeClr>
              </a:gs>
              <a:gs pos="100000">
                <a:schemeClr val="bg1">
                  <a:alpha val="33000"/>
                </a:schemeClr>
              </a:gs>
            </a:gsLst>
            <a:lin ang="2400000" scaled="0"/>
          </a:gradFill>
          <a:ln w="9525" cap="flat">
            <a:gradFill>
              <a:gsLst>
                <a:gs pos="0">
                  <a:schemeClr val="accent1">
                    <a:lumMod val="5000"/>
                    <a:lumOff val="95000"/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3600000" scaled="0"/>
            </a:gradFill>
            <a:prstDash val="solid"/>
            <a:miter/>
          </a:ln>
          <a:effectLst>
            <a:outerShdw blurRad="342900" dist="203200" dir="8100000" algn="tr" rotWithShape="0">
              <a:prstClr val="black">
                <a:alpha val="15000"/>
              </a:prstClr>
            </a:outerShdw>
            <a:softEdge rad="0"/>
          </a:effectLst>
        </p:spPr>
        <p:txBody>
          <a:bodyPr rtlCol="0" anchor="ctr"/>
          <a:lstStyle/>
          <a:p>
            <a:endParaRPr lang="en-US" sz="4050">
              <a:solidFill>
                <a:schemeClr val="tx1"/>
              </a:solidFill>
            </a:endParaRPr>
          </a:p>
        </p:txBody>
      </p:sp>
      <p:sp>
        <p:nvSpPr>
          <p:cNvPr id="9" name="Text Placeholder 3"/>
          <p:cNvSpPr txBox="1"/>
          <p:nvPr/>
        </p:nvSpPr>
        <p:spPr>
          <a:xfrm>
            <a:off x="1309254" y="812975"/>
            <a:ext cx="15669492" cy="13093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9900" b="1" spc="-150" dirty="0">
                <a:solidFill>
                  <a:schemeClr val="accent4"/>
                </a:solidFill>
                <a:latin typeface="Sora" pitchFamily="2" charset="0"/>
                <a:cs typeface="Sora" pitchFamily="2" charset="0"/>
                <a:sym typeface="+mn-ea"/>
              </a:rPr>
              <a:t>Data</a:t>
            </a:r>
            <a:r>
              <a:rPr lang="en-US" sz="9900" b="1" spc="-150" dirty="0">
                <a:solidFill>
                  <a:schemeClr val="accent5">
                    <a:lumMod val="75000"/>
                  </a:schemeClr>
                </a:solidFill>
                <a:latin typeface="Sora" pitchFamily="2" charset="0"/>
                <a:cs typeface="Sora" pitchFamily="2" charset="0"/>
                <a:sym typeface="+mn-ea"/>
              </a:rPr>
              <a:t> Preprocessing</a:t>
            </a:r>
            <a:endParaRPr lang="en-US" sz="9900" b="1" spc="-15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5950" y="2446421"/>
            <a:ext cx="14516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2000">
                <a:gradFill>
                  <a:gsLst>
                    <a:gs pos="37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6"/>
                    </a:gs>
                    <a:gs pos="70000">
                      <a:schemeClr val="accent5"/>
                    </a:gs>
                  </a:gsLst>
                  <a:lin ang="0" scaled="0"/>
                </a:gradFill>
                <a:latin typeface="+mj-lt"/>
                <a:cs typeface="Space Grotesk" pitchFamily="2" charset="0"/>
              </a:defRPr>
            </a:lvl1pPr>
          </a:lstStyle>
          <a:p>
            <a:pPr algn="ctr" defTabSz="85725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Sora" pitchFamily="2" charset="0"/>
                <a:cs typeface="Sora" pitchFamily="2" charset="0"/>
                <a:sym typeface="+mn-ea"/>
              </a:rPr>
              <a:t>The dataset must be cleared of several abnormalities, such as erroneous data types or missing values, before statistical analysis can be performed on it.</a:t>
            </a:r>
            <a:endParaRPr lang="en-US" sz="2400" dirty="0">
              <a:solidFill>
                <a:schemeClr val="tx1"/>
              </a:solidFill>
              <a:latin typeface="Sora" pitchFamily="2" charset="0"/>
              <a:cs typeface="Sora" pitchFamily="2" charset="0"/>
              <a:sym typeface="+mn-ea"/>
            </a:endParaRPr>
          </a:p>
        </p:txBody>
      </p:sp>
      <p:sp>
        <p:nvSpPr>
          <p:cNvPr id="12" name="Oval 11"/>
          <p:cNvSpPr/>
          <p:nvPr/>
        </p:nvSpPr>
        <p:spPr>
          <a:xfrm rot="4566025">
            <a:off x="16906469" y="5195963"/>
            <a:ext cx="2235144" cy="2136884"/>
          </a:xfrm>
          <a:prstGeom prst="ellipse">
            <a:avLst/>
          </a:prstGeom>
          <a:gradFill flip="none" rotWithShape="1">
            <a:gsLst>
              <a:gs pos="86000">
                <a:schemeClr val="accent6"/>
              </a:gs>
              <a:gs pos="27000">
                <a:schemeClr val="accent5"/>
              </a:gs>
              <a:gs pos="6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0" dir="8100000" sy="-23000" kx="800400" algn="br" rotWithShape="0">
              <a:prstClr val="black">
                <a:alpha val="14000"/>
              </a:prstClr>
            </a:outerShdw>
            <a:softEdge rad="0"/>
          </a:effectLst>
          <a:scene3d>
            <a:camera prst="isometricRightUp">
              <a:rot lat="0" lon="1800000" rev="0"/>
            </a:camera>
            <a:lightRig rig="glow" dir="t">
              <a:rot lat="0" lon="0" rev="0"/>
            </a:lightRig>
          </a:scene3d>
          <a:sp3d>
            <a:bevelT w="654050" h="546100"/>
            <a:bevelB w="546100" h="419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sp>
        <p:nvSpPr>
          <p:cNvPr id="13" name="Oval 12"/>
          <p:cNvSpPr/>
          <p:nvPr/>
        </p:nvSpPr>
        <p:spPr>
          <a:xfrm rot="4566025">
            <a:off x="-866166" y="874683"/>
            <a:ext cx="2098089" cy="2032946"/>
          </a:xfrm>
          <a:prstGeom prst="ellipse">
            <a:avLst/>
          </a:prstGeom>
          <a:gradFill flip="none" rotWithShape="1">
            <a:gsLst>
              <a:gs pos="86000">
                <a:schemeClr val="accent6"/>
              </a:gs>
              <a:gs pos="27000">
                <a:schemeClr val="accent5"/>
              </a:gs>
              <a:gs pos="6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0" dir="8100000" sy="-23000" kx="800400" algn="br" rotWithShape="0">
              <a:prstClr val="black">
                <a:alpha val="14000"/>
              </a:prstClr>
            </a:outerShdw>
            <a:softEdge rad="0"/>
          </a:effectLst>
          <a:scene3d>
            <a:camera prst="isometricRightUp">
              <a:rot lat="0" lon="1800000" rev="0"/>
            </a:camera>
            <a:lightRig rig="glow" dir="t">
              <a:rot lat="0" lon="0" rev="0"/>
            </a:lightRig>
          </a:scene3d>
          <a:sp3d>
            <a:bevelT w="654050" h="546100"/>
            <a:bevelB w="546100" h="419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50"/>
          </a:p>
        </p:txBody>
      </p:sp>
      <p:pic>
        <p:nvPicPr>
          <p:cNvPr id="2" name="Picture 1" descr="Screenshot 2024-10-28 at 9.20.08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065" y="4923155"/>
            <a:ext cx="12421235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730250" y="429260"/>
            <a:ext cx="16916400" cy="902970"/>
          </a:xfrm>
        </p:spPr>
        <p:txBody>
          <a:bodyPr>
            <a:noAutofit/>
          </a:bodyPr>
          <a:lstStyle/>
          <a:p>
            <a:r>
              <a:rPr lang="en-US" b="1" spc="-150" dirty="0">
                <a:gradFill>
                  <a:gsLst>
                    <a:gs pos="11000">
                      <a:schemeClr val="accent2">
                        <a:lumMod val="75000"/>
                      </a:schemeClr>
                    </a:gs>
                    <a:gs pos="80000">
                      <a:schemeClr val="accent1"/>
                    </a:gs>
                  </a:gsLst>
                  <a:lin ang="0" scaled="1"/>
                </a:gradFill>
                <a:latin typeface="Sora" pitchFamily="2" charset="0"/>
                <a:cs typeface="Sora" pitchFamily="2" charset="0"/>
                <a:sym typeface="+mn-ea"/>
              </a:rPr>
              <a:t>Data Cleaning</a:t>
            </a:r>
            <a:endParaRPr lang="en-US" altLang="en-GB" b="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8165307" y="7085855"/>
            <a:ext cx="2045495" cy="3162300"/>
          </a:xfrm>
          <a:custGeom>
            <a:avLst/>
            <a:gdLst>
              <a:gd name="T0" fmla="*/ 7 w 344"/>
              <a:gd name="T1" fmla="*/ 493 h 532"/>
              <a:gd name="T2" fmla="*/ 45 w 344"/>
              <a:gd name="T3" fmla="*/ 155 h 532"/>
              <a:gd name="T4" fmla="*/ 166 w 344"/>
              <a:gd name="T5" fmla="*/ 0 h 532"/>
              <a:gd name="T6" fmla="*/ 275 w 344"/>
              <a:gd name="T7" fmla="*/ 52 h 532"/>
              <a:gd name="T8" fmla="*/ 344 w 344"/>
              <a:gd name="T9" fmla="*/ 484 h 532"/>
              <a:gd name="T10" fmla="*/ 7 w 344"/>
              <a:gd name="T11" fmla="*/ 493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4" h="532">
                <a:moveTo>
                  <a:pt x="7" y="493"/>
                </a:moveTo>
                <a:cubicBezTo>
                  <a:pt x="7" y="493"/>
                  <a:pt x="245" y="425"/>
                  <a:pt x="45" y="155"/>
                </a:cubicBezTo>
                <a:cubicBezTo>
                  <a:pt x="45" y="155"/>
                  <a:pt x="154" y="120"/>
                  <a:pt x="166" y="0"/>
                </a:cubicBezTo>
                <a:cubicBezTo>
                  <a:pt x="166" y="0"/>
                  <a:pt x="180" y="46"/>
                  <a:pt x="275" y="52"/>
                </a:cubicBezTo>
                <a:cubicBezTo>
                  <a:pt x="275" y="52"/>
                  <a:pt x="0" y="292"/>
                  <a:pt x="344" y="484"/>
                </a:cubicBezTo>
                <a:cubicBezTo>
                  <a:pt x="344" y="486"/>
                  <a:pt x="207" y="532"/>
                  <a:pt x="7" y="49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38100" dist="2540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593682" y="5521374"/>
            <a:ext cx="2481263" cy="247888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8813007" y="4837955"/>
            <a:ext cx="2440782" cy="243602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10782300" y="4349799"/>
            <a:ext cx="1754982" cy="1754982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10325100" y="6573887"/>
            <a:ext cx="1719263" cy="1716882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8967788" y="3421112"/>
            <a:ext cx="1714500" cy="1714500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5736432" y="4545062"/>
            <a:ext cx="1678782" cy="168354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6426995" y="3232992"/>
            <a:ext cx="1678782" cy="167640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6124575" y="2232867"/>
            <a:ext cx="1250157" cy="124777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624763" y="2666255"/>
            <a:ext cx="1247775" cy="1254920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20" name="TextBox 19"/>
          <p:cNvSpPr txBox="1"/>
          <p:nvPr/>
        </p:nvSpPr>
        <p:spPr>
          <a:xfrm>
            <a:off x="12786360" y="3611563"/>
            <a:ext cx="4903470" cy="975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300"/>
              </a:lnSpc>
            </a:pPr>
            <a:r>
              <a:rPr lang="en-US" sz="21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Removed currency, unit, and [\n; new line break] from values before converting to floating type.</a:t>
            </a:r>
            <a:endParaRPr lang="en-US" sz="21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158980" y="8148003"/>
            <a:ext cx="5668010" cy="975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2300"/>
              </a:lnSpc>
            </a:pPr>
            <a:r>
              <a:rPr lang="en-US" sz="21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Countries and dependencies were renamed and spelled according to UN and ISO 3166-1 number designations.</a:t>
            </a:r>
            <a:endParaRPr lang="en-US" sz="21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070" y="5005705"/>
            <a:ext cx="5180330" cy="6813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2300"/>
              </a:lnSpc>
            </a:pPr>
            <a:r>
              <a:rPr lang="en-US" sz="21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unit “m” (meters) was removed</a:t>
            </a:r>
            <a:endParaRPr lang="en-US" sz="21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ts val="2300"/>
              </a:lnSpc>
            </a:pPr>
            <a:r>
              <a:rPr lang="en-US" sz="21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“Max Altitude”.</a:t>
            </a:r>
            <a:endParaRPr lang="en-US" sz="21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13948" y="6561426"/>
            <a:ext cx="2040729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Accommodation</a:t>
            </a:r>
            <a:endParaRPr lang="en-US" sz="20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76363" y="5687347"/>
            <a:ext cx="1714073" cy="73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 of Travel</a:t>
            </a:r>
            <a:endParaRPr lang="en-US" sz="210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76437" y="7225318"/>
            <a:ext cx="1416590" cy="414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Country</a:t>
            </a:r>
            <a:endParaRPr lang="en-US" sz="210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951497" y="5020281"/>
            <a:ext cx="1416590" cy="414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en-US" sz="210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16744" y="3748137"/>
            <a:ext cx="1416590" cy="10604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Best Travel Time</a:t>
            </a:r>
            <a:endParaRPr lang="en-US" sz="210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7529" y="5018216"/>
            <a:ext cx="1416590" cy="7372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Altitude</a:t>
            </a:r>
            <a:endParaRPr lang="en-US" sz="210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2482" y="3864183"/>
            <a:ext cx="1287809" cy="414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</a:t>
            </a:r>
            <a:endParaRPr lang="en-GB" sz="2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16498" y="3086704"/>
            <a:ext cx="1064304" cy="414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</a:t>
            </a:r>
            <a:endParaRPr lang="en-GB" sz="2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17502" y="2649745"/>
            <a:ext cx="1064304" cy="4140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100" i="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Trek</a:t>
            </a:r>
            <a:endParaRPr lang="en-GB" sz="2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685" y="1381870"/>
            <a:ext cx="16916400" cy="4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and every column and entries were analyzed and cleaned.</a:t>
            </a:r>
            <a:endParaRPr lang="en-US" sz="2250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idx="4294967295"/>
          </p:nvPr>
        </p:nvSpPr>
        <p:spPr>
          <a:xfrm>
            <a:off x="704850" y="688340"/>
            <a:ext cx="16916400" cy="902970"/>
          </a:xfrm>
        </p:spPr>
        <p:txBody>
          <a:bodyPr>
            <a:noAutofit/>
          </a:bodyPr>
          <a:lstStyle/>
          <a:p>
            <a:r>
              <a:rPr lang="en-US" sz="4500" b="1" spc="-150" dirty="0">
                <a:solidFill>
                  <a:schemeClr val="accent4"/>
                </a:solidFill>
                <a:latin typeface="Sora" pitchFamily="2" charset="0"/>
                <a:cs typeface="Sora" pitchFamily="2" charset="0"/>
                <a:sym typeface="+mn-ea"/>
              </a:rPr>
              <a:t>Data Validation</a:t>
            </a:r>
            <a:endParaRPr lang="en-US" altLang="en-GB" sz="4500" b="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294967295"/>
          </p:nvPr>
        </p:nvSpPr>
        <p:spPr>
          <a:xfrm>
            <a:off x="17549495" y="9340850"/>
            <a:ext cx="738505" cy="307340"/>
          </a:xfrm>
        </p:spPr>
        <p:txBody>
          <a:bodyPr/>
          <a:lstStyle/>
          <a:p>
            <a:fld id="{58B2BE56-A1DF-44BF-AF31-08C6097C884E}" type="slidenum">
              <a:rPr lang="en-US" sz="2700" smtClean="0"/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70858" y="2726531"/>
            <a:ext cx="8168403" cy="305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70858" y="5984082"/>
            <a:ext cx="8168403" cy="30551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9251190" y="2726531"/>
            <a:ext cx="8165952" cy="3055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251190" y="5984082"/>
            <a:ext cx="8165952" cy="3055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506220" y="3725545"/>
            <a:ext cx="7184390" cy="182626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421130" y="7054850"/>
            <a:ext cx="7307580" cy="170878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9580880" y="3725545"/>
            <a:ext cx="7579360" cy="177673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9568180" y="7047865"/>
            <a:ext cx="7654925" cy="174752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txBody>
          <a:bodyPr vert="horz" wrap="square" lIns="137160" tIns="68580" rIns="137160" bIns="68580" numCol="1" anchor="t" anchorCtr="0" compatLnSpc="1"/>
          <a:lstStyle/>
          <a:p>
            <a:endParaRPr lang="en-US" sz="4050"/>
          </a:p>
        </p:txBody>
      </p:sp>
      <p:sp>
        <p:nvSpPr>
          <p:cNvPr id="38" name="TextBox 37"/>
          <p:cNvSpPr txBox="1"/>
          <p:nvPr/>
        </p:nvSpPr>
        <p:spPr>
          <a:xfrm>
            <a:off x="9453880" y="2917825"/>
            <a:ext cx="5738495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dirty="0">
                <a:solidFill>
                  <a:schemeClr val="accent2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Employment Type</a:t>
            </a:r>
            <a:endParaRPr lang="en-GB" sz="4000" dirty="0">
              <a:solidFill>
                <a:schemeClr val="accent2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53620" y="6289405"/>
            <a:ext cx="4117931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en-GB" sz="4000" dirty="0">
                <a:solidFill>
                  <a:schemeClr val="accent4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Year</a:t>
            </a:r>
            <a:endParaRPr lang="en-US" altLang="en-GB" sz="4000" dirty="0">
              <a:solidFill>
                <a:schemeClr val="accent4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82838" y="2917555"/>
            <a:ext cx="4117931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dirty="0">
                <a:solidFill>
                  <a:schemeClr val="accent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Gender</a:t>
            </a:r>
            <a:endParaRPr lang="en-GB" sz="4000" dirty="0">
              <a:solidFill>
                <a:schemeClr val="accent1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3788" y="6193520"/>
            <a:ext cx="4117931" cy="7067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4000" dirty="0">
                <a:solidFill>
                  <a:schemeClr val="accent3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Age</a:t>
            </a:r>
            <a:endParaRPr lang="en-GB" sz="4000" dirty="0">
              <a:solidFill>
                <a:schemeClr val="accent3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1439020"/>
            <a:ext cx="16916400" cy="783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chemeClr val="tx1"/>
                </a:solidFill>
                <a:latin typeface="Lato" panose="020F050202020403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Replace is used/applied to these columns giving them appropriate name and representation for easy recognition and value count is used on each to see both unique options with count</a:t>
            </a:r>
            <a:endParaRPr lang="en-US" sz="2250" dirty="0">
              <a:solidFill>
                <a:schemeClr val="tx1"/>
              </a:solidFill>
              <a:latin typeface="Lato" panose="020F050202020403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 descr="Screenshot 2024-10-28 at 9.29.16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620" y="3931920"/>
            <a:ext cx="6851650" cy="1392555"/>
          </a:xfrm>
          <a:prstGeom prst="rect">
            <a:avLst/>
          </a:prstGeom>
        </p:spPr>
      </p:pic>
      <p:pic>
        <p:nvPicPr>
          <p:cNvPr id="21" name="Picture 20" descr="Screenshot 2024-10-28 at 9.36.0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20" y="7293610"/>
            <a:ext cx="6877685" cy="1257300"/>
          </a:xfrm>
          <a:prstGeom prst="rect">
            <a:avLst/>
          </a:prstGeom>
        </p:spPr>
      </p:pic>
      <p:pic>
        <p:nvPicPr>
          <p:cNvPr id="29" name="Picture 28" descr="Screenshot 2024-10-28 at 9.37.41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0" y="3931920"/>
            <a:ext cx="7308215" cy="1369060"/>
          </a:xfrm>
          <a:prstGeom prst="rect">
            <a:avLst/>
          </a:prstGeom>
        </p:spPr>
      </p:pic>
      <p:pic>
        <p:nvPicPr>
          <p:cNvPr id="30" name="Picture 29" descr="Screenshot 2024-10-28 at 9.40.17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950" y="7216140"/>
            <a:ext cx="7171055" cy="1391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/>
          <p:cNvSpPr/>
          <p:nvPr/>
        </p:nvSpPr>
        <p:spPr>
          <a:xfrm>
            <a:off x="789305" y="828040"/>
            <a:ext cx="16819880" cy="6257925"/>
          </a:xfrm>
          <a:prstGeom prst="roundRect">
            <a:avLst>
              <a:gd name="adj" fmla="val 1612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98500" dist="292100" dir="8100000" sx="92000" sy="92000" algn="tr" rotWithShape="0">
              <a:srgbClr val="2F305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050"/>
          </a:p>
        </p:txBody>
      </p:sp>
      <p:pic>
        <p:nvPicPr>
          <p:cNvPr id="2" name="Picture 1" descr="Screenshot 2024-10-29 at 11.38.23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2710" y="1071245"/>
            <a:ext cx="15673705" cy="5771515"/>
          </a:xfrm>
          <a:prstGeom prst="rect">
            <a:avLst/>
          </a:prstGeom>
        </p:spPr>
      </p:pic>
      <p:sp>
        <p:nvSpPr>
          <p:cNvPr id="13" name="Rectangle: Rounded Corners 12"/>
          <p:cNvSpPr/>
          <p:nvPr/>
        </p:nvSpPr>
        <p:spPr>
          <a:xfrm rot="17527576">
            <a:off x="16603737" y="4132885"/>
            <a:ext cx="1462695" cy="1462698"/>
          </a:xfrm>
          <a:prstGeom prst="roundRect">
            <a:avLst>
              <a:gd name="adj" fmla="val 24171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80000">
                <a:schemeClr val="accent2"/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sp>
        <p:nvSpPr>
          <p:cNvPr id="14" name="Rectangle: Rounded Corners 13"/>
          <p:cNvSpPr/>
          <p:nvPr/>
        </p:nvSpPr>
        <p:spPr>
          <a:xfrm rot="14544082">
            <a:off x="12725250" y="332191"/>
            <a:ext cx="1244424" cy="1244424"/>
          </a:xfrm>
          <a:prstGeom prst="roundRect">
            <a:avLst>
              <a:gd name="adj" fmla="val 24171"/>
            </a:avLst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80000">
                <a:schemeClr val="accent4"/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sp>
        <p:nvSpPr>
          <p:cNvPr id="15" name="Rectangle: Rounded Corners 14"/>
          <p:cNvSpPr/>
          <p:nvPr/>
        </p:nvSpPr>
        <p:spPr>
          <a:xfrm rot="20457491">
            <a:off x="-332689" y="4607142"/>
            <a:ext cx="1620009" cy="1620015"/>
          </a:xfrm>
          <a:prstGeom prst="roundRect">
            <a:avLst>
              <a:gd name="adj" fmla="val 24171"/>
            </a:avLst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80000">
                <a:schemeClr val="accent6"/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sp>
        <p:nvSpPr>
          <p:cNvPr id="16" name="Rectangle: Rounded Corners 15"/>
          <p:cNvSpPr/>
          <p:nvPr/>
        </p:nvSpPr>
        <p:spPr>
          <a:xfrm>
            <a:off x="1252220" y="7464425"/>
            <a:ext cx="16011525" cy="2301875"/>
          </a:xfrm>
          <a:prstGeom prst="roundRect">
            <a:avLst>
              <a:gd name="adj" fmla="val 1612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98500" dist="292100" dir="8100000" sx="92000" sy="92000" algn="tr" rotWithShape="0">
              <a:srgbClr val="2F305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7" name="Rectangle: Rounded Corners 16"/>
          <p:cNvSpPr/>
          <p:nvPr/>
        </p:nvSpPr>
        <p:spPr>
          <a:xfrm>
            <a:off x="1507490" y="7616190"/>
            <a:ext cx="15528925" cy="1905000"/>
          </a:xfrm>
          <a:prstGeom prst="roundRect">
            <a:avLst>
              <a:gd name="adj" fmla="val 11786"/>
            </a:avLst>
          </a:prstGeom>
          <a:solidFill>
            <a:schemeClr val="bg1"/>
          </a:solidFill>
          <a:ln>
            <a:noFill/>
          </a:ln>
          <a:effectLst>
            <a:outerShdw blurRad="698500" dist="292100" dir="8100000" sx="92000" sy="92000" algn="tr" rotWithShape="0">
              <a:srgbClr val="2F305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44" name="Rectangle: Rounded Corners 43"/>
          <p:cNvSpPr/>
          <p:nvPr/>
        </p:nvSpPr>
        <p:spPr>
          <a:xfrm>
            <a:off x="5735320" y="6842125"/>
            <a:ext cx="6549390" cy="539750"/>
          </a:xfrm>
          <a:prstGeom prst="roundRect">
            <a:avLst>
              <a:gd name="adj" fmla="val 16127"/>
            </a:avLst>
          </a:prstGeom>
          <a:solidFill>
            <a:schemeClr val="bg1"/>
          </a:solidFill>
          <a:ln>
            <a:noFill/>
          </a:ln>
          <a:effectLst>
            <a:outerShdw blurRad="698500" dist="292100" dir="8100000" sx="92000" sy="92000" algn="tr" rotWithShape="0">
              <a:srgbClr val="2F305B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45" name="TextBox 44"/>
          <p:cNvSpPr txBox="1"/>
          <p:nvPr/>
        </p:nvSpPr>
        <p:spPr>
          <a:xfrm>
            <a:off x="6071235" y="6641465"/>
            <a:ext cx="5692775" cy="539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accent3"/>
                </a:solidFill>
                <a:latin typeface="Arial Rounded MT Bold" panose="020F0704030504030204" charset="0"/>
                <a:cs typeface="Arial Rounded MT Bold" panose="020F0704030504030204" charset="0"/>
              </a:rPr>
              <a:t>Removal of Outliers</a:t>
            </a:r>
            <a:endParaRPr lang="en-US" sz="3600" dirty="0">
              <a:solidFill>
                <a:schemeClr val="accent3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8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8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8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  <p:bldP spid="44" grpId="0" bldLvl="0" animBg="1"/>
      <p:bldP spid="45" grpId="0"/>
      <p:bldP spid="4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Fron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46F2"/>
      </a:accent1>
      <a:accent2>
        <a:srgbClr val="25CE97"/>
      </a:accent2>
      <a:accent3>
        <a:srgbClr val="C13CD5"/>
      </a:accent3>
      <a:accent4>
        <a:srgbClr val="702FC6"/>
      </a:accent4>
      <a:accent5>
        <a:srgbClr val="F98657"/>
      </a:accent5>
      <a:accent6>
        <a:srgbClr val="F61F40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5343</Words>
  <Application>WPS Presentation</Application>
  <PresentationFormat>Custom</PresentationFormat>
  <Paragraphs>272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72" baseType="lpstr">
      <vt:lpstr>Arial</vt:lpstr>
      <vt:lpstr>SimSun</vt:lpstr>
      <vt:lpstr>Wingdings</vt:lpstr>
      <vt:lpstr>Open Sans bold</vt:lpstr>
      <vt:lpstr>苹方-简</vt:lpstr>
      <vt:lpstr>Open Sans</vt:lpstr>
      <vt:lpstr>Sora</vt:lpstr>
      <vt:lpstr>Poppins</vt:lpstr>
      <vt:lpstr>Source Sans Pro Bold</vt:lpstr>
      <vt:lpstr>Space Grotesk</vt:lpstr>
      <vt:lpstr>Lato</vt:lpstr>
      <vt:lpstr>Thonburi</vt:lpstr>
      <vt:lpstr>Microsoft YaHei</vt:lpstr>
      <vt:lpstr>汉仪旗黑</vt:lpstr>
      <vt:lpstr>Arial Unicode MS</vt:lpstr>
      <vt:lpstr>Calibri</vt:lpstr>
      <vt:lpstr>Helvetica Neue</vt:lpstr>
      <vt:lpstr>Plus Jakarta Sans</vt:lpstr>
      <vt:lpstr>Rubik Light</vt:lpstr>
      <vt:lpstr>Comic Sans MS</vt:lpstr>
      <vt:lpstr>Helvetica</vt:lpstr>
      <vt:lpstr>TimesNewRomanPSMT</vt:lpstr>
      <vt:lpstr>Sora ExtraBold</vt:lpstr>
      <vt:lpstr>Calibri Light</vt:lpstr>
      <vt:lpstr>宋体-简</vt:lpstr>
      <vt:lpstr>Baoli TC</vt:lpstr>
      <vt:lpstr>Baoli SC</vt:lpstr>
      <vt:lpstr>BiauKaiTC</vt:lpstr>
      <vt:lpstr>Brush Script MT</vt:lpstr>
      <vt:lpstr>汉仪中简黑简</vt:lpstr>
      <vt:lpstr>HanziPen TC Regular</vt:lpstr>
      <vt:lpstr>Lantinghei SC Extralight</vt:lpstr>
      <vt:lpstr>Lantinghei TC Extralight</vt:lpstr>
      <vt:lpstr>Yuppy TC</vt:lpstr>
      <vt:lpstr>AkayaKanadaka</vt:lpstr>
      <vt:lpstr>AkayaTelivigala</vt:lpstr>
      <vt:lpstr>Al Bayan Plain</vt:lpstr>
      <vt:lpstr>Al Nile Regular</vt:lpstr>
      <vt:lpstr>Al Tarikh</vt:lpstr>
      <vt:lpstr>Andale Mono</vt:lpstr>
      <vt:lpstr>Annai MN</vt:lpstr>
      <vt:lpstr>Apple Braille Outline 6 Dot</vt:lpstr>
      <vt:lpstr>Arial Black</vt:lpstr>
      <vt:lpstr>Arial Hebrew Regular</vt:lpstr>
      <vt:lpstr>Arial Hebrew Scholar Regular</vt:lpstr>
      <vt:lpstr>Arial Narrow Regular</vt:lpstr>
      <vt:lpstr>Arial Rounded MT Bold</vt:lpstr>
      <vt:lpstr>BM Hanna 11yrs Old</vt:lpstr>
      <vt:lpstr>Ayuthaya</vt:lpstr>
      <vt:lpstr>Arima Koshi Regular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 Cleaning</vt:lpstr>
      <vt:lpstr>Data Validation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Binangkit</dc:creator>
  <cp:lastModifiedBy>rahul wasti</cp:lastModifiedBy>
  <cp:revision>324</cp:revision>
  <dcterms:created xsi:type="dcterms:W3CDTF">2024-10-29T05:56:53Z</dcterms:created>
  <dcterms:modified xsi:type="dcterms:W3CDTF">2024-10-29T05:56:53Z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AA693247985651F6E9A71F6737C64918_42</vt:lpwstr>
  </property>
  <property fmtid="{D5CDD505-2E9C-101B-9397-08002B2CF9AE}" pid="3" name="KSOProductBuildVer">
    <vt:lpwstr>1033-6.10.1.8203</vt:lpwstr>
  </property>
</Properties>
</file>