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5" r:id="rId4"/>
    <p:sldId id="261" r:id="rId5"/>
    <p:sldId id="269" r:id="rId6"/>
    <p:sldId id="268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00CC66"/>
    <a:srgbClr val="FF0D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70D-C4F6-4C12-9E0E-402B7D0C847B}" type="datetimeFigureOut">
              <a:rPr lang="en-US" smtClean="0"/>
              <a:pPr/>
              <a:t>1/28/2017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77A72-77F3-4EDA-AF1E-F1F8BFA08F6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 shadeToTitle="1">
        <a:gradFill flip="none" rotWithShape="1">
          <a:gsLst>
            <a:gs pos="22000">
              <a:srgbClr val="009900">
                <a:alpha val="46000"/>
              </a:srgbClr>
            </a:gs>
            <a:gs pos="100000">
              <a:srgbClr val="9CB86E">
                <a:alpha val="0"/>
              </a:srgbClr>
            </a:gs>
            <a:gs pos="100000">
              <a:srgbClr val="156B1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  <a:solidFill>
            <a:srgbClr val="009900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0034" y="585789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9900"/>
                </a:solidFill>
              </a:rPr>
              <a:t>______________________________________________________________________</a:t>
            </a:r>
            <a:endParaRPr lang="en-IN" b="1" dirty="0">
              <a:solidFill>
                <a:srgbClr val="009900"/>
              </a:solidFill>
            </a:endParaRPr>
          </a:p>
        </p:txBody>
      </p:sp>
      <p:pic>
        <p:nvPicPr>
          <p:cNvPr id="7" name="Picture 6" descr="3HM final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6710" y="5476801"/>
            <a:ext cx="895475" cy="6668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F900-9915-4BBE-A690-022AFF74C8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hobhitkpr@gmail.com" TargetMode="External"/><Relationship Id="rId2" Type="http://schemas.openxmlformats.org/officeDocument/2006/relationships/hyperlink" Target="mailto:anup.bhardwaj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142984"/>
            <a:ext cx="6143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solidFill>
                  <a:srgbClr val="FF0000"/>
                </a:solidFill>
                <a:latin typeface="Haettenschweiler" pitchFamily="34" charset="0"/>
              </a:rPr>
              <a:t>3HM</a:t>
            </a:r>
          </a:p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PROMOTERS OF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100% ORGANIC DISINFECTANTS, 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FUMIGANTS &amp; PESTICIDES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PEST CONTROL SERVICE PROVIDERS</a:t>
            </a:r>
          </a:p>
          <a:p>
            <a:pPr algn="ctr"/>
            <a:endParaRPr lang="en-IN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IN" sz="3200" dirty="0" smtClean="0">
                <a:solidFill>
                  <a:schemeClr val="bg1"/>
                </a:solidFill>
              </a:rPr>
              <a:t>BUGSAC D9 – Product Information</a:t>
            </a:r>
          </a:p>
        </p:txBody>
      </p:sp>
      <p:pic>
        <p:nvPicPr>
          <p:cNvPr id="7" name="Picture 4" descr="C:\Users\User\Desktop\osolin\AMAN UJALA\2. PRESENTATION PHOTOS\non-tox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389585"/>
            <a:ext cx="1676400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GS Certified logo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0" y="5786454"/>
            <a:ext cx="1447800" cy="409575"/>
          </a:xfrm>
          <a:prstGeom prst="rect">
            <a:avLst/>
          </a:prstGeom>
        </p:spPr>
      </p:pic>
      <p:pic>
        <p:nvPicPr>
          <p:cNvPr id="12" name="Picture 11" descr="eco friendly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6" y="5607858"/>
            <a:ext cx="1357322" cy="6786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-24"/>
            <a:ext cx="6072230" cy="785818"/>
          </a:xfrm>
          <a:solidFill>
            <a:srgbClr val="66FF66"/>
          </a:solidFill>
        </p:spPr>
        <p:txBody>
          <a:bodyPr>
            <a:normAutofit/>
          </a:bodyPr>
          <a:lstStyle/>
          <a:p>
            <a:r>
              <a:rPr lang="en-IN" sz="3200" b="1" dirty="0" smtClean="0"/>
              <a:t>The product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Name – “</a:t>
            </a:r>
            <a:r>
              <a:rPr lang="en-IN" sz="2000" b="1" dirty="0" err="1" smtClean="0">
                <a:solidFill>
                  <a:srgbClr val="009900"/>
                </a:solidFill>
              </a:rPr>
              <a:t>Bugsac</a:t>
            </a:r>
            <a:r>
              <a:rPr lang="en-IN" sz="2000" b="1" dirty="0" smtClean="0">
                <a:solidFill>
                  <a:srgbClr val="009900"/>
                </a:solidFill>
              </a:rPr>
              <a:t> D9</a:t>
            </a:r>
            <a:r>
              <a:rPr lang="en-IN" sz="2000" dirty="0" smtClean="0"/>
              <a:t>”</a:t>
            </a:r>
          </a:p>
          <a:p>
            <a:r>
              <a:rPr lang="en-IN" sz="2000" dirty="0" smtClean="0"/>
              <a:t>Identifier : A thin leafy green </a:t>
            </a:r>
            <a:r>
              <a:rPr lang="en-IN" sz="2000" dirty="0" err="1" smtClean="0"/>
              <a:t>colored</a:t>
            </a:r>
            <a:r>
              <a:rPr lang="en-IN" sz="2000" dirty="0" smtClean="0"/>
              <a:t> liquid to spray </a:t>
            </a:r>
          </a:p>
          <a:p>
            <a:r>
              <a:rPr lang="en-IN" sz="2000" dirty="0" smtClean="0"/>
              <a:t>Purpose – Intense pest control needs</a:t>
            </a:r>
          </a:p>
          <a:p>
            <a:r>
              <a:rPr lang="en-IN" sz="2000" dirty="0" smtClean="0"/>
              <a:t>Features –</a:t>
            </a:r>
          </a:p>
          <a:p>
            <a:pPr lvl="1"/>
            <a:r>
              <a:rPr lang="en-IN" sz="2000" dirty="0" smtClean="0"/>
              <a:t>Used for eradicating cockroach, flies, bugs, </a:t>
            </a:r>
            <a:r>
              <a:rPr lang="en-IN" sz="2000" dirty="0" smtClean="0"/>
              <a:t>mosquitoes, termite</a:t>
            </a:r>
            <a:endParaRPr lang="en-IN" sz="2000" dirty="0" smtClean="0"/>
          </a:p>
          <a:p>
            <a:pPr lvl="1"/>
            <a:r>
              <a:rPr lang="en-IN" sz="2000" dirty="0" smtClean="0"/>
              <a:t>Can be done in Hospitals, Hotels (</a:t>
            </a:r>
            <a:r>
              <a:rPr lang="en-IN" sz="2000" b="1" dirty="0" smtClean="0"/>
              <a:t>ICU</a:t>
            </a:r>
            <a:r>
              <a:rPr lang="en-IN" sz="2000" dirty="0" smtClean="0"/>
              <a:t>, </a:t>
            </a:r>
            <a:r>
              <a:rPr lang="en-IN" sz="2000" b="1" dirty="0" smtClean="0"/>
              <a:t>CCU</a:t>
            </a:r>
            <a:r>
              <a:rPr lang="en-IN" sz="2000" dirty="0" smtClean="0"/>
              <a:t>, </a:t>
            </a:r>
            <a:r>
              <a:rPr lang="en-IN" sz="2000" b="1" dirty="0" smtClean="0"/>
              <a:t>OT</a:t>
            </a:r>
            <a:r>
              <a:rPr lang="en-IN" sz="2000" dirty="0" smtClean="0"/>
              <a:t>, </a:t>
            </a:r>
            <a:r>
              <a:rPr lang="en-IN" sz="2000" b="1" dirty="0" smtClean="0"/>
              <a:t>Blood</a:t>
            </a:r>
            <a:r>
              <a:rPr lang="en-IN" sz="2000" dirty="0" smtClean="0"/>
              <a:t> </a:t>
            </a:r>
            <a:r>
              <a:rPr lang="en-IN" sz="2000" b="1" dirty="0" smtClean="0"/>
              <a:t>Bank</a:t>
            </a:r>
            <a:r>
              <a:rPr lang="en-IN" sz="2000" dirty="0" smtClean="0"/>
              <a:t>, </a:t>
            </a:r>
            <a:r>
              <a:rPr lang="en-IN" sz="2000" b="1" dirty="0" smtClean="0"/>
              <a:t>OPD</a:t>
            </a:r>
            <a:r>
              <a:rPr lang="en-IN" sz="2000" dirty="0" smtClean="0"/>
              <a:t>), </a:t>
            </a:r>
            <a:r>
              <a:rPr lang="en-IN" sz="2000" dirty="0" smtClean="0"/>
              <a:t>Canteen, Theatre, Food Processing Industries, Homes and many other closed or open area</a:t>
            </a:r>
          </a:p>
          <a:p>
            <a:pPr lvl="1"/>
            <a:r>
              <a:rPr lang="en-IN" sz="2000" dirty="0" err="1" smtClean="0"/>
              <a:t>Bugsac</a:t>
            </a:r>
            <a:r>
              <a:rPr lang="en-IN" sz="2000" dirty="0" smtClean="0"/>
              <a:t> D9 spray draws or flushes out the insects from their hideouts ; then the spray kills them instantly</a:t>
            </a:r>
          </a:p>
          <a:p>
            <a:pPr lvl="1"/>
            <a:r>
              <a:rPr lang="en-IN" sz="2000" dirty="0" smtClean="0"/>
              <a:t>Checks insect’s eggs from hatching </a:t>
            </a:r>
          </a:p>
          <a:p>
            <a:pPr lvl="1"/>
            <a:r>
              <a:rPr lang="en-IN" sz="2000" dirty="0" smtClean="0"/>
              <a:t>Eradicates newly hatched insects or developed insects in closed containers, warehouse, stagnant water tanks, lakes pond and pools </a:t>
            </a:r>
          </a:p>
          <a:p>
            <a:pPr lvl="1"/>
            <a:r>
              <a:rPr lang="en-IN" sz="2000" dirty="0" smtClean="0"/>
              <a:t>Is Non Flammable and comes with sweet fragrance (lemony)</a:t>
            </a:r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pPr lvl="1"/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Herbs and Flowers that make </a:t>
            </a:r>
            <a:r>
              <a:rPr lang="en-IN" sz="2000" dirty="0" err="1" smtClean="0"/>
              <a:t>Bugsac</a:t>
            </a:r>
            <a:r>
              <a:rPr lang="en-IN" sz="2000" dirty="0" smtClean="0"/>
              <a:t> D9:</a:t>
            </a:r>
          </a:p>
          <a:p>
            <a:pPr lvl="1"/>
            <a:r>
              <a:rPr lang="en-IN" sz="2000" dirty="0" err="1" smtClean="0"/>
              <a:t>Kattiamudamu</a:t>
            </a:r>
            <a:r>
              <a:rPr lang="en-IN" sz="2000" dirty="0" smtClean="0"/>
              <a:t>, </a:t>
            </a:r>
          </a:p>
          <a:p>
            <a:pPr lvl="1"/>
            <a:r>
              <a:rPr lang="en-IN" sz="2000" dirty="0" err="1" smtClean="0"/>
              <a:t>Kuppi</a:t>
            </a:r>
            <a:r>
              <a:rPr lang="en-IN" sz="2000" dirty="0" smtClean="0"/>
              <a:t>, </a:t>
            </a:r>
          </a:p>
          <a:p>
            <a:pPr lvl="1"/>
            <a:r>
              <a:rPr lang="en-IN" sz="2000" dirty="0" err="1" smtClean="0"/>
              <a:t>Droapuspi</a:t>
            </a:r>
            <a:r>
              <a:rPr lang="en-IN" sz="2000" dirty="0" smtClean="0"/>
              <a:t>, </a:t>
            </a:r>
          </a:p>
          <a:p>
            <a:pPr lvl="1"/>
            <a:r>
              <a:rPr lang="en-IN" sz="2000" dirty="0" err="1" smtClean="0"/>
              <a:t>Babbuna</a:t>
            </a:r>
            <a:r>
              <a:rPr lang="en-IN" sz="2000" dirty="0" smtClean="0"/>
              <a:t>, </a:t>
            </a:r>
          </a:p>
          <a:p>
            <a:pPr lvl="1"/>
            <a:r>
              <a:rPr lang="en-IN" sz="2000" dirty="0" err="1" smtClean="0"/>
              <a:t>Adulasa</a:t>
            </a:r>
            <a:r>
              <a:rPr lang="en-IN" sz="2000" dirty="0" smtClean="0"/>
              <a:t>, </a:t>
            </a:r>
          </a:p>
          <a:p>
            <a:pPr lvl="1"/>
            <a:r>
              <a:rPr lang="en-IN" sz="2000" dirty="0" err="1" smtClean="0"/>
              <a:t>Gajaputte</a:t>
            </a:r>
            <a:r>
              <a:rPr lang="en-IN" sz="2000" dirty="0" smtClean="0"/>
              <a:t>, </a:t>
            </a:r>
          </a:p>
          <a:p>
            <a:pPr lvl="1"/>
            <a:r>
              <a:rPr lang="en-IN" sz="2000" dirty="0" err="1" smtClean="0"/>
              <a:t>Kantala</a:t>
            </a:r>
            <a:r>
              <a:rPr lang="en-IN" sz="2000" dirty="0" smtClean="0"/>
              <a:t>, </a:t>
            </a:r>
          </a:p>
          <a:p>
            <a:pPr lvl="1"/>
            <a:r>
              <a:rPr lang="en-IN" sz="2000" dirty="0" err="1" smtClean="0"/>
              <a:t>Pandarena</a:t>
            </a:r>
            <a:r>
              <a:rPr lang="en-IN" sz="2000" dirty="0" smtClean="0"/>
              <a:t> </a:t>
            </a:r>
          </a:p>
          <a:p>
            <a:pPr lvl="1"/>
            <a:r>
              <a:rPr lang="en-IN" sz="2000" dirty="0" smtClean="0"/>
              <a:t>Plus other herbs and other </a:t>
            </a:r>
            <a:r>
              <a:rPr lang="en-IN" sz="2000" dirty="0" err="1" smtClean="0"/>
              <a:t>Alkoloids</a:t>
            </a:r>
            <a:r>
              <a:rPr lang="en-IN" sz="2000" dirty="0" smtClean="0"/>
              <a:t> </a:t>
            </a:r>
          </a:p>
          <a:p>
            <a:pPr lvl="1">
              <a:buNone/>
            </a:pP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Composition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/>
              <a:t>The following composition needs to be made using </a:t>
            </a:r>
            <a:r>
              <a:rPr lang="en-IN" sz="2000" dirty="0" err="1" smtClean="0"/>
              <a:t>Bugsac</a:t>
            </a:r>
            <a:r>
              <a:rPr lang="en-IN" sz="2000" dirty="0" smtClean="0"/>
              <a:t> D9</a:t>
            </a:r>
          </a:p>
          <a:p>
            <a:pPr lvl="1"/>
            <a:r>
              <a:rPr lang="en-IN" sz="2000" u="sng" dirty="0" smtClean="0"/>
              <a:t>For Fogging</a:t>
            </a:r>
            <a:r>
              <a:rPr lang="en-IN" sz="2000" dirty="0" smtClean="0"/>
              <a:t>: 250 ml of </a:t>
            </a:r>
            <a:r>
              <a:rPr lang="en-IN" sz="2000" dirty="0" err="1" smtClean="0"/>
              <a:t>Bugsac</a:t>
            </a:r>
            <a:r>
              <a:rPr lang="en-IN" sz="2000" dirty="0" smtClean="0"/>
              <a:t> in 4 </a:t>
            </a:r>
            <a:r>
              <a:rPr lang="en-IN" sz="2000" dirty="0" err="1" smtClean="0"/>
              <a:t>liters</a:t>
            </a:r>
            <a:r>
              <a:rPr lang="en-IN" sz="2000" dirty="0" smtClean="0"/>
              <a:t> of Diesel on a </a:t>
            </a:r>
            <a:r>
              <a:rPr lang="en-IN" sz="2000" dirty="0" err="1" smtClean="0"/>
              <a:t>Fogger</a:t>
            </a:r>
            <a:r>
              <a:rPr lang="en-IN" sz="2000" dirty="0" smtClean="0"/>
              <a:t> </a:t>
            </a:r>
          </a:p>
          <a:p>
            <a:pPr lvl="1"/>
            <a:r>
              <a:rPr lang="en-IN" sz="2000" u="sng" dirty="0" smtClean="0"/>
              <a:t>For </a:t>
            </a:r>
            <a:r>
              <a:rPr lang="en-IN" sz="2000" u="sng" dirty="0" err="1" smtClean="0"/>
              <a:t>Gattor</a:t>
            </a:r>
            <a:r>
              <a:rPr lang="en-IN" sz="2000" u="sng" dirty="0" smtClean="0"/>
              <a:t> Spray</a:t>
            </a:r>
            <a:r>
              <a:rPr lang="en-IN" sz="2000" dirty="0" smtClean="0"/>
              <a:t>: Depending upon the condition </a:t>
            </a:r>
          </a:p>
          <a:p>
            <a:pPr lvl="1"/>
            <a:r>
              <a:rPr lang="en-IN" sz="2000" u="sng" dirty="0" smtClean="0"/>
              <a:t>For </a:t>
            </a:r>
            <a:r>
              <a:rPr lang="en-IN" sz="2000" u="sng" dirty="0" err="1" smtClean="0"/>
              <a:t>Napsac</a:t>
            </a:r>
            <a:r>
              <a:rPr lang="en-IN" sz="2000" u="sng" dirty="0" smtClean="0"/>
              <a:t> Spray</a:t>
            </a:r>
            <a:r>
              <a:rPr lang="en-IN" sz="2000" dirty="0" smtClean="0"/>
              <a:t>: Depending upon the area of coverage  </a:t>
            </a:r>
          </a:p>
          <a:p>
            <a:pPr>
              <a:buNone/>
            </a:pPr>
            <a:r>
              <a:rPr lang="en-IN" sz="2000" u="sng" dirty="0" smtClean="0"/>
              <a:t>Caution</a:t>
            </a:r>
            <a:r>
              <a:rPr lang="en-IN" sz="2000" dirty="0" smtClean="0"/>
              <a:t>:</a:t>
            </a:r>
          </a:p>
          <a:p>
            <a:pPr lvl="1"/>
            <a:r>
              <a:rPr lang="en-IN" sz="1600" dirty="0" smtClean="0"/>
              <a:t>Take fresh new </a:t>
            </a:r>
            <a:r>
              <a:rPr lang="en-IN" sz="1600" dirty="0" err="1" smtClean="0"/>
              <a:t>fogger</a:t>
            </a:r>
            <a:r>
              <a:rPr lang="en-IN" sz="1600" dirty="0" smtClean="0"/>
              <a:t> that has to be used </a:t>
            </a:r>
            <a:r>
              <a:rPr lang="en-IN" sz="1600" u="sng" dirty="0" smtClean="0"/>
              <a:t>only for </a:t>
            </a:r>
            <a:r>
              <a:rPr lang="en-IN" sz="1600" u="sng" dirty="0" err="1" smtClean="0"/>
              <a:t>Bugsac</a:t>
            </a:r>
            <a:r>
              <a:rPr lang="en-IN" sz="1600" u="sng" dirty="0" smtClean="0"/>
              <a:t> D9</a:t>
            </a:r>
            <a:r>
              <a:rPr lang="en-IN" sz="1600" dirty="0" smtClean="0"/>
              <a:t> so that there are no residue of any other chemical or product </a:t>
            </a:r>
          </a:p>
          <a:p>
            <a:pPr lvl="1"/>
            <a:r>
              <a:rPr lang="en-IN" sz="1600" dirty="0" smtClean="0"/>
              <a:t>Do not use ordinary hand pumps or sprayer </a:t>
            </a:r>
          </a:p>
          <a:p>
            <a:pPr lvl="1"/>
            <a:r>
              <a:rPr lang="en-IN" sz="1600" dirty="0" smtClean="0"/>
              <a:t>Do not mix or adulterate any other insecticides or Water with </a:t>
            </a:r>
            <a:r>
              <a:rPr lang="en-IN" sz="1600" dirty="0" err="1" smtClean="0"/>
              <a:t>Bugsac</a:t>
            </a:r>
            <a:r>
              <a:rPr lang="en-IN" sz="1600" dirty="0" smtClean="0"/>
              <a:t> D9</a:t>
            </a:r>
          </a:p>
          <a:p>
            <a:pPr marL="0" indent="0">
              <a:buNone/>
            </a:pPr>
            <a:r>
              <a:rPr lang="en-IN" sz="2000" u="sng" dirty="0" smtClean="0"/>
              <a:t>Handling and storage</a:t>
            </a:r>
            <a:r>
              <a:rPr lang="en-IN" sz="2000" dirty="0" smtClean="0"/>
              <a:t>: Store the container capped in cool and dry place to prevent from dust and dirt</a:t>
            </a:r>
          </a:p>
          <a:p>
            <a:pPr>
              <a:buNone/>
            </a:pPr>
            <a:r>
              <a:rPr lang="en-IN" sz="2000" u="sng" dirty="0" smtClean="0"/>
              <a:t>Leak and spill procedures</a:t>
            </a:r>
            <a:r>
              <a:rPr lang="en-IN" sz="2000" dirty="0" smtClean="0"/>
              <a:t>: Flush with water and clean up</a:t>
            </a:r>
          </a:p>
          <a:p>
            <a:pPr>
              <a:buNone/>
            </a:pPr>
            <a:r>
              <a:rPr lang="en-IN" sz="2000" u="sng" dirty="0" smtClean="0"/>
              <a:t>Skin Contact</a:t>
            </a:r>
            <a:r>
              <a:rPr lang="en-IN" sz="2000" dirty="0" smtClean="0"/>
              <a:t>: In case of irritation wash with bathing soap &amp; clean water </a:t>
            </a:r>
          </a:p>
          <a:p>
            <a:pPr>
              <a:buNone/>
            </a:pPr>
            <a:r>
              <a:rPr lang="en-IN" sz="2000" u="sng" dirty="0" smtClean="0"/>
              <a:t>Eye Contact</a:t>
            </a:r>
            <a:r>
              <a:rPr lang="en-IN" sz="2000" dirty="0" smtClean="0"/>
              <a:t>: In case of irritation wash with bathing soap &amp; clean water </a:t>
            </a:r>
          </a:p>
          <a:p>
            <a:pPr>
              <a:buNone/>
            </a:pPr>
            <a:endParaRPr lang="en-IN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Usage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IN" sz="2000" u="sng" dirty="0" smtClean="0"/>
              <a:t>Boiling Point</a:t>
            </a:r>
            <a:r>
              <a:rPr lang="en-IN" sz="2000" dirty="0" smtClean="0"/>
              <a:t>: 130-150*c approximately </a:t>
            </a:r>
          </a:p>
          <a:p>
            <a:r>
              <a:rPr lang="en-IN" sz="2000" u="sng" dirty="0" smtClean="0"/>
              <a:t>Freezing Point</a:t>
            </a:r>
            <a:r>
              <a:rPr lang="en-IN" sz="2000" dirty="0" smtClean="0"/>
              <a:t>: 2* to -5* C </a:t>
            </a:r>
          </a:p>
          <a:p>
            <a:r>
              <a:rPr lang="en-IN" sz="2000" u="sng" dirty="0" smtClean="0"/>
              <a:t>Solubility in Water</a:t>
            </a:r>
            <a:r>
              <a:rPr lang="en-IN" sz="2000" dirty="0" smtClean="0"/>
              <a:t>: 100% </a:t>
            </a:r>
            <a:endParaRPr lang="en-IN" sz="2000" u="sng" dirty="0" smtClean="0"/>
          </a:p>
          <a:p>
            <a:r>
              <a:rPr lang="en-IN" sz="2000" u="sng" dirty="0" smtClean="0"/>
              <a:t>Inhalation</a:t>
            </a:r>
            <a:r>
              <a:rPr lang="en-IN" sz="2000" dirty="0" smtClean="0"/>
              <a:t>: SAFE Non Toxic Product </a:t>
            </a:r>
          </a:p>
          <a:p>
            <a:r>
              <a:rPr lang="en-IN" sz="2000" u="sng" dirty="0" smtClean="0"/>
              <a:t>Ingestion</a:t>
            </a:r>
            <a:r>
              <a:rPr lang="en-IN" sz="2000" dirty="0" smtClean="0"/>
              <a:t>: Found to be Non-Toxic as per LD 50 Tests or Drink Lots of Water</a:t>
            </a:r>
          </a:p>
          <a:p>
            <a:r>
              <a:rPr lang="en-IN" sz="2000" dirty="0" smtClean="0"/>
              <a:t>Waste container can be washed and can be recycled. 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Usage...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contd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Classified under Non Hazardous “Other Organic Compounds” No. 29420000090 </a:t>
            </a:r>
          </a:p>
          <a:p>
            <a:r>
              <a:rPr lang="en-IN" sz="2000" b="1" dirty="0" smtClean="0"/>
              <a:t>SGS</a:t>
            </a:r>
            <a:r>
              <a:rPr lang="en-IN" sz="2000" dirty="0" smtClean="0"/>
              <a:t> Approved</a:t>
            </a:r>
          </a:p>
          <a:p>
            <a:r>
              <a:rPr lang="en-IN" sz="2000" dirty="0" smtClean="0"/>
              <a:t>Tested and certified by ENTAMOLOGY DEPARTMENT OF IIHR BANGLORE VIDE: IIHR/CPC/99/1155/10083 </a:t>
            </a:r>
          </a:p>
          <a:p>
            <a:r>
              <a:rPr lang="en-IN" sz="2000" dirty="0" smtClean="0"/>
              <a:t>Does not come under Drug Act 1940 &amp; rules there under, vide letter number DCA/MISC/8767/61-62 </a:t>
            </a:r>
            <a:r>
              <a:rPr lang="en-IN" sz="2000" dirty="0" err="1" smtClean="0"/>
              <a:t>Dtd</a:t>
            </a:r>
            <a:r>
              <a:rPr lang="en-IN" sz="2000" dirty="0" smtClean="0"/>
              <a:t> 24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Nov 1961 of the office of the Drugs Controller, Govt. Of India for the state of Mysore</a:t>
            </a:r>
          </a:p>
          <a:p>
            <a:endParaRPr lang="en-IN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Certifications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GS Certified logo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643182"/>
            <a:ext cx="144780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42852"/>
            <a:ext cx="771530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r>
              <a:rPr lang="en-IN" sz="3200" b="1" dirty="0" smtClean="0">
                <a:solidFill>
                  <a:srgbClr val="009900"/>
                </a:solidFill>
              </a:rPr>
              <a:t>THANK YOU</a:t>
            </a:r>
          </a:p>
          <a:p>
            <a:pPr algn="ctr"/>
            <a:endParaRPr lang="en-IN" sz="3200" b="1" dirty="0" smtClean="0">
              <a:solidFill>
                <a:schemeClr val="bg1"/>
              </a:solidFill>
            </a:endParaRPr>
          </a:p>
          <a:p>
            <a:pPr algn="ctr"/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For any queries please connect with us: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Anupam Bharadwaj (# 9044503080)</a:t>
            </a:r>
          </a:p>
          <a:p>
            <a:r>
              <a:rPr lang="en-IN" sz="2000" b="1" dirty="0" smtClean="0">
                <a:solidFill>
                  <a:schemeClr val="bg1"/>
                </a:solidFill>
                <a:hlinkClick r:id="rId2"/>
              </a:rPr>
              <a:t>anup.bhardwaj@gmail.com</a:t>
            </a:r>
            <a:endParaRPr lang="en-IN" sz="2000" b="1" dirty="0" smtClean="0">
              <a:solidFill>
                <a:schemeClr val="bg1"/>
              </a:solidFill>
            </a:endParaRPr>
          </a:p>
          <a:p>
            <a:endParaRPr lang="en-IN" sz="2000" b="1" dirty="0" smtClean="0">
              <a:solidFill>
                <a:schemeClr val="bg1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Shobhit Kapoor (# 9918765771)</a:t>
            </a:r>
          </a:p>
          <a:p>
            <a:r>
              <a:rPr lang="en-IN" sz="2000" b="1" dirty="0" smtClean="0">
                <a:solidFill>
                  <a:schemeClr val="bg1"/>
                </a:solidFill>
                <a:hlinkClick r:id="rId3"/>
              </a:rPr>
              <a:t>shobhitkpr@gmail.com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472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The product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shobhitkpr</dc:creator>
  <cp:lastModifiedBy>shobhitkpr</cp:lastModifiedBy>
  <cp:revision>225</cp:revision>
  <dcterms:created xsi:type="dcterms:W3CDTF">2016-12-23T08:13:50Z</dcterms:created>
  <dcterms:modified xsi:type="dcterms:W3CDTF">2017-01-28T10:30:02Z</dcterms:modified>
</cp:coreProperties>
</file>