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0" r:id="rId4"/>
    <p:sldId id="265" r:id="rId5"/>
    <p:sldId id="261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00CC66"/>
    <a:srgbClr val="FF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70D-C4F6-4C12-9E0E-402B7D0C847B}" type="datetimeFigureOut">
              <a:rPr lang="en-US" smtClean="0"/>
              <a:pPr/>
              <a:t>1/29/2017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77A72-77F3-4EDA-AF1E-F1F8BFA08F6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 shadeToTitle="1">
        <a:gradFill flip="none" rotWithShape="1">
          <a:gsLst>
            <a:gs pos="22000">
              <a:srgbClr val="009900">
                <a:alpha val="46000"/>
              </a:srgbClr>
            </a:gs>
            <a:gs pos="100000">
              <a:srgbClr val="9CB86E">
                <a:alpha val="0"/>
              </a:srgbClr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  <a:solidFill>
            <a:srgbClr val="009900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0034" y="585789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9900"/>
                </a:solidFill>
              </a:rPr>
              <a:t>______________________________________________________________________</a:t>
            </a:r>
            <a:endParaRPr lang="en-IN" b="1" dirty="0">
              <a:solidFill>
                <a:srgbClr val="009900"/>
              </a:solidFill>
            </a:endParaRPr>
          </a:p>
        </p:txBody>
      </p:sp>
      <p:pic>
        <p:nvPicPr>
          <p:cNvPr id="7" name="Picture 6" descr="3HM final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6710" y="5476801"/>
            <a:ext cx="895475" cy="666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obhitkpr@gmail.com" TargetMode="External"/><Relationship Id="rId2" Type="http://schemas.openxmlformats.org/officeDocument/2006/relationships/hyperlink" Target="mailto:anup.bhardwaj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142984"/>
            <a:ext cx="6143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Haettenschweiler" pitchFamily="34" charset="0"/>
              </a:rPr>
              <a:t>3HM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PROMOTERS OF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100% ORGANIC DISINFECTANTS, 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FUMIGANTS &amp; PESTICIDES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PEST CONTROL SERVICE PROVIDERS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PYNODOR 4 – Product Information</a:t>
            </a:r>
          </a:p>
        </p:txBody>
      </p:sp>
      <p:pic>
        <p:nvPicPr>
          <p:cNvPr id="7" name="Picture 4" descr="C:\Users\User\Desktop\osolin\AMAN UJALA\2. PRESENTATION PHOTOS\non-tox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389585"/>
            <a:ext cx="16764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GS Certified logo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0" y="5786454"/>
            <a:ext cx="1447800" cy="409575"/>
          </a:xfrm>
          <a:prstGeom prst="rect">
            <a:avLst/>
          </a:prstGeom>
        </p:spPr>
      </p:pic>
      <p:pic>
        <p:nvPicPr>
          <p:cNvPr id="12" name="Picture 11" descr="eco friendly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5607858"/>
            <a:ext cx="1357322" cy="678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-24"/>
            <a:ext cx="6072230" cy="785818"/>
          </a:xfrm>
          <a:solidFill>
            <a:srgbClr val="66FF66"/>
          </a:solidFill>
        </p:spPr>
        <p:txBody>
          <a:bodyPr>
            <a:normAutofit/>
          </a:bodyPr>
          <a:lstStyle/>
          <a:p>
            <a:r>
              <a:rPr lang="en-IN" sz="3200" b="1" dirty="0" smtClean="0"/>
              <a:t>The product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100" u="sng" dirty="0" smtClean="0"/>
              <a:t>Name</a:t>
            </a:r>
            <a:r>
              <a:rPr lang="en-IN" sz="2100" dirty="0" smtClean="0"/>
              <a:t> – “</a:t>
            </a:r>
            <a:r>
              <a:rPr lang="en-IN" sz="2100" b="1" dirty="0" err="1" smtClean="0">
                <a:solidFill>
                  <a:srgbClr val="009900"/>
                </a:solidFill>
              </a:rPr>
              <a:t>Pynodor</a:t>
            </a:r>
            <a:r>
              <a:rPr lang="en-IN" sz="2100" b="1" dirty="0" smtClean="0">
                <a:solidFill>
                  <a:srgbClr val="009900"/>
                </a:solidFill>
              </a:rPr>
              <a:t> 4</a:t>
            </a:r>
            <a:r>
              <a:rPr lang="en-IN" sz="2100" dirty="0" smtClean="0"/>
              <a:t>”</a:t>
            </a:r>
          </a:p>
          <a:p>
            <a:r>
              <a:rPr lang="en-IN" sz="2100" u="sng" dirty="0" smtClean="0"/>
              <a:t>Identifier</a:t>
            </a:r>
            <a:r>
              <a:rPr lang="en-IN" sz="2100" dirty="0" smtClean="0"/>
              <a:t> : A cloudy white solution for application on contact surfaces or for spraying also</a:t>
            </a:r>
          </a:p>
          <a:p>
            <a:r>
              <a:rPr lang="en-IN" sz="2100" u="sng" dirty="0" smtClean="0"/>
              <a:t>Purpose</a:t>
            </a:r>
            <a:r>
              <a:rPr lang="en-IN" sz="2100" dirty="0" smtClean="0"/>
              <a:t> – Not so intense pest control ; daily/regular use pest repellent</a:t>
            </a:r>
          </a:p>
          <a:p>
            <a:r>
              <a:rPr lang="en-IN" sz="2100" dirty="0" smtClean="0"/>
              <a:t>Features –</a:t>
            </a:r>
          </a:p>
          <a:p>
            <a:pPr lvl="1"/>
            <a:r>
              <a:rPr lang="en-IN" sz="2000" dirty="0" smtClean="0"/>
              <a:t>Used for eradicating mosquitoes, bugs, flies, spiders, ants</a:t>
            </a:r>
          </a:p>
          <a:p>
            <a:pPr lvl="1"/>
            <a:r>
              <a:rPr lang="en-IN" sz="2000" dirty="0" smtClean="0"/>
              <a:t>Can be done in Hospitals, Hotels, Canteen, Theatre, Food Processing Industries, Homes ; fit for kitchen, catering areas, cooking areas, living rooms, canteens</a:t>
            </a:r>
          </a:p>
          <a:p>
            <a:pPr lvl="1"/>
            <a:r>
              <a:rPr lang="en-IN" sz="2000" dirty="0" smtClean="0"/>
              <a:t>Prevents breeding of insects apart from killing existing ones</a:t>
            </a:r>
          </a:p>
          <a:p>
            <a:pPr lvl="1"/>
            <a:r>
              <a:rPr lang="en-IN" sz="2000" dirty="0" smtClean="0"/>
              <a:t>Provides an anti bacterial toilets in offices, homes and public places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-24"/>
            <a:ext cx="6072230" cy="785818"/>
          </a:xfrm>
          <a:solidFill>
            <a:srgbClr val="66FF66"/>
          </a:solidFill>
        </p:spPr>
        <p:txBody>
          <a:bodyPr>
            <a:normAutofit/>
          </a:bodyPr>
          <a:lstStyle/>
          <a:p>
            <a:r>
              <a:rPr lang="en-IN" sz="3200" b="1" dirty="0" smtClean="0"/>
              <a:t>The product..</a:t>
            </a:r>
            <a:r>
              <a:rPr lang="en-IN" sz="3200" b="1" dirty="0" err="1" smtClean="0"/>
              <a:t>contd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100" u="sng" dirty="0" smtClean="0"/>
              <a:t>Cleansing action</a:t>
            </a:r>
            <a:r>
              <a:rPr lang="en-IN" sz="2100" dirty="0" smtClean="0"/>
              <a:t> – </a:t>
            </a:r>
          </a:p>
          <a:p>
            <a:pPr lvl="1"/>
            <a:r>
              <a:rPr lang="en-IN" sz="2000" dirty="0" smtClean="0"/>
              <a:t>not only disinfects utensils, glass, tiles but also cleanses them of stains e.g. Sterilisation of utensils</a:t>
            </a:r>
          </a:p>
          <a:p>
            <a:pPr lvl="1"/>
            <a:r>
              <a:rPr lang="en-US" sz="2000" dirty="0" smtClean="0"/>
              <a:t>Removes muck and grime, oil stain and soot formation on Glasses, Mirrors, Ceramic ware and wall claddings, Walls and floorings, pointed, polished or laminated Furniture and interior decorations</a:t>
            </a:r>
            <a:endParaRPr lang="en-IN" sz="2000" dirty="0" smtClean="0"/>
          </a:p>
          <a:p>
            <a:pPr lvl="1"/>
            <a:r>
              <a:rPr lang="en-IN" sz="2000" dirty="0" smtClean="0"/>
              <a:t>Is Non Flammable and comes with sweet fragrance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Herbs and Flowers that make </a:t>
            </a:r>
            <a:r>
              <a:rPr lang="en-IN" sz="2000" dirty="0" err="1" smtClean="0"/>
              <a:t>Pynodor</a:t>
            </a:r>
            <a:r>
              <a:rPr lang="en-IN" sz="2000" dirty="0" smtClean="0"/>
              <a:t> 4:</a:t>
            </a:r>
          </a:p>
          <a:p>
            <a:pPr lvl="1"/>
            <a:r>
              <a:rPr lang="en-IN" sz="2000" dirty="0" smtClean="0"/>
              <a:t>Natural </a:t>
            </a:r>
            <a:r>
              <a:rPr lang="en-IN" sz="2000" dirty="0" smtClean="0"/>
              <a:t>hill grown plant resins and extracts</a:t>
            </a:r>
          </a:p>
          <a:p>
            <a:pPr lvl="1">
              <a:buNone/>
            </a:pP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Composition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 following composition needs to be made using </a:t>
            </a:r>
            <a:r>
              <a:rPr lang="en-IN" sz="2000" dirty="0" err="1" smtClean="0"/>
              <a:t>Bugsac</a:t>
            </a:r>
            <a:r>
              <a:rPr lang="en-IN" sz="2000" dirty="0" smtClean="0"/>
              <a:t> D9</a:t>
            </a:r>
          </a:p>
          <a:p>
            <a:pPr lvl="1"/>
            <a:r>
              <a:rPr lang="en-US" sz="2000" dirty="0" smtClean="0"/>
              <a:t>20 ml in 1 lit water (1:20 ) to disinfect bathrooms, toilets, floors etc, as well as a spray in the evenings to repel mosquitoes</a:t>
            </a:r>
          </a:p>
          <a:p>
            <a:pPr lvl="1"/>
            <a:r>
              <a:rPr lang="en-US" sz="2000" dirty="0" smtClean="0"/>
              <a:t>Varied increased dilution when used regularly and depending on location and need ; for example 1:30 for toilets and bathrooms, floor mopping in and around the office premises</a:t>
            </a:r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b="1" dirty="0" smtClean="0"/>
              <a:t>SGS</a:t>
            </a:r>
            <a:r>
              <a:rPr lang="en-IN" sz="2000" dirty="0" smtClean="0"/>
              <a:t> Approved</a:t>
            </a:r>
          </a:p>
          <a:p>
            <a:r>
              <a:rPr lang="en-IN" sz="2000" dirty="0" smtClean="0"/>
              <a:t>Tested and certified by ENTAMOLOGY DEPARTMENT OF IIHR BANGLORE VIDE: IIHR/CPC/99/1155/10083 </a:t>
            </a:r>
          </a:p>
          <a:p>
            <a:r>
              <a:rPr lang="en-IN" sz="2000" dirty="0" smtClean="0"/>
              <a:t>Does not come under Drug Act 1940 &amp; rules there under, vide letter number DCA/MISC/8767/61-62 </a:t>
            </a:r>
            <a:r>
              <a:rPr lang="en-IN" sz="2000" dirty="0" err="1" smtClean="0"/>
              <a:t>Dtd</a:t>
            </a:r>
            <a:r>
              <a:rPr lang="en-IN" sz="2000" dirty="0" smtClean="0"/>
              <a:t> 24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Nov 1961 of the office of the Drugs Controller, Govt. Of India for the state of Mysore</a:t>
            </a:r>
          </a:p>
          <a:p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Certifications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GS Certified logo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643182"/>
            <a:ext cx="14478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52"/>
            <a:ext cx="77153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r>
              <a:rPr lang="en-IN" sz="3200" b="1" dirty="0" smtClean="0">
                <a:solidFill>
                  <a:srgbClr val="009900"/>
                </a:solidFill>
              </a:rPr>
              <a:t>THANK YOU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For any queries please connect with us: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Anupam Bharadwaj (# 9044503080)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2"/>
              </a:rPr>
              <a:t>anup.bhardwaj@gmail.com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Shobhit Kapoor (# 9918765771)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3"/>
              </a:rPr>
              <a:t>shobhitkpr@gmail.com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The product</vt:lpstr>
      <vt:lpstr>The product..contd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shobhitkpr</dc:creator>
  <cp:lastModifiedBy>shobhitkpr</cp:lastModifiedBy>
  <cp:revision>258</cp:revision>
  <dcterms:created xsi:type="dcterms:W3CDTF">2016-12-23T08:13:50Z</dcterms:created>
  <dcterms:modified xsi:type="dcterms:W3CDTF">2017-01-28T18:42:36Z</dcterms:modified>
</cp:coreProperties>
</file>