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59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Start and stop bits</a:t>
            </a:r>
            <a:endParaRPr lang="en-US"/>
          </a:p>
        </p:txBody>
      </p:sp>
      <p:pic>
        <p:nvPicPr>
          <p:cNvPr id="164868" name="Picture 4" descr="f10-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1676400"/>
            <a:ext cx="9144000" cy="3124200"/>
          </a:xfrm>
          <a:solidFill>
            <a:schemeClr val="tx1">
              <a:lumMod val="85000"/>
              <a:lumOff val="15000"/>
            </a:schemeClr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UART Configuration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PINSEL0 </a:t>
            </a:r>
          </a:p>
          <a:p>
            <a:r>
              <a:rPr lang="en-US" dirty="0" smtClean="0"/>
              <a:t>U0LCR</a:t>
            </a:r>
          </a:p>
          <a:p>
            <a:r>
              <a:rPr lang="en-US" dirty="0" smtClean="0"/>
              <a:t>U0DLL 			</a:t>
            </a:r>
          </a:p>
          <a:p>
            <a:r>
              <a:rPr lang="en-US" dirty="0" smtClean="0"/>
              <a:t>U0DLM</a:t>
            </a:r>
          </a:p>
          <a:p>
            <a:r>
              <a:rPr lang="en-US" dirty="0" smtClean="0"/>
              <a:t>U0LCR</a:t>
            </a:r>
          </a:p>
          <a:p>
            <a:r>
              <a:rPr lang="en-US" dirty="0" smtClean="0"/>
              <a:t>U0LSR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229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8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43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657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400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315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914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382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7467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895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810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648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638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553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8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066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981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8229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828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743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5720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5486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400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315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914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8382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7467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2895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810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4648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638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553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28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1066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981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8229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828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2743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3657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45720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486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6400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7315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4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8382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7467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895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810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648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5638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6553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228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066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1981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82296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73152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83820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4676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PINSEL0 REGISTER CONFIG – UART0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6106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772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781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867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9530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114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124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209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95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457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6106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772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781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867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9530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114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124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2209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295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57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6868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848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858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943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0292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191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200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286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371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533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86868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8486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315200" y="5562600"/>
            <a:ext cx="18288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P0.0 UART0 </a:t>
            </a:r>
            <a:r>
              <a:rPr lang="en-US" dirty="0" err="1" smtClean="0">
                <a:solidFill>
                  <a:schemeClr val="bg1"/>
                </a:solidFill>
              </a:rPr>
              <a:t>tx</a:t>
            </a:r>
            <a:r>
              <a:rPr lang="en-US" dirty="0" smtClean="0">
                <a:solidFill>
                  <a:schemeClr val="bg1"/>
                </a:solidFill>
              </a:rPr>
              <a:t> B1=0 and B0 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86400" y="5562600"/>
            <a:ext cx="18288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  UART0 Rx B3=0 and  B2=1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6576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P0.2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288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P0.3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24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P0.4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3152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P0.5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4864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P0.6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76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P0.7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8288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P0.8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P0.9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3152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P0.10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4864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P0.11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576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P0.12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288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P0.13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P0.14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315200" y="838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P0.15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2500"/>
                            </p:stCondLst>
                            <p:childTnLst>
                              <p:par>
                                <p:cTn id="1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0"/>
                            </p:stCondLst>
                            <p:childTnLst>
                              <p:par>
                                <p:cTn id="1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9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U0LCR configuration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104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672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2390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08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10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58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14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526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00" y="2133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U0LCR.0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43600" y="2133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U0LCR.1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Divisor latch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control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2133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U0LCR.5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00400" y="2133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U0LCR.4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148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Parity enable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bit select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43600" y="2133600"/>
            <a:ext cx="18288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length select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86000" y="2133600"/>
            <a:ext cx="18288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Parity </a:t>
            </a:r>
            <a:r>
              <a:rPr lang="en-US" dirty="0" err="1" smtClean="0"/>
              <a:t>selectselect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Baud Rate calculating formula – U0DLL and U0DLM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500" t="24000" r="12000" b="36000"/>
          <a:stretch>
            <a:fillRect/>
          </a:stretch>
        </p:blipFill>
        <p:spPr bwMode="auto">
          <a:xfrm>
            <a:off x="0" y="19050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and receive – U0LSR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104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672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3058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72390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008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10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958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814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3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526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38200" y="2667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36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29200" y="2133600"/>
            <a:ext cx="914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ASCII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7732"/>
            <a:ext cx="8763000" cy="628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demo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219200"/>
            <a:ext cx="5257872" cy="4360504"/>
            <a:chOff x="0" y="1219200"/>
            <a:chExt cx="5257872" cy="43605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8533" b="8533"/>
            <a:stretch>
              <a:fillRect/>
            </a:stretch>
          </p:blipFill>
          <p:spPr bwMode="auto">
            <a:xfrm>
              <a:off x="0" y="1219200"/>
              <a:ext cx="5257872" cy="4360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047875"/>
              <a:ext cx="3276599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5320" y="2819400"/>
            <a:ext cx="257868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457200"/>
            <a:ext cx="1762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ContrastingLeftFacing"/>
            <a:lightRig rig="threePt" dir="t"/>
          </a:scene3d>
          <a:sp3d z="12700" extrusionH="76200" contourW="12700" prstMaterial="dkEdge">
            <a:extrusionClr>
              <a:schemeClr val="bg2">
                <a:lumMod val="50000"/>
              </a:schemeClr>
            </a:extrusionClr>
            <a:contourClr>
              <a:srgbClr val="C00000"/>
            </a:contourClr>
          </a:sp3d>
        </p:spPr>
      </p:pic>
      <p:grpSp>
        <p:nvGrpSpPr>
          <p:cNvPr id="18" name="Group 17"/>
          <p:cNvGrpSpPr/>
          <p:nvPr/>
        </p:nvGrpSpPr>
        <p:grpSpPr>
          <a:xfrm>
            <a:off x="3759148" y="3575926"/>
            <a:ext cx="2925463" cy="3335117"/>
            <a:chOff x="3759148" y="3575926"/>
            <a:chExt cx="2925463" cy="333511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t="17376" r="8421" b="17376"/>
            <a:stretch>
              <a:fillRect/>
            </a:stretch>
          </p:blipFill>
          <p:spPr bwMode="auto">
            <a:xfrm>
              <a:off x="5791200" y="3575926"/>
              <a:ext cx="893411" cy="617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t="17376" r="8421" b="17376"/>
            <a:stretch>
              <a:fillRect/>
            </a:stretch>
          </p:blipFill>
          <p:spPr bwMode="auto">
            <a:xfrm rot="16022657">
              <a:off x="3604300" y="5722633"/>
              <a:ext cx="1001001" cy="69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Freeform 9"/>
            <p:cNvSpPr/>
            <p:nvPr/>
          </p:nvSpPr>
          <p:spPr>
            <a:xfrm>
              <a:off x="4076054" y="3952068"/>
              <a:ext cx="1805720" cy="2958975"/>
            </a:xfrm>
            <a:custGeom>
              <a:avLst/>
              <a:gdLst>
                <a:gd name="connsiteX0" fmla="*/ 0 w 1805720"/>
                <a:gd name="connsiteY0" fmla="*/ 2603715 h 2958975"/>
                <a:gd name="connsiteX1" fmla="*/ 15499 w 1805720"/>
                <a:gd name="connsiteY1" fmla="*/ 2650210 h 2958975"/>
                <a:gd name="connsiteX2" fmla="*/ 154983 w 1805720"/>
                <a:gd name="connsiteY2" fmla="*/ 2758698 h 2958975"/>
                <a:gd name="connsiteX3" fmla="*/ 325465 w 1805720"/>
                <a:gd name="connsiteY3" fmla="*/ 2851688 h 2958975"/>
                <a:gd name="connsiteX4" fmla="*/ 387458 w 1805720"/>
                <a:gd name="connsiteY4" fmla="*/ 2882685 h 2958975"/>
                <a:gd name="connsiteX5" fmla="*/ 433953 w 1805720"/>
                <a:gd name="connsiteY5" fmla="*/ 2898183 h 2958975"/>
                <a:gd name="connsiteX6" fmla="*/ 480448 w 1805720"/>
                <a:gd name="connsiteY6" fmla="*/ 2929179 h 2958975"/>
                <a:gd name="connsiteX7" fmla="*/ 604434 w 1805720"/>
                <a:gd name="connsiteY7" fmla="*/ 2944678 h 2958975"/>
                <a:gd name="connsiteX8" fmla="*/ 836909 w 1805720"/>
                <a:gd name="connsiteY8" fmla="*/ 2913681 h 2958975"/>
                <a:gd name="connsiteX9" fmla="*/ 945397 w 1805720"/>
                <a:gd name="connsiteY9" fmla="*/ 2882685 h 2958975"/>
                <a:gd name="connsiteX10" fmla="*/ 991892 w 1805720"/>
                <a:gd name="connsiteY10" fmla="*/ 2851688 h 2958975"/>
                <a:gd name="connsiteX11" fmla="*/ 1038387 w 1805720"/>
                <a:gd name="connsiteY11" fmla="*/ 2836190 h 2958975"/>
                <a:gd name="connsiteX12" fmla="*/ 1131377 w 1805720"/>
                <a:gd name="connsiteY12" fmla="*/ 2774196 h 2958975"/>
                <a:gd name="connsiteX13" fmla="*/ 1224366 w 1805720"/>
                <a:gd name="connsiteY13" fmla="*/ 2712203 h 2958975"/>
                <a:gd name="connsiteX14" fmla="*/ 1270861 w 1805720"/>
                <a:gd name="connsiteY14" fmla="*/ 2681207 h 2958975"/>
                <a:gd name="connsiteX15" fmla="*/ 1317356 w 1805720"/>
                <a:gd name="connsiteY15" fmla="*/ 2650210 h 2958975"/>
                <a:gd name="connsiteX16" fmla="*/ 1379349 w 1805720"/>
                <a:gd name="connsiteY16" fmla="*/ 2619213 h 2958975"/>
                <a:gd name="connsiteX17" fmla="*/ 1425844 w 1805720"/>
                <a:gd name="connsiteY17" fmla="*/ 2572718 h 2958975"/>
                <a:gd name="connsiteX18" fmla="*/ 1518834 w 1805720"/>
                <a:gd name="connsiteY18" fmla="*/ 2495227 h 2958975"/>
                <a:gd name="connsiteX19" fmla="*/ 1565329 w 1805720"/>
                <a:gd name="connsiteY19" fmla="*/ 2402237 h 2958975"/>
                <a:gd name="connsiteX20" fmla="*/ 1580827 w 1805720"/>
                <a:gd name="connsiteY20" fmla="*/ 2355742 h 2958975"/>
                <a:gd name="connsiteX21" fmla="*/ 1642821 w 1805720"/>
                <a:gd name="connsiteY21" fmla="*/ 2262752 h 2958975"/>
                <a:gd name="connsiteX22" fmla="*/ 1673817 w 1805720"/>
                <a:gd name="connsiteY22" fmla="*/ 2216257 h 2958975"/>
                <a:gd name="connsiteX23" fmla="*/ 1704814 w 1805720"/>
                <a:gd name="connsiteY23" fmla="*/ 2169763 h 2958975"/>
                <a:gd name="connsiteX24" fmla="*/ 1735810 w 1805720"/>
                <a:gd name="connsiteY24" fmla="*/ 2107769 h 2958975"/>
                <a:gd name="connsiteX25" fmla="*/ 1751309 w 1805720"/>
                <a:gd name="connsiteY25" fmla="*/ 2045776 h 2958975"/>
                <a:gd name="connsiteX26" fmla="*/ 1766807 w 1805720"/>
                <a:gd name="connsiteY26" fmla="*/ 1999281 h 2958975"/>
                <a:gd name="connsiteX27" fmla="*/ 1797804 w 1805720"/>
                <a:gd name="connsiteY27" fmla="*/ 1890793 h 2958975"/>
                <a:gd name="connsiteX28" fmla="*/ 1782305 w 1805720"/>
                <a:gd name="connsiteY28" fmla="*/ 991891 h 2958975"/>
                <a:gd name="connsiteX29" fmla="*/ 1735810 w 1805720"/>
                <a:gd name="connsiteY29" fmla="*/ 790413 h 2958975"/>
                <a:gd name="connsiteX30" fmla="*/ 1704814 w 1805720"/>
                <a:gd name="connsiteY30" fmla="*/ 666427 h 2958975"/>
                <a:gd name="connsiteX31" fmla="*/ 1673817 w 1805720"/>
                <a:gd name="connsiteY31" fmla="*/ 526942 h 2958975"/>
                <a:gd name="connsiteX32" fmla="*/ 1627322 w 1805720"/>
                <a:gd name="connsiteY32" fmla="*/ 278969 h 2958975"/>
                <a:gd name="connsiteX33" fmla="*/ 1673817 w 1805720"/>
                <a:gd name="connsiteY33" fmla="*/ 15498 h 2958975"/>
                <a:gd name="connsiteX34" fmla="*/ 1704814 w 1805720"/>
                <a:gd name="connsiteY34" fmla="*/ 0 h 295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05720" h="2958975">
                  <a:moveTo>
                    <a:pt x="0" y="2603715"/>
                  </a:moveTo>
                  <a:cubicBezTo>
                    <a:pt x="5166" y="2619213"/>
                    <a:pt x="6437" y="2636617"/>
                    <a:pt x="15499" y="2650210"/>
                  </a:cubicBezTo>
                  <a:cubicBezTo>
                    <a:pt x="44635" y="2693915"/>
                    <a:pt x="118032" y="2734064"/>
                    <a:pt x="154983" y="2758698"/>
                  </a:cubicBezTo>
                  <a:cubicBezTo>
                    <a:pt x="239930" y="2815329"/>
                    <a:pt x="184805" y="2781358"/>
                    <a:pt x="325465" y="2851688"/>
                  </a:cubicBezTo>
                  <a:cubicBezTo>
                    <a:pt x="346129" y="2862020"/>
                    <a:pt x="365540" y="2875379"/>
                    <a:pt x="387458" y="2882685"/>
                  </a:cubicBezTo>
                  <a:cubicBezTo>
                    <a:pt x="402956" y="2887851"/>
                    <a:pt x="419341" y="2890877"/>
                    <a:pt x="433953" y="2898183"/>
                  </a:cubicBezTo>
                  <a:cubicBezTo>
                    <a:pt x="450613" y="2906513"/>
                    <a:pt x="462478" y="2924278"/>
                    <a:pt x="480448" y="2929179"/>
                  </a:cubicBezTo>
                  <a:cubicBezTo>
                    <a:pt x="520631" y="2940138"/>
                    <a:pt x="563105" y="2939512"/>
                    <a:pt x="604434" y="2944678"/>
                  </a:cubicBezTo>
                  <a:cubicBezTo>
                    <a:pt x="801773" y="2905209"/>
                    <a:pt x="519845" y="2958975"/>
                    <a:pt x="836909" y="2913681"/>
                  </a:cubicBezTo>
                  <a:cubicBezTo>
                    <a:pt x="870964" y="2908816"/>
                    <a:pt x="912278" y="2893725"/>
                    <a:pt x="945397" y="2882685"/>
                  </a:cubicBezTo>
                  <a:cubicBezTo>
                    <a:pt x="960895" y="2872353"/>
                    <a:pt x="975232" y="2860018"/>
                    <a:pt x="991892" y="2851688"/>
                  </a:cubicBezTo>
                  <a:cubicBezTo>
                    <a:pt x="1006504" y="2844382"/>
                    <a:pt x="1024106" y="2844124"/>
                    <a:pt x="1038387" y="2836190"/>
                  </a:cubicBezTo>
                  <a:cubicBezTo>
                    <a:pt x="1070952" y="2818098"/>
                    <a:pt x="1100380" y="2794861"/>
                    <a:pt x="1131377" y="2774196"/>
                  </a:cubicBezTo>
                  <a:lnTo>
                    <a:pt x="1224366" y="2712203"/>
                  </a:lnTo>
                  <a:lnTo>
                    <a:pt x="1270861" y="2681207"/>
                  </a:lnTo>
                  <a:cubicBezTo>
                    <a:pt x="1286359" y="2670875"/>
                    <a:pt x="1300696" y="2658540"/>
                    <a:pt x="1317356" y="2650210"/>
                  </a:cubicBezTo>
                  <a:cubicBezTo>
                    <a:pt x="1338020" y="2639878"/>
                    <a:pt x="1360549" y="2632642"/>
                    <a:pt x="1379349" y="2619213"/>
                  </a:cubicBezTo>
                  <a:cubicBezTo>
                    <a:pt x="1397184" y="2606473"/>
                    <a:pt x="1409006" y="2586749"/>
                    <a:pt x="1425844" y="2572718"/>
                  </a:cubicBezTo>
                  <a:cubicBezTo>
                    <a:pt x="1555308" y="2464832"/>
                    <a:pt x="1382998" y="2631063"/>
                    <a:pt x="1518834" y="2495227"/>
                  </a:cubicBezTo>
                  <a:cubicBezTo>
                    <a:pt x="1557789" y="2378361"/>
                    <a:pt x="1505241" y="2522413"/>
                    <a:pt x="1565329" y="2402237"/>
                  </a:cubicBezTo>
                  <a:cubicBezTo>
                    <a:pt x="1572635" y="2387625"/>
                    <a:pt x="1572893" y="2370023"/>
                    <a:pt x="1580827" y="2355742"/>
                  </a:cubicBezTo>
                  <a:cubicBezTo>
                    <a:pt x="1598919" y="2323177"/>
                    <a:pt x="1622156" y="2293749"/>
                    <a:pt x="1642821" y="2262752"/>
                  </a:cubicBezTo>
                  <a:lnTo>
                    <a:pt x="1673817" y="2216257"/>
                  </a:lnTo>
                  <a:cubicBezTo>
                    <a:pt x="1684149" y="2200759"/>
                    <a:pt x="1696484" y="2186423"/>
                    <a:pt x="1704814" y="2169763"/>
                  </a:cubicBezTo>
                  <a:cubicBezTo>
                    <a:pt x="1715146" y="2149098"/>
                    <a:pt x="1727698" y="2129402"/>
                    <a:pt x="1735810" y="2107769"/>
                  </a:cubicBezTo>
                  <a:cubicBezTo>
                    <a:pt x="1743289" y="2087825"/>
                    <a:pt x="1745457" y="2066257"/>
                    <a:pt x="1751309" y="2045776"/>
                  </a:cubicBezTo>
                  <a:cubicBezTo>
                    <a:pt x="1755797" y="2030068"/>
                    <a:pt x="1762319" y="2014989"/>
                    <a:pt x="1766807" y="1999281"/>
                  </a:cubicBezTo>
                  <a:cubicBezTo>
                    <a:pt x="1805720" y="1863084"/>
                    <a:pt x="1760649" y="2002252"/>
                    <a:pt x="1797804" y="1890793"/>
                  </a:cubicBezTo>
                  <a:cubicBezTo>
                    <a:pt x="1792638" y="1591159"/>
                    <a:pt x="1795513" y="1291278"/>
                    <a:pt x="1782305" y="991891"/>
                  </a:cubicBezTo>
                  <a:cubicBezTo>
                    <a:pt x="1776265" y="854989"/>
                    <a:pt x="1759238" y="876314"/>
                    <a:pt x="1735810" y="790413"/>
                  </a:cubicBezTo>
                  <a:cubicBezTo>
                    <a:pt x="1724601" y="749314"/>
                    <a:pt x="1713169" y="708200"/>
                    <a:pt x="1704814" y="666427"/>
                  </a:cubicBezTo>
                  <a:cubicBezTo>
                    <a:pt x="1630955" y="297146"/>
                    <a:pt x="1739516" y="833541"/>
                    <a:pt x="1673817" y="526942"/>
                  </a:cubicBezTo>
                  <a:cubicBezTo>
                    <a:pt x="1645951" y="396897"/>
                    <a:pt x="1645940" y="390672"/>
                    <a:pt x="1627322" y="278969"/>
                  </a:cubicBezTo>
                  <a:cubicBezTo>
                    <a:pt x="1633484" y="192703"/>
                    <a:pt x="1605340" y="83975"/>
                    <a:pt x="1673817" y="15498"/>
                  </a:cubicBezTo>
                  <a:cubicBezTo>
                    <a:pt x="1681985" y="7330"/>
                    <a:pt x="1694482" y="5166"/>
                    <a:pt x="1704814" y="0"/>
                  </a:cubicBezTo>
                </a:path>
              </a:pathLst>
            </a:custGeom>
            <a:ln w="1174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7403289" y="1565329"/>
            <a:ext cx="717823" cy="1286359"/>
          </a:xfrm>
          <a:custGeom>
            <a:avLst/>
            <a:gdLst>
              <a:gd name="connsiteX0" fmla="*/ 717823 w 717823"/>
              <a:gd name="connsiteY0" fmla="*/ 0 h 1286359"/>
              <a:gd name="connsiteX1" fmla="*/ 702325 w 717823"/>
              <a:gd name="connsiteY1" fmla="*/ 511444 h 1286359"/>
              <a:gd name="connsiteX2" fmla="*/ 686826 w 717823"/>
              <a:gd name="connsiteY2" fmla="*/ 557939 h 1286359"/>
              <a:gd name="connsiteX3" fmla="*/ 531843 w 717823"/>
              <a:gd name="connsiteY3" fmla="*/ 712922 h 1286359"/>
              <a:gd name="connsiteX4" fmla="*/ 438853 w 717823"/>
              <a:gd name="connsiteY4" fmla="*/ 743918 h 1286359"/>
              <a:gd name="connsiteX5" fmla="*/ 345864 w 717823"/>
              <a:gd name="connsiteY5" fmla="*/ 805912 h 1286359"/>
              <a:gd name="connsiteX6" fmla="*/ 237375 w 717823"/>
              <a:gd name="connsiteY6" fmla="*/ 852407 h 1286359"/>
              <a:gd name="connsiteX7" fmla="*/ 190880 w 717823"/>
              <a:gd name="connsiteY7" fmla="*/ 867905 h 1286359"/>
              <a:gd name="connsiteX8" fmla="*/ 82392 w 717823"/>
              <a:gd name="connsiteY8" fmla="*/ 1007390 h 1286359"/>
              <a:gd name="connsiteX9" fmla="*/ 51396 w 717823"/>
              <a:gd name="connsiteY9" fmla="*/ 1053885 h 1286359"/>
              <a:gd name="connsiteX10" fmla="*/ 35897 w 717823"/>
              <a:gd name="connsiteY10" fmla="*/ 1115878 h 1286359"/>
              <a:gd name="connsiteX11" fmla="*/ 20399 w 717823"/>
              <a:gd name="connsiteY11" fmla="*/ 1193369 h 1286359"/>
              <a:gd name="connsiteX12" fmla="*/ 4901 w 717823"/>
              <a:gd name="connsiteY12" fmla="*/ 1286359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7823" h="1286359">
                <a:moveTo>
                  <a:pt x="717823" y="0"/>
                </a:moveTo>
                <a:cubicBezTo>
                  <a:pt x="712657" y="170481"/>
                  <a:pt x="711786" y="341147"/>
                  <a:pt x="702325" y="511444"/>
                </a:cubicBezTo>
                <a:cubicBezTo>
                  <a:pt x="701419" y="527756"/>
                  <a:pt x="694760" y="543658"/>
                  <a:pt x="686826" y="557939"/>
                </a:cubicBezTo>
                <a:cubicBezTo>
                  <a:pt x="649254" y="625568"/>
                  <a:pt x="610744" y="686622"/>
                  <a:pt x="531843" y="712922"/>
                </a:cubicBezTo>
                <a:lnTo>
                  <a:pt x="438853" y="743918"/>
                </a:lnTo>
                <a:cubicBezTo>
                  <a:pt x="407857" y="764583"/>
                  <a:pt x="381206" y="794132"/>
                  <a:pt x="345864" y="805912"/>
                </a:cubicBezTo>
                <a:cubicBezTo>
                  <a:pt x="236825" y="842257"/>
                  <a:pt x="371435" y="794953"/>
                  <a:pt x="237375" y="852407"/>
                </a:cubicBezTo>
                <a:cubicBezTo>
                  <a:pt x="222359" y="858842"/>
                  <a:pt x="206378" y="862739"/>
                  <a:pt x="190880" y="867905"/>
                </a:cubicBezTo>
                <a:cubicBezTo>
                  <a:pt x="118046" y="940741"/>
                  <a:pt x="156541" y="896166"/>
                  <a:pt x="82392" y="1007390"/>
                </a:cubicBezTo>
                <a:lnTo>
                  <a:pt x="51396" y="1053885"/>
                </a:lnTo>
                <a:cubicBezTo>
                  <a:pt x="46230" y="1074549"/>
                  <a:pt x="40518" y="1095085"/>
                  <a:pt x="35897" y="1115878"/>
                </a:cubicBezTo>
                <a:cubicBezTo>
                  <a:pt x="30183" y="1141593"/>
                  <a:pt x="26788" y="1167814"/>
                  <a:pt x="20399" y="1193369"/>
                </a:cubicBezTo>
                <a:cubicBezTo>
                  <a:pt x="0" y="1274966"/>
                  <a:pt x="4901" y="1204175"/>
                  <a:pt x="4901" y="1286359"/>
                </a:cubicBezTo>
              </a:path>
            </a:pathLst>
          </a:cu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33528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1000000010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25908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7772400" y="533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29400" y="3048000"/>
            <a:ext cx="2667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If(!(IOPIN1 &amp; ( 1 &lt;&lt; 16)))</a:t>
            </a:r>
          </a:p>
          <a:p>
            <a:r>
              <a:rPr lang="en-US" dirty="0" smtClean="0"/>
              <a:t>    {</a:t>
            </a:r>
          </a:p>
          <a:p>
            <a:pPr algn="ctr"/>
            <a:r>
              <a:rPr lang="en-US" dirty="0" smtClean="0"/>
              <a:t> U0THR = 0x01;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55 0.00301 C -0.08246 0.01572 -0.0842 0.02844 -0.08559 0.04139 C -0.08455 0.08093 -0.08802 0.0978 -0.07725 0.12717 C -0.07517 0.14058 -0.07118 0.15607 -0.06527 0.16763 C -0.06475 0.17017 -0.06198 0.18636 -0.06198 0.18798 C -0.06198 0.24208 -0.06215 0.29642 -0.06371 0.35052 C -0.06371 0.35191 -0.07222 0.3748 -0.07378 0.37989 C -0.08073 0.40301 -0.09184 0.43491 -0.11111 0.44301 C -0.12951 0.45989 -0.15052 0.4696 -0.17205 0.477 C -0.21336 0.47515 -0.2151 0.4874 -0.23489 0.46104 C -0.23698 0.44925 -0.23923 0.43815 -0.24323 0.42728 C -0.24826 0.39399 -0.24618 0.3963 -0.24843 0.34382 C -0.24878 0.33619 -0.25069 0.32879 -0.25173 0.32116 C -0.25225 0.31746 -0.25347 0.30983 -0.25347 0.30983 " pathEditMode="relative" ptsTypes="fffffffffffffA">
                                      <p:cBhvr>
                                        <p:cTn id="93" dur="2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8055 0.00301 C -0.08246 0.01572 -0.0842 0.02844 -0.08559 0.04139 C -0.08455 0.08093 -0.08802 0.0978 -0.07725 0.12717 C -0.07517 0.14058 -0.07118 0.15607 -0.06527 0.16763 C -0.06475 0.17017 -0.06198 0.18636 -0.06198 0.18798 C -0.06198 0.24208 -0.06215 0.29642 -0.06371 0.35052 C -0.06371 0.35191 -0.07222 0.3748 -0.07378 0.37989 C -0.08073 0.40301 -0.09184 0.43491 -0.11111 0.44301 C -0.12951 0.45989 -0.15052 0.4696 -0.17205 0.477 C -0.21336 0.47515 -0.2151 0.4874 -0.23489 0.46104 C -0.23698 0.44925 -0.23923 0.43815 -0.24323 0.42728 C -0.24826 0.39399 -0.24618 0.3963 -0.24843 0.34382 C -0.24878 0.33619 -0.25069 0.32879 -0.25173 0.32116 C -0.25225 0.31746 -0.25347 0.30983 -0.25347 0.30983 " pathEditMode="relative" ptsTypes="fffffffffffffA">
                                      <p:cBhvr>
                                        <p:cTn id="95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build="allAtOnce" animBg="1"/>
      <p:bldP spid="12" grpId="1" uiExpand="1" build="allAtOnce" animBg="1"/>
      <p:bldP spid="12" grpId="2" build="allAtOnce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201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UART PROGRAMMING</vt:lpstr>
      <vt:lpstr>Start and stop bits</vt:lpstr>
      <vt:lpstr>UART Configuration registers</vt:lpstr>
      <vt:lpstr>PINSEL0 REGISTER CONFIG – UART0</vt:lpstr>
      <vt:lpstr>U0LCR configuration</vt:lpstr>
      <vt:lpstr>Baud Rate calculating formula – U0DLL and U0DLM</vt:lpstr>
      <vt:lpstr>Data transmission and receive – U0LSR</vt:lpstr>
      <vt:lpstr>ASCII chart</vt:lpstr>
      <vt:lpstr>UART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PROGRAMMING</dc:title>
  <dc:creator>Dinesh</dc:creator>
  <cp:lastModifiedBy>Dinesh</cp:lastModifiedBy>
  <cp:revision>6</cp:revision>
  <dcterms:created xsi:type="dcterms:W3CDTF">2006-08-16T00:00:00Z</dcterms:created>
  <dcterms:modified xsi:type="dcterms:W3CDTF">2015-02-01T23:06:45Z</dcterms:modified>
</cp:coreProperties>
</file>