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34" r:id="rId2"/>
    <p:sldId id="336" r:id="rId3"/>
    <p:sldId id="338" r:id="rId4"/>
    <p:sldId id="339" r:id="rId5"/>
    <p:sldId id="340" r:id="rId6"/>
    <p:sldId id="341" r:id="rId7"/>
    <p:sldId id="353" r:id="rId8"/>
    <p:sldId id="355" r:id="rId9"/>
    <p:sldId id="346" r:id="rId10"/>
    <p:sldId id="350" r:id="rId11"/>
    <p:sldId id="354" r:id="rId12"/>
    <p:sldId id="351" r:id="rId13"/>
    <p:sldId id="352" r:id="rId14"/>
  </p:sldIdLst>
  <p:sldSz cx="10287000" cy="6858000" type="35mm"/>
  <p:notesSz cx="6858000" cy="9144000"/>
  <p:defaultTextStyle>
    <a:defPPr>
      <a:defRPr lang="en-US"/>
    </a:defPPr>
    <a:lvl1pPr marL="0" algn="l" defTabSz="10314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5716" algn="l" defTabSz="10314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1430" algn="l" defTabSz="10314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7146" algn="l" defTabSz="10314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2861" algn="l" defTabSz="10314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8577" algn="l" defTabSz="10314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94292" algn="l" defTabSz="10314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0007" algn="l" defTabSz="10314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25723" algn="l" defTabSz="10314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504" y="-96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DCDB17-F09E-4623-9EE4-71C07371E02C}" type="doc">
      <dgm:prSet loTypeId="urn:microsoft.com/office/officeart/2005/8/layout/radial4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2078E4D-5462-40A1-9B7D-F6B27936BC7E}">
      <dgm:prSet phldrT="[Text]"/>
      <dgm:spPr/>
      <dgm:t>
        <a:bodyPr/>
        <a:lstStyle/>
        <a:p>
          <a:r>
            <a:rPr lang="en-US" dirty="0" smtClean="0"/>
            <a:t>Featured Domains</a:t>
          </a:r>
          <a:endParaRPr lang="en-US" dirty="0"/>
        </a:p>
      </dgm:t>
    </dgm:pt>
    <dgm:pt modelId="{B0937B65-4AD1-4329-994F-439E4293B85B}" type="parTrans" cxnId="{56F3979E-2256-4954-A123-3B0C93EC8696}">
      <dgm:prSet/>
      <dgm:spPr/>
      <dgm:t>
        <a:bodyPr/>
        <a:lstStyle/>
        <a:p>
          <a:endParaRPr lang="en-US"/>
        </a:p>
      </dgm:t>
    </dgm:pt>
    <dgm:pt modelId="{71D53158-9456-4BBC-9EFF-8820210D6BFC}" type="sibTrans" cxnId="{56F3979E-2256-4954-A123-3B0C93EC8696}">
      <dgm:prSet/>
      <dgm:spPr/>
      <dgm:t>
        <a:bodyPr/>
        <a:lstStyle/>
        <a:p>
          <a:endParaRPr lang="en-US"/>
        </a:p>
      </dgm:t>
    </dgm:pt>
    <dgm:pt modelId="{8EF59959-F732-4A44-8CA2-AEF42795D74F}">
      <dgm:prSet phldrT="[Text]"/>
      <dgm:spPr/>
      <dgm:t>
        <a:bodyPr/>
        <a:lstStyle/>
        <a:p>
          <a:r>
            <a:rPr lang="en-US" dirty="0" smtClean="0"/>
            <a:t>Product design services(Design House)</a:t>
          </a:r>
          <a:endParaRPr lang="en-US" dirty="0"/>
        </a:p>
      </dgm:t>
    </dgm:pt>
    <dgm:pt modelId="{907FE8BA-929C-41EC-8565-B4BB50174A62}" type="parTrans" cxnId="{017BA3D3-D216-42D1-9102-2EC42DFD6783}">
      <dgm:prSet/>
      <dgm:spPr/>
      <dgm:t>
        <a:bodyPr/>
        <a:lstStyle/>
        <a:p>
          <a:endParaRPr lang="en-US"/>
        </a:p>
      </dgm:t>
    </dgm:pt>
    <dgm:pt modelId="{73427A5D-99D3-4AA9-AE26-F4310F744873}" type="sibTrans" cxnId="{017BA3D3-D216-42D1-9102-2EC42DFD6783}">
      <dgm:prSet/>
      <dgm:spPr/>
      <dgm:t>
        <a:bodyPr/>
        <a:lstStyle/>
        <a:p>
          <a:endParaRPr lang="en-US"/>
        </a:p>
      </dgm:t>
    </dgm:pt>
    <dgm:pt modelId="{E05FA24D-25F1-4F85-91DC-1A6B34551D46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Educational Packages</a:t>
          </a:r>
        </a:p>
        <a:p>
          <a:r>
            <a:rPr lang="en-US" dirty="0" smtClean="0"/>
            <a:t>(Development board Manufacturer)</a:t>
          </a:r>
          <a:endParaRPr lang="en-US" dirty="0"/>
        </a:p>
      </dgm:t>
    </dgm:pt>
    <dgm:pt modelId="{2D4309C9-C6CF-4A37-A10D-07F44E53297E}" type="parTrans" cxnId="{C5C644CF-7A2A-4F7C-95E3-8CDEA1EA28E5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6E9E9489-252E-4C56-A91F-18B3F36DDD13}" type="sibTrans" cxnId="{C5C644CF-7A2A-4F7C-95E3-8CDEA1EA28E5}">
      <dgm:prSet/>
      <dgm:spPr/>
      <dgm:t>
        <a:bodyPr/>
        <a:lstStyle/>
        <a:p>
          <a:endParaRPr lang="en-US"/>
        </a:p>
      </dgm:t>
    </dgm:pt>
    <dgm:pt modelId="{4AA4340D-A3F7-483D-817B-CA483780640B}">
      <dgm:prSet phldrT="[Text]"/>
      <dgm:spPr/>
      <dgm:t>
        <a:bodyPr/>
        <a:lstStyle/>
        <a:p>
          <a:r>
            <a:rPr lang="en-US" dirty="0" smtClean="0"/>
            <a:t>IT Solutions</a:t>
          </a:r>
          <a:endParaRPr lang="en-US" dirty="0"/>
        </a:p>
      </dgm:t>
    </dgm:pt>
    <dgm:pt modelId="{EE9BA34F-B1E4-4332-8D1D-596B026018BA}" type="parTrans" cxnId="{AB713865-4DB1-4C3C-B836-EF5CDE18680B}">
      <dgm:prSet/>
      <dgm:spPr/>
      <dgm:t>
        <a:bodyPr/>
        <a:lstStyle/>
        <a:p>
          <a:endParaRPr lang="en-US"/>
        </a:p>
      </dgm:t>
    </dgm:pt>
    <dgm:pt modelId="{EC7D952A-869A-47FC-911C-08573463B9F6}" type="sibTrans" cxnId="{AB713865-4DB1-4C3C-B836-EF5CDE18680B}">
      <dgm:prSet/>
      <dgm:spPr/>
      <dgm:t>
        <a:bodyPr/>
        <a:lstStyle/>
        <a:p>
          <a:endParaRPr lang="en-US"/>
        </a:p>
      </dgm:t>
    </dgm:pt>
    <dgm:pt modelId="{1E3A296B-1881-4593-AC2A-615BF97F6C43}">
      <dgm:prSet phldrT="[Text]"/>
      <dgm:spPr/>
      <dgm:t>
        <a:bodyPr/>
        <a:lstStyle/>
        <a:p>
          <a:r>
            <a:rPr lang="en-US" dirty="0" smtClean="0"/>
            <a:t>PCB  Layout</a:t>
          </a:r>
          <a:endParaRPr lang="en-US" dirty="0"/>
        </a:p>
      </dgm:t>
    </dgm:pt>
    <dgm:pt modelId="{FE65052F-3982-4DAB-90B8-B615AEB84D76}" type="parTrans" cxnId="{40E2A008-FD8F-498F-86A3-41E0DEA0190B}">
      <dgm:prSet/>
      <dgm:spPr/>
      <dgm:t>
        <a:bodyPr/>
        <a:lstStyle/>
        <a:p>
          <a:endParaRPr lang="en-US"/>
        </a:p>
      </dgm:t>
    </dgm:pt>
    <dgm:pt modelId="{DCC1CD67-1CC8-471E-B255-B6E4147AB7BA}" type="sibTrans" cxnId="{40E2A008-FD8F-498F-86A3-41E0DEA0190B}">
      <dgm:prSet/>
      <dgm:spPr/>
      <dgm:t>
        <a:bodyPr/>
        <a:lstStyle/>
        <a:p>
          <a:endParaRPr lang="en-US"/>
        </a:p>
      </dgm:t>
    </dgm:pt>
    <dgm:pt modelId="{416DEE7A-C937-4BF5-AC15-5C91973E1891}">
      <dgm:prSet phldrT="[Text]"/>
      <dgm:spPr/>
      <dgm:t>
        <a:bodyPr/>
        <a:lstStyle/>
        <a:p>
          <a:r>
            <a:rPr lang="en-US" dirty="0" smtClean="0"/>
            <a:t>Training &amp; Course</a:t>
          </a:r>
          <a:endParaRPr lang="en-US" dirty="0"/>
        </a:p>
      </dgm:t>
    </dgm:pt>
    <dgm:pt modelId="{DE4DFA6F-97CD-4CB7-885C-C5D2C5F22745}" type="parTrans" cxnId="{78981B6E-3A06-4043-A8C1-671C4D08181C}">
      <dgm:prSet/>
      <dgm:spPr/>
      <dgm:t>
        <a:bodyPr/>
        <a:lstStyle/>
        <a:p>
          <a:endParaRPr lang="en-US"/>
        </a:p>
      </dgm:t>
    </dgm:pt>
    <dgm:pt modelId="{4DA445A3-FC30-4606-8486-DF942BF55B06}" type="sibTrans" cxnId="{78981B6E-3A06-4043-A8C1-671C4D08181C}">
      <dgm:prSet/>
      <dgm:spPr/>
      <dgm:t>
        <a:bodyPr/>
        <a:lstStyle/>
        <a:p>
          <a:endParaRPr lang="en-US"/>
        </a:p>
      </dgm:t>
    </dgm:pt>
    <dgm:pt modelId="{8DDDBA4D-17A8-4ACF-8C5B-559F3CA89425}">
      <dgm:prSet phldrT="[Text]"/>
      <dgm:spPr/>
      <dgm:t>
        <a:bodyPr/>
        <a:lstStyle/>
        <a:p>
          <a:r>
            <a:rPr lang="en-US" dirty="0" smtClean="0"/>
            <a:t>Animation</a:t>
          </a:r>
          <a:endParaRPr lang="en-US" dirty="0"/>
        </a:p>
      </dgm:t>
    </dgm:pt>
    <dgm:pt modelId="{8DD54D4C-71D7-416A-A652-5FC845A42561}" type="parTrans" cxnId="{B0346FF8-0E63-4E93-A484-34613F3722BB}">
      <dgm:prSet/>
      <dgm:spPr/>
      <dgm:t>
        <a:bodyPr/>
        <a:lstStyle/>
        <a:p>
          <a:endParaRPr lang="en-US"/>
        </a:p>
      </dgm:t>
    </dgm:pt>
    <dgm:pt modelId="{A2B830DC-1AB3-4EA0-8FA6-6BCBDC13FA41}" type="sibTrans" cxnId="{B0346FF8-0E63-4E93-A484-34613F3722BB}">
      <dgm:prSet/>
      <dgm:spPr/>
      <dgm:t>
        <a:bodyPr/>
        <a:lstStyle/>
        <a:p>
          <a:endParaRPr lang="en-US"/>
        </a:p>
      </dgm:t>
    </dgm:pt>
    <dgm:pt modelId="{943D095E-EB8F-4697-8627-19380791FDB2}">
      <dgm:prSet phldrT="[Text]"/>
      <dgm:spPr/>
      <dgm:t>
        <a:bodyPr/>
        <a:lstStyle/>
        <a:p>
          <a:r>
            <a:rPr lang="en-US" dirty="0" smtClean="0"/>
            <a:t>GUI development on JAVA  and  .Net </a:t>
          </a:r>
          <a:endParaRPr lang="en-US" dirty="0"/>
        </a:p>
      </dgm:t>
    </dgm:pt>
    <dgm:pt modelId="{DFC4CE46-E998-4E6D-8A06-05E3D770F4FE}" type="parTrans" cxnId="{D6D2EEF9-1A1C-433A-A557-F50E08D9E97B}">
      <dgm:prSet/>
      <dgm:spPr/>
      <dgm:t>
        <a:bodyPr/>
        <a:lstStyle/>
        <a:p>
          <a:endParaRPr lang="en-US"/>
        </a:p>
      </dgm:t>
    </dgm:pt>
    <dgm:pt modelId="{176510D9-CE2D-4CF9-8D07-57D6FF5261A8}" type="sibTrans" cxnId="{D6D2EEF9-1A1C-433A-A557-F50E08D9E97B}">
      <dgm:prSet/>
      <dgm:spPr/>
      <dgm:t>
        <a:bodyPr/>
        <a:lstStyle/>
        <a:p>
          <a:endParaRPr lang="en-US"/>
        </a:p>
      </dgm:t>
    </dgm:pt>
    <dgm:pt modelId="{EBAB1E70-1DE6-41D1-9E57-92E05274B9E4}" type="pres">
      <dgm:prSet presAssocID="{B0DCDB17-F09E-4623-9EE4-71C07371E02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3BFFEA-93EC-48A6-ACC6-FEB4F957D60B}" type="pres">
      <dgm:prSet presAssocID="{F2078E4D-5462-40A1-9B7D-F6B27936BC7E}" presName="centerShape" presStyleLbl="node0" presStyleIdx="0" presStyleCnt="1"/>
      <dgm:spPr/>
      <dgm:t>
        <a:bodyPr/>
        <a:lstStyle/>
        <a:p>
          <a:endParaRPr lang="en-US"/>
        </a:p>
      </dgm:t>
    </dgm:pt>
    <dgm:pt modelId="{28E1706D-A615-4CCD-85E9-646BB8275981}" type="pres">
      <dgm:prSet presAssocID="{907FE8BA-929C-41EC-8565-B4BB50174A62}" presName="parTrans" presStyleLbl="bgSibTrans2D1" presStyleIdx="0" presStyleCnt="5"/>
      <dgm:spPr/>
      <dgm:t>
        <a:bodyPr/>
        <a:lstStyle/>
        <a:p>
          <a:endParaRPr lang="en-US"/>
        </a:p>
      </dgm:t>
    </dgm:pt>
    <dgm:pt modelId="{B2B4F6C7-AC1E-40FB-825F-622E6E78A8E5}" type="pres">
      <dgm:prSet presAssocID="{8EF59959-F732-4A44-8CA2-AEF42795D74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A48C3-5F37-4B14-BDAC-2C85529A89D6}" type="pres">
      <dgm:prSet presAssocID="{2D4309C9-C6CF-4A37-A10D-07F44E53297E}" presName="parTrans" presStyleLbl="bgSibTrans2D1" presStyleIdx="1" presStyleCnt="5"/>
      <dgm:spPr/>
      <dgm:t>
        <a:bodyPr/>
        <a:lstStyle/>
        <a:p>
          <a:endParaRPr lang="en-US"/>
        </a:p>
      </dgm:t>
    </dgm:pt>
    <dgm:pt modelId="{ECCD8567-C674-425C-9D60-BF9C009F2982}" type="pres">
      <dgm:prSet presAssocID="{E05FA24D-25F1-4F85-91DC-1A6B34551D4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528ACF-0876-4888-A538-8AE642DD299E}" type="pres">
      <dgm:prSet presAssocID="{EE9BA34F-B1E4-4332-8D1D-596B026018BA}" presName="parTrans" presStyleLbl="bgSibTrans2D1" presStyleIdx="2" presStyleCnt="5"/>
      <dgm:spPr/>
      <dgm:t>
        <a:bodyPr/>
        <a:lstStyle/>
        <a:p>
          <a:endParaRPr lang="en-US"/>
        </a:p>
      </dgm:t>
    </dgm:pt>
    <dgm:pt modelId="{1DAFEB6A-A14F-440A-9245-225B29765590}" type="pres">
      <dgm:prSet presAssocID="{4AA4340D-A3F7-483D-817B-CA483780640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150597-5B40-41AD-B5F0-AF0A848E0E9A}" type="pres">
      <dgm:prSet presAssocID="{FE65052F-3982-4DAB-90B8-B615AEB84D76}" presName="parTrans" presStyleLbl="bgSibTrans2D1" presStyleIdx="3" presStyleCnt="5"/>
      <dgm:spPr/>
      <dgm:t>
        <a:bodyPr/>
        <a:lstStyle/>
        <a:p>
          <a:endParaRPr lang="en-US"/>
        </a:p>
      </dgm:t>
    </dgm:pt>
    <dgm:pt modelId="{8F29AD01-9731-4520-B3E2-0740E43EE2C7}" type="pres">
      <dgm:prSet presAssocID="{1E3A296B-1881-4593-AC2A-615BF97F6C4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78468F-F0A6-40F7-B9CC-A0684FEDE613}" type="pres">
      <dgm:prSet presAssocID="{DE4DFA6F-97CD-4CB7-885C-C5D2C5F22745}" presName="parTrans" presStyleLbl="bgSibTrans2D1" presStyleIdx="4" presStyleCnt="5"/>
      <dgm:spPr/>
      <dgm:t>
        <a:bodyPr/>
        <a:lstStyle/>
        <a:p>
          <a:endParaRPr lang="en-US"/>
        </a:p>
      </dgm:t>
    </dgm:pt>
    <dgm:pt modelId="{81814904-E082-436B-A80B-2F8BA2865D1E}" type="pres">
      <dgm:prSet presAssocID="{416DEE7A-C937-4BF5-AC15-5C91973E189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37D1A4-FCBD-4846-AD18-7B505A5A401D}" type="presOf" srcId="{1E3A296B-1881-4593-AC2A-615BF97F6C43}" destId="{8F29AD01-9731-4520-B3E2-0740E43EE2C7}" srcOrd="0" destOrd="0" presId="urn:microsoft.com/office/officeart/2005/8/layout/radial4"/>
    <dgm:cxn modelId="{E975C334-6111-4C01-9B2C-2F5D6A076FC4}" type="presOf" srcId="{416DEE7A-C937-4BF5-AC15-5C91973E1891}" destId="{81814904-E082-436B-A80B-2F8BA2865D1E}" srcOrd="0" destOrd="0" presId="urn:microsoft.com/office/officeart/2005/8/layout/radial4"/>
    <dgm:cxn modelId="{9EED0A54-D3A3-4F28-9C47-41EF390B5E23}" type="presOf" srcId="{F2078E4D-5462-40A1-9B7D-F6B27936BC7E}" destId="{263BFFEA-93EC-48A6-ACC6-FEB4F957D60B}" srcOrd="0" destOrd="0" presId="urn:microsoft.com/office/officeart/2005/8/layout/radial4"/>
    <dgm:cxn modelId="{22B4E435-0E3F-4FB7-B509-EFB3FDE69938}" type="presOf" srcId="{DE4DFA6F-97CD-4CB7-885C-C5D2C5F22745}" destId="{9878468F-F0A6-40F7-B9CC-A0684FEDE613}" srcOrd="0" destOrd="0" presId="urn:microsoft.com/office/officeart/2005/8/layout/radial4"/>
    <dgm:cxn modelId="{4CE3D5F4-CE01-495B-B90D-30FD930A6F9C}" type="presOf" srcId="{2D4309C9-C6CF-4A37-A10D-07F44E53297E}" destId="{08AA48C3-5F37-4B14-BDAC-2C85529A89D6}" srcOrd="0" destOrd="0" presId="urn:microsoft.com/office/officeart/2005/8/layout/radial4"/>
    <dgm:cxn modelId="{50916B33-A5AA-44D5-B92A-369965DEE0D6}" type="presOf" srcId="{907FE8BA-929C-41EC-8565-B4BB50174A62}" destId="{28E1706D-A615-4CCD-85E9-646BB8275981}" srcOrd="0" destOrd="0" presId="urn:microsoft.com/office/officeart/2005/8/layout/radial4"/>
    <dgm:cxn modelId="{300F90EE-2E66-4DF8-9861-68DBBB041DB3}" type="presOf" srcId="{EE9BA34F-B1E4-4332-8D1D-596B026018BA}" destId="{36528ACF-0876-4888-A538-8AE642DD299E}" srcOrd="0" destOrd="0" presId="urn:microsoft.com/office/officeart/2005/8/layout/radial4"/>
    <dgm:cxn modelId="{4EFBEF88-74C4-43BB-B850-C2D8D0650038}" type="presOf" srcId="{4AA4340D-A3F7-483D-817B-CA483780640B}" destId="{1DAFEB6A-A14F-440A-9245-225B29765590}" srcOrd="0" destOrd="0" presId="urn:microsoft.com/office/officeart/2005/8/layout/radial4"/>
    <dgm:cxn modelId="{6E2E6CC4-39BF-498D-935B-8D4AC0FC1B05}" type="presOf" srcId="{FE65052F-3982-4DAB-90B8-B615AEB84D76}" destId="{F1150597-5B40-41AD-B5F0-AF0A848E0E9A}" srcOrd="0" destOrd="0" presId="urn:microsoft.com/office/officeart/2005/8/layout/radial4"/>
    <dgm:cxn modelId="{9BFE40C0-3CE8-4BD9-92E2-AC855DC05EDA}" type="presOf" srcId="{8EF59959-F732-4A44-8CA2-AEF42795D74F}" destId="{B2B4F6C7-AC1E-40FB-825F-622E6E78A8E5}" srcOrd="0" destOrd="0" presId="urn:microsoft.com/office/officeart/2005/8/layout/radial4"/>
    <dgm:cxn modelId="{017BA3D3-D216-42D1-9102-2EC42DFD6783}" srcId="{F2078E4D-5462-40A1-9B7D-F6B27936BC7E}" destId="{8EF59959-F732-4A44-8CA2-AEF42795D74F}" srcOrd="0" destOrd="0" parTransId="{907FE8BA-929C-41EC-8565-B4BB50174A62}" sibTransId="{73427A5D-99D3-4AA9-AE26-F4310F744873}"/>
    <dgm:cxn modelId="{662818AB-2A92-4821-ABC5-5A1DB38959F4}" type="presOf" srcId="{E05FA24D-25F1-4F85-91DC-1A6B34551D46}" destId="{ECCD8567-C674-425C-9D60-BF9C009F2982}" srcOrd="0" destOrd="0" presId="urn:microsoft.com/office/officeart/2005/8/layout/radial4"/>
    <dgm:cxn modelId="{40E2A008-FD8F-498F-86A3-41E0DEA0190B}" srcId="{F2078E4D-5462-40A1-9B7D-F6B27936BC7E}" destId="{1E3A296B-1881-4593-AC2A-615BF97F6C43}" srcOrd="3" destOrd="0" parTransId="{FE65052F-3982-4DAB-90B8-B615AEB84D76}" sibTransId="{DCC1CD67-1CC8-471E-B255-B6E4147AB7BA}"/>
    <dgm:cxn modelId="{C5C644CF-7A2A-4F7C-95E3-8CDEA1EA28E5}" srcId="{F2078E4D-5462-40A1-9B7D-F6B27936BC7E}" destId="{E05FA24D-25F1-4F85-91DC-1A6B34551D46}" srcOrd="1" destOrd="0" parTransId="{2D4309C9-C6CF-4A37-A10D-07F44E53297E}" sibTransId="{6E9E9489-252E-4C56-A91F-18B3F36DDD13}"/>
    <dgm:cxn modelId="{AB713865-4DB1-4C3C-B836-EF5CDE18680B}" srcId="{F2078E4D-5462-40A1-9B7D-F6B27936BC7E}" destId="{4AA4340D-A3F7-483D-817B-CA483780640B}" srcOrd="2" destOrd="0" parTransId="{EE9BA34F-B1E4-4332-8D1D-596B026018BA}" sibTransId="{EC7D952A-869A-47FC-911C-08573463B9F6}"/>
    <dgm:cxn modelId="{C6BA43AD-2760-4ADD-857F-66B603D8BD19}" type="presOf" srcId="{B0DCDB17-F09E-4623-9EE4-71C07371E02C}" destId="{EBAB1E70-1DE6-41D1-9E57-92E05274B9E4}" srcOrd="0" destOrd="0" presId="urn:microsoft.com/office/officeart/2005/8/layout/radial4"/>
    <dgm:cxn modelId="{491C4764-DFB6-428F-B982-C51219C833B6}" type="presOf" srcId="{943D095E-EB8F-4697-8627-19380791FDB2}" destId="{1DAFEB6A-A14F-440A-9245-225B29765590}" srcOrd="0" destOrd="2" presId="urn:microsoft.com/office/officeart/2005/8/layout/radial4"/>
    <dgm:cxn modelId="{B0346FF8-0E63-4E93-A484-34613F3722BB}" srcId="{4AA4340D-A3F7-483D-817B-CA483780640B}" destId="{8DDDBA4D-17A8-4ACF-8C5B-559F3CA89425}" srcOrd="0" destOrd="0" parTransId="{8DD54D4C-71D7-416A-A652-5FC845A42561}" sibTransId="{A2B830DC-1AB3-4EA0-8FA6-6BCBDC13FA41}"/>
    <dgm:cxn modelId="{D6D2EEF9-1A1C-433A-A557-F50E08D9E97B}" srcId="{4AA4340D-A3F7-483D-817B-CA483780640B}" destId="{943D095E-EB8F-4697-8627-19380791FDB2}" srcOrd="1" destOrd="0" parTransId="{DFC4CE46-E998-4E6D-8A06-05E3D770F4FE}" sibTransId="{176510D9-CE2D-4CF9-8D07-57D6FF5261A8}"/>
    <dgm:cxn modelId="{78981B6E-3A06-4043-A8C1-671C4D08181C}" srcId="{F2078E4D-5462-40A1-9B7D-F6B27936BC7E}" destId="{416DEE7A-C937-4BF5-AC15-5C91973E1891}" srcOrd="4" destOrd="0" parTransId="{DE4DFA6F-97CD-4CB7-885C-C5D2C5F22745}" sibTransId="{4DA445A3-FC30-4606-8486-DF942BF55B06}"/>
    <dgm:cxn modelId="{56F3979E-2256-4954-A123-3B0C93EC8696}" srcId="{B0DCDB17-F09E-4623-9EE4-71C07371E02C}" destId="{F2078E4D-5462-40A1-9B7D-F6B27936BC7E}" srcOrd="0" destOrd="0" parTransId="{B0937B65-4AD1-4329-994F-439E4293B85B}" sibTransId="{71D53158-9456-4BBC-9EFF-8820210D6BFC}"/>
    <dgm:cxn modelId="{476E5B71-45AF-474A-96E8-C1356EBCBFBD}" type="presOf" srcId="{8DDDBA4D-17A8-4ACF-8C5B-559F3CA89425}" destId="{1DAFEB6A-A14F-440A-9245-225B29765590}" srcOrd="0" destOrd="1" presId="urn:microsoft.com/office/officeart/2005/8/layout/radial4"/>
    <dgm:cxn modelId="{B0FFA06D-4561-4FDE-ADA7-A0110AE1945F}" type="presParOf" srcId="{EBAB1E70-1DE6-41D1-9E57-92E05274B9E4}" destId="{263BFFEA-93EC-48A6-ACC6-FEB4F957D60B}" srcOrd="0" destOrd="0" presId="urn:microsoft.com/office/officeart/2005/8/layout/radial4"/>
    <dgm:cxn modelId="{4CEC0148-E250-4C24-932F-1A3B46CEDD88}" type="presParOf" srcId="{EBAB1E70-1DE6-41D1-9E57-92E05274B9E4}" destId="{28E1706D-A615-4CCD-85E9-646BB8275981}" srcOrd="1" destOrd="0" presId="urn:microsoft.com/office/officeart/2005/8/layout/radial4"/>
    <dgm:cxn modelId="{562C4108-632F-4399-954B-E321398480B6}" type="presParOf" srcId="{EBAB1E70-1DE6-41D1-9E57-92E05274B9E4}" destId="{B2B4F6C7-AC1E-40FB-825F-622E6E78A8E5}" srcOrd="2" destOrd="0" presId="urn:microsoft.com/office/officeart/2005/8/layout/radial4"/>
    <dgm:cxn modelId="{E2280F6C-1E8E-4AC4-BC59-E16394D67B05}" type="presParOf" srcId="{EBAB1E70-1DE6-41D1-9E57-92E05274B9E4}" destId="{08AA48C3-5F37-4B14-BDAC-2C85529A89D6}" srcOrd="3" destOrd="0" presId="urn:microsoft.com/office/officeart/2005/8/layout/radial4"/>
    <dgm:cxn modelId="{2603D48A-E9C4-4B8F-A972-C472BA93A65F}" type="presParOf" srcId="{EBAB1E70-1DE6-41D1-9E57-92E05274B9E4}" destId="{ECCD8567-C674-425C-9D60-BF9C009F2982}" srcOrd="4" destOrd="0" presId="urn:microsoft.com/office/officeart/2005/8/layout/radial4"/>
    <dgm:cxn modelId="{4E506B4E-BFCD-4705-9414-543EAE4A1784}" type="presParOf" srcId="{EBAB1E70-1DE6-41D1-9E57-92E05274B9E4}" destId="{36528ACF-0876-4888-A538-8AE642DD299E}" srcOrd="5" destOrd="0" presId="urn:microsoft.com/office/officeart/2005/8/layout/radial4"/>
    <dgm:cxn modelId="{91FC29C5-F330-4BFB-8C57-535E029652B8}" type="presParOf" srcId="{EBAB1E70-1DE6-41D1-9E57-92E05274B9E4}" destId="{1DAFEB6A-A14F-440A-9245-225B29765590}" srcOrd="6" destOrd="0" presId="urn:microsoft.com/office/officeart/2005/8/layout/radial4"/>
    <dgm:cxn modelId="{1BE90088-0525-4855-A1BF-9410D5DB7EE6}" type="presParOf" srcId="{EBAB1E70-1DE6-41D1-9E57-92E05274B9E4}" destId="{F1150597-5B40-41AD-B5F0-AF0A848E0E9A}" srcOrd="7" destOrd="0" presId="urn:microsoft.com/office/officeart/2005/8/layout/radial4"/>
    <dgm:cxn modelId="{9DC39D33-A726-4C75-B464-C3D5C4D0F194}" type="presParOf" srcId="{EBAB1E70-1DE6-41D1-9E57-92E05274B9E4}" destId="{8F29AD01-9731-4520-B3E2-0740E43EE2C7}" srcOrd="8" destOrd="0" presId="urn:microsoft.com/office/officeart/2005/8/layout/radial4"/>
    <dgm:cxn modelId="{05AE035D-2433-4B5D-824C-D100E1110FA9}" type="presParOf" srcId="{EBAB1E70-1DE6-41D1-9E57-92E05274B9E4}" destId="{9878468F-F0A6-40F7-B9CC-A0684FEDE613}" srcOrd="9" destOrd="0" presId="urn:microsoft.com/office/officeart/2005/8/layout/radial4"/>
    <dgm:cxn modelId="{77604A37-0EB4-4D8D-B994-39276F89F70E}" type="presParOf" srcId="{EBAB1E70-1DE6-41D1-9E57-92E05274B9E4}" destId="{81814904-E082-436B-A80B-2F8BA2865D1E}" srcOrd="10" destOrd="0" presId="urn:microsoft.com/office/officeart/2005/8/layout/radial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98569-0077-4CEF-9198-95A7F3D089F1}" type="datetimeFigureOut">
              <a:rPr lang="en-US" smtClean="0"/>
              <a:pPr/>
              <a:t>6/8/2017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FA5D6-5604-47DB-91AA-144F071B1AD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A6AC9B-AF91-4BF1-BFCA-FF2060AF6CE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261479-3440-4A57-9167-A7C3B19DD92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8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5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6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8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94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10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25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41"/>
            <a:ext cx="231457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41"/>
            <a:ext cx="67722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2"/>
            <a:ext cx="8743950" cy="1362074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5"/>
            <a:ext cx="8743950" cy="1500187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1571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314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71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628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85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942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100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257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2"/>
            <a:ext cx="4543425" cy="452596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2"/>
            <a:ext cx="4543425" cy="452596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5"/>
            <a:ext cx="4545211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716" indent="0">
              <a:buNone/>
              <a:defRPr sz="2200" b="1"/>
            </a:lvl2pPr>
            <a:lvl3pPr marL="1031430" indent="0">
              <a:buNone/>
              <a:defRPr sz="2000" b="1"/>
            </a:lvl3pPr>
            <a:lvl4pPr marL="1547146" indent="0">
              <a:buNone/>
              <a:defRPr sz="1800" b="1"/>
            </a:lvl4pPr>
            <a:lvl5pPr marL="2062861" indent="0">
              <a:buNone/>
              <a:defRPr sz="1800" b="1"/>
            </a:lvl5pPr>
            <a:lvl6pPr marL="2578577" indent="0">
              <a:buNone/>
              <a:defRPr sz="1800" b="1"/>
            </a:lvl6pPr>
            <a:lvl7pPr marL="3094292" indent="0">
              <a:buNone/>
              <a:defRPr sz="1800" b="1"/>
            </a:lvl7pPr>
            <a:lvl8pPr marL="3610007" indent="0">
              <a:buNone/>
              <a:defRPr sz="1800" b="1"/>
            </a:lvl8pPr>
            <a:lvl9pPr marL="412572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1" cy="395128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7" y="1535115"/>
            <a:ext cx="4546997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716" indent="0">
              <a:buNone/>
              <a:defRPr sz="2200" b="1"/>
            </a:lvl2pPr>
            <a:lvl3pPr marL="1031430" indent="0">
              <a:buNone/>
              <a:defRPr sz="2000" b="1"/>
            </a:lvl3pPr>
            <a:lvl4pPr marL="1547146" indent="0">
              <a:buNone/>
              <a:defRPr sz="1800" b="1"/>
            </a:lvl4pPr>
            <a:lvl5pPr marL="2062861" indent="0">
              <a:buNone/>
              <a:defRPr sz="1800" b="1"/>
            </a:lvl5pPr>
            <a:lvl6pPr marL="2578577" indent="0">
              <a:buNone/>
              <a:defRPr sz="1800" b="1"/>
            </a:lvl6pPr>
            <a:lvl7pPr marL="3094292" indent="0">
              <a:buNone/>
              <a:defRPr sz="1800" b="1"/>
            </a:lvl7pPr>
            <a:lvl8pPr marL="3610007" indent="0">
              <a:buNone/>
              <a:defRPr sz="1800" b="1"/>
            </a:lvl8pPr>
            <a:lvl9pPr marL="412572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7" y="2174875"/>
            <a:ext cx="4546997" cy="395128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6/8/2017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6/8/2017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6/8/2017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3" y="273051"/>
            <a:ext cx="3384352" cy="11620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2" y="273052"/>
            <a:ext cx="5750719" cy="585311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3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15716" indent="0">
              <a:buNone/>
              <a:defRPr sz="1300"/>
            </a:lvl2pPr>
            <a:lvl3pPr marL="1031430" indent="0">
              <a:buNone/>
              <a:defRPr sz="1100"/>
            </a:lvl3pPr>
            <a:lvl4pPr marL="1547146" indent="0">
              <a:buNone/>
              <a:defRPr sz="1000"/>
            </a:lvl4pPr>
            <a:lvl5pPr marL="2062861" indent="0">
              <a:buNone/>
              <a:defRPr sz="1000"/>
            </a:lvl5pPr>
            <a:lvl6pPr marL="2578577" indent="0">
              <a:buNone/>
              <a:defRPr sz="1000"/>
            </a:lvl6pPr>
            <a:lvl7pPr marL="3094292" indent="0">
              <a:buNone/>
              <a:defRPr sz="1000"/>
            </a:lvl7pPr>
            <a:lvl8pPr marL="3610007" indent="0">
              <a:buNone/>
              <a:defRPr sz="1000"/>
            </a:lvl8pPr>
            <a:lvl9pPr marL="412572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1"/>
            <a:ext cx="6172200" cy="56673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600"/>
            </a:lvl1pPr>
            <a:lvl2pPr marL="515716" indent="0">
              <a:buNone/>
              <a:defRPr sz="3100"/>
            </a:lvl2pPr>
            <a:lvl3pPr marL="1031430" indent="0">
              <a:buNone/>
              <a:defRPr sz="2700"/>
            </a:lvl3pPr>
            <a:lvl4pPr marL="1547146" indent="0">
              <a:buNone/>
              <a:defRPr sz="2200"/>
            </a:lvl4pPr>
            <a:lvl5pPr marL="2062861" indent="0">
              <a:buNone/>
              <a:defRPr sz="2200"/>
            </a:lvl5pPr>
            <a:lvl6pPr marL="2578577" indent="0">
              <a:buNone/>
              <a:defRPr sz="2200"/>
            </a:lvl6pPr>
            <a:lvl7pPr marL="3094292" indent="0">
              <a:buNone/>
              <a:defRPr sz="2200"/>
            </a:lvl7pPr>
            <a:lvl8pPr marL="3610007" indent="0">
              <a:buNone/>
              <a:defRPr sz="2200"/>
            </a:lvl8pPr>
            <a:lvl9pPr marL="4125723" indent="0">
              <a:buNone/>
              <a:defRPr sz="22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40"/>
            <a:ext cx="61722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15716" indent="0">
              <a:buNone/>
              <a:defRPr sz="1300"/>
            </a:lvl2pPr>
            <a:lvl3pPr marL="1031430" indent="0">
              <a:buNone/>
              <a:defRPr sz="1100"/>
            </a:lvl3pPr>
            <a:lvl4pPr marL="1547146" indent="0">
              <a:buNone/>
              <a:defRPr sz="1000"/>
            </a:lvl4pPr>
            <a:lvl5pPr marL="2062861" indent="0">
              <a:buNone/>
              <a:defRPr sz="1000"/>
            </a:lvl5pPr>
            <a:lvl6pPr marL="2578577" indent="0">
              <a:buNone/>
              <a:defRPr sz="1000"/>
            </a:lvl6pPr>
            <a:lvl7pPr marL="3094292" indent="0">
              <a:buNone/>
              <a:defRPr sz="1000"/>
            </a:lvl7pPr>
            <a:lvl8pPr marL="3610007" indent="0">
              <a:buNone/>
              <a:defRPr sz="1000"/>
            </a:lvl8pPr>
            <a:lvl9pPr marL="412572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3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0" y="274639"/>
            <a:ext cx="9258300" cy="1143000"/>
          </a:xfrm>
          <a:prstGeom prst="rect">
            <a:avLst/>
          </a:prstGeom>
        </p:spPr>
        <p:txBody>
          <a:bodyPr vert="horz" lIns="103143" tIns="51571" rIns="103143" bIns="5157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00202"/>
            <a:ext cx="9258300" cy="4525963"/>
          </a:xfrm>
          <a:prstGeom prst="rect">
            <a:avLst/>
          </a:prstGeom>
        </p:spPr>
        <p:txBody>
          <a:bodyPr vert="horz" lIns="103143" tIns="51571" rIns="103143" bIns="5157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356353"/>
            <a:ext cx="2400300" cy="365125"/>
          </a:xfrm>
          <a:prstGeom prst="rect">
            <a:avLst/>
          </a:prstGeom>
        </p:spPr>
        <p:txBody>
          <a:bodyPr vert="horz" lIns="103143" tIns="51571" rIns="103143" bIns="5157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75FA-5FC6-4E83-A26F-297B1FAF5EB6}" type="datetimeFigureOut">
              <a:rPr lang="en-US" smtClean="0"/>
              <a:pPr/>
              <a:t>6/8/2017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6356353"/>
            <a:ext cx="3257550" cy="365125"/>
          </a:xfrm>
          <a:prstGeom prst="rect">
            <a:avLst/>
          </a:prstGeom>
        </p:spPr>
        <p:txBody>
          <a:bodyPr vert="horz" lIns="103143" tIns="51571" rIns="103143" bIns="5157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56353"/>
            <a:ext cx="2400300" cy="365125"/>
          </a:xfrm>
          <a:prstGeom prst="rect">
            <a:avLst/>
          </a:prstGeom>
        </p:spPr>
        <p:txBody>
          <a:bodyPr vert="horz" lIns="103143" tIns="51571" rIns="103143" bIns="5157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3143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6786" indent="-386786" algn="l" defTabSz="103143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8037" indent="-322322" algn="l" defTabSz="103143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89289" indent="-257857" algn="l" defTabSz="103143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5004" indent="-257857" algn="l" defTabSz="103143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20719" indent="-257857" algn="l" defTabSz="103143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36434" indent="-257857" algn="l" defTabSz="103143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52150" indent="-257857" algn="l" defTabSz="103143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67865" indent="-257857" algn="l" defTabSz="103143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3580" indent="-257857" algn="l" defTabSz="103143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14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5716" algn="l" defTabSz="10314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1430" algn="l" defTabSz="10314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7146" algn="l" defTabSz="10314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2861" algn="l" defTabSz="10314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8577" algn="l" defTabSz="10314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4292" algn="l" defTabSz="10314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0007" algn="l" defTabSz="10314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25723" algn="l" defTabSz="10314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hyperlink" Target="http://www.google.co.in/imgres?imgurl=http://www.iiap.res.in/ihy/img/Isro-logo.jpg&amp;imgrefurl=http://www.iiap.res.in/ihy/&amp;h=196&amp;w=208&amp;sz=19&amp;tbnid=SdMIKy9eNNZbcM:&amp;tbnh=99&amp;tbnw=105&amp;prev=/images?q=ISRO+++logo&amp;hl=en&amp;usg=__GgaGx9QFaiCKI1pAqIAdU0kG7lY=&amp;ei=DAKISta8JNaGkQWi_enCBw&amp;sa=X&amp;oi=image_result&amp;resnum=3&amp;ct=image" TargetMode="External"/><Relationship Id="rId7" Type="http://schemas.openxmlformats.org/officeDocument/2006/relationships/image" Target="../media/image1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hyperlink" Target="http://www.google.co.in/imgres?imgurl=http://oceanic11.files.wordpress.com/2008/05/logo.gif&amp;imgrefurl=http://rapidraja.blogspot.com/2009/01/anna-university-be-btech-engineering.html&amp;h=570&amp;w=553&amp;sz=10&amp;tbnid=XhI9MJgU_88F-M:&amp;tbnh=134&amp;tbnw=130&amp;prev=/images?q=anna+university+++logo&amp;hl=en&amp;usg=__sYDUB8SYTPSZY_ch_MG1-NsJwOE=&amp;ei=MAKIStyqE6f66gO0mfX6Aw&amp;sa=X&amp;oi=image_result&amp;resnum=1&amp;ct=image" TargetMode="External"/><Relationship Id="rId4" Type="http://schemas.openxmlformats.org/officeDocument/2006/relationships/image" Target="../media/image11.jpeg"/><Relationship Id="rId9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000" dirty="0" smtClean="0"/>
              <a:t>An Outlook of PANTECH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500030" y="1142984"/>
            <a:ext cx="92583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 OUR ESTEEMED CUSTOMERS</a:t>
            </a:r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09" y="2647960"/>
            <a:ext cx="1559124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6" descr="http://www.iiap.res.in/ihy/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72260" y="2647960"/>
            <a:ext cx="2103834" cy="176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8" descr="http://rapidraja.blogspot.com/2009/01/anna-university-be-btech-engineering.html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57609" y="2419360"/>
            <a:ext cx="1971675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3" name="Picture 8" descr="l&amp;t.jp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14410" y="4857760"/>
            <a:ext cx="1403747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4" name="Picture 9" descr="wipro.jp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300509" y="4629159"/>
            <a:ext cx="1210866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5" name="Picture 10" descr="al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957984" y="4438659"/>
            <a:ext cx="15430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68" y="2428868"/>
            <a:ext cx="92583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And, 40% of Technological Institutions in South India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Wings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600201"/>
            <a:ext cx="9667280" cy="4525963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Own Branches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CHENNAI</a:t>
            </a:r>
            <a:endParaRPr lang="en-US" dirty="0" smtClean="0">
              <a:solidFill>
                <a:srgbClr val="FF0000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MADURAI</a:t>
            </a:r>
            <a:endParaRPr lang="en-US" dirty="0" smtClean="0">
              <a:solidFill>
                <a:srgbClr val="FF0000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COIMBATORE</a:t>
            </a:r>
            <a:endParaRPr lang="en-US" dirty="0" smtClean="0">
              <a:solidFill>
                <a:srgbClr val="FF0000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HYDERABAD</a:t>
            </a:r>
            <a:endParaRPr lang="en-US" dirty="0" smtClean="0">
              <a:solidFill>
                <a:srgbClr val="FF0000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COCHIN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PUNE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TRICHY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NELLAI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VIJAYAWADA</a:t>
            </a:r>
          </a:p>
          <a:p>
            <a:pPr lvl="1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6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:\Users\admin\Desktop\tn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4414"/>
            <a:ext cx="10293627" cy="68535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Company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dirty="0" smtClean="0"/>
              <a:t>ORIGIN: </a:t>
            </a:r>
            <a:r>
              <a:rPr lang="en-US" b="1" dirty="0" smtClean="0"/>
              <a:t>August 2004.</a:t>
            </a:r>
          </a:p>
          <a:p>
            <a:pPr eaLnBrk="1" hangingPunct="1">
              <a:buFont typeface="Arial" charset="0"/>
              <a:buNone/>
            </a:pPr>
            <a:r>
              <a:rPr lang="en-US" b="1" dirty="0" smtClean="0"/>
              <a:t>      4 techno Entrepreneurs, UG class mates</a:t>
            </a:r>
          </a:p>
          <a:p>
            <a:pPr eaLnBrk="1" hangingPunct="1">
              <a:buFont typeface="Arial" charset="0"/>
              <a:buNone/>
            </a:pPr>
            <a:endParaRPr lang="en-US" b="1" dirty="0" smtClean="0"/>
          </a:p>
          <a:p>
            <a:pPr eaLnBrk="1" hangingPunct="1"/>
            <a:r>
              <a:rPr lang="en-US" dirty="0" smtClean="0"/>
              <a:t>Core Competency: </a:t>
            </a:r>
            <a:r>
              <a:rPr lang="en-US" b="1" dirty="0" smtClean="0"/>
              <a:t>Embedded Systems, DSP, VLSI, Power Electronics and IT .</a:t>
            </a:r>
          </a:p>
          <a:p>
            <a:pPr eaLnBrk="1" hangingPunct="1">
              <a:buFont typeface="Arial" charset="0"/>
              <a:buNone/>
            </a:pPr>
            <a:endParaRPr lang="en-US" b="1" dirty="0" smtClean="0"/>
          </a:p>
          <a:p>
            <a:pPr eaLnBrk="1" hangingPunct="1"/>
            <a:r>
              <a:rPr lang="en-US" dirty="0" smtClean="0"/>
              <a:t>Head Count: </a:t>
            </a:r>
            <a:r>
              <a:rPr lang="en-US" b="1" dirty="0" smtClean="0"/>
              <a:t>150+ members(in all its 9 facilities).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Business Model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514350" y="1600201"/>
          <a:ext cx="92583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124200"/>
            <a:ext cx="9258300" cy="685800"/>
          </a:xfrm>
        </p:spPr>
        <p:txBody>
          <a:bodyPr>
            <a:normAutofit fontScale="90000"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>
              <a:defRPr/>
            </a:pPr>
            <a:r>
              <a:rPr lang="en-US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Our Core Strengths…..</a:t>
            </a:r>
            <a:br>
              <a:rPr lang="en-US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</a:br>
            <a:endParaRPr lang="en-US" dirty="0">
              <a:ln/>
              <a:solidFill>
                <a:schemeClr val="accent5">
                  <a:tint val="50000"/>
                  <a:satMod val="18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46F985B-5033-4654-A4F8-D8D40F073D53}" type="datetime9">
              <a:rPr lang="en-US" smtClean="0"/>
              <a:pPr>
                <a:defRPr/>
              </a:pPr>
              <a:t>6/8/2017 9:29:22 AM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Product Design Services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IN" smtClean="0"/>
              <a:t>Concept design</a:t>
            </a:r>
            <a:endParaRPr lang="en-US" smtClean="0"/>
          </a:p>
          <a:p>
            <a:pPr>
              <a:buFont typeface="Wingdings" pitchFamily="2" charset="2"/>
              <a:buChar char="ü"/>
            </a:pPr>
            <a:r>
              <a:rPr lang="en-IN" smtClean="0"/>
              <a:t>Schematic Design</a:t>
            </a:r>
            <a:endParaRPr lang="en-US" smtClean="0"/>
          </a:p>
          <a:p>
            <a:pPr>
              <a:buFont typeface="Wingdings" pitchFamily="2" charset="2"/>
              <a:buChar char="ü"/>
            </a:pPr>
            <a:r>
              <a:rPr lang="en-IN" smtClean="0"/>
              <a:t>Layout Design</a:t>
            </a:r>
            <a:endParaRPr lang="en-US" smtClean="0"/>
          </a:p>
          <a:p>
            <a:pPr>
              <a:buFont typeface="Wingdings" pitchFamily="2" charset="2"/>
              <a:buChar char="ü"/>
            </a:pPr>
            <a:r>
              <a:rPr lang="en-IN" smtClean="0"/>
              <a:t>Prototype Manufacturing</a:t>
            </a:r>
            <a:endParaRPr lang="en-US" smtClean="0"/>
          </a:p>
          <a:p>
            <a:pPr>
              <a:buFont typeface="Wingdings" pitchFamily="2" charset="2"/>
              <a:buChar char="ü"/>
            </a:pPr>
            <a:r>
              <a:rPr lang="en-IN" smtClean="0"/>
              <a:t>Source Code Development</a:t>
            </a:r>
            <a:endParaRPr lang="en-US" smtClean="0"/>
          </a:p>
          <a:p>
            <a:pPr>
              <a:buFont typeface="Wingdings" pitchFamily="2" charset="2"/>
              <a:buChar char="ü"/>
            </a:pPr>
            <a:r>
              <a:rPr lang="en-IN" smtClean="0"/>
              <a:t>Testing</a:t>
            </a:r>
            <a:endParaRPr lang="en-US" smtClean="0"/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46F985B-5033-4654-A4F8-D8D40F073D53}" type="datetime9">
              <a:rPr lang="en-US" smtClean="0"/>
              <a:pPr>
                <a:defRPr/>
              </a:pPr>
              <a:t>6/8/2017 9:29:23 AM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Processor architectures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Microcontrollers (Microchip, </a:t>
            </a:r>
            <a:r>
              <a:rPr lang="en-IN" dirty="0" err="1" smtClean="0"/>
              <a:t>Renesas</a:t>
            </a:r>
            <a:r>
              <a:rPr lang="en-IN" dirty="0" smtClean="0"/>
              <a:t>, </a:t>
            </a:r>
            <a:r>
              <a:rPr lang="en-IN" dirty="0" err="1" smtClean="0"/>
              <a:t>Freescale</a:t>
            </a:r>
            <a:r>
              <a:rPr lang="en-IN" dirty="0" smtClean="0"/>
              <a:t>, Atmel AVR, ARM, </a:t>
            </a:r>
            <a:r>
              <a:rPr lang="en-IN" dirty="0" err="1" smtClean="0"/>
              <a:t>PSoC</a:t>
            </a:r>
            <a:r>
              <a:rPr lang="en-IN" dirty="0" smtClean="0"/>
              <a:t>, MSP 430)</a:t>
            </a:r>
            <a:endParaRPr lang="en-US" dirty="0" smtClean="0"/>
          </a:p>
          <a:p>
            <a:r>
              <a:rPr lang="en-IN" dirty="0" smtClean="0"/>
              <a:t>DSP’s/DSC’s (Black fin, SHARC,TMS5X  &amp; TMS6X).</a:t>
            </a:r>
            <a:endParaRPr lang="en-US" dirty="0" smtClean="0"/>
          </a:p>
          <a:p>
            <a:r>
              <a:rPr lang="en-IN" dirty="0" smtClean="0"/>
              <a:t>CPLD’s/FPGA’s(</a:t>
            </a:r>
            <a:r>
              <a:rPr lang="en-IN" dirty="0" err="1" smtClean="0"/>
              <a:t>Xilinx,Altera</a:t>
            </a:r>
            <a:r>
              <a:rPr lang="en-IN" dirty="0" smtClean="0"/>
              <a:t>)</a:t>
            </a:r>
          </a:p>
          <a:p>
            <a:r>
              <a:rPr lang="en-US" dirty="0" smtClean="0"/>
              <a:t>Power Electronics &amp; </a:t>
            </a:r>
            <a:r>
              <a:rPr lang="en-US" dirty="0" smtClean="0"/>
              <a:t>Drives</a:t>
            </a:r>
          </a:p>
          <a:p>
            <a:r>
              <a:rPr lang="en-US" dirty="0" smtClean="0"/>
              <a:t>Extensive R &amp; D in Renewable energy sources vis-à-vis, Wind energy, Solar Energy.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46F985B-5033-4654-A4F8-D8D40F073D53}" type="datetime9">
              <a:rPr lang="en-US" smtClean="0"/>
              <a:pPr>
                <a:defRPr/>
              </a:pPr>
              <a:t>6/8/2017 9:32:05 AM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Real Time  projects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2"/>
            <a:ext cx="9258300" cy="504350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based Patient Monitoring integrated with SAP cloud.</a:t>
            </a:r>
          </a:p>
          <a:p>
            <a:r>
              <a:rPr lang="en-US" dirty="0" smtClean="0"/>
              <a:t>Installed and commissioned high efficient Solar Plants in GCT Coimbatore, and CIT </a:t>
            </a:r>
            <a:r>
              <a:rPr lang="en-US" dirty="0" smtClean="0"/>
              <a:t>C</a:t>
            </a:r>
            <a:r>
              <a:rPr lang="en-US" dirty="0" smtClean="0"/>
              <a:t>oimbatore.</a:t>
            </a:r>
          </a:p>
          <a:p>
            <a:r>
              <a:rPr lang="en-US" dirty="0" smtClean="0"/>
              <a:t>Designed  a 10Kg stepper motor based centrifuge for a project executed by SSN engineering College in association with IGCAR, </a:t>
            </a:r>
            <a:r>
              <a:rPr lang="en-US" dirty="0" err="1" smtClean="0"/>
              <a:t>Kalpakkam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Esteemed Clients</a:t>
            </a:r>
            <a:br>
              <a:rPr lang="en-US" dirty="0" smtClean="0"/>
            </a:br>
            <a:r>
              <a:rPr lang="en-US" dirty="0" smtClean="0"/>
              <a:t>- Training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Anna University</a:t>
            </a:r>
          </a:p>
          <a:p>
            <a:r>
              <a:rPr lang="en-US" dirty="0" smtClean="0"/>
              <a:t>NIT, </a:t>
            </a:r>
            <a:r>
              <a:rPr lang="en-US" dirty="0" err="1" smtClean="0"/>
              <a:t>Trichy</a:t>
            </a:r>
            <a:endParaRPr lang="en-US" dirty="0" smtClean="0"/>
          </a:p>
          <a:p>
            <a:r>
              <a:rPr lang="en-US" dirty="0" smtClean="0"/>
              <a:t>NIT, </a:t>
            </a:r>
            <a:r>
              <a:rPr lang="en-US" dirty="0" err="1" smtClean="0"/>
              <a:t>Jaipur</a:t>
            </a:r>
            <a:endParaRPr lang="en-US" dirty="0" smtClean="0"/>
          </a:p>
          <a:p>
            <a:r>
              <a:rPr lang="en-US" dirty="0" smtClean="0"/>
              <a:t>NIT, </a:t>
            </a:r>
            <a:r>
              <a:rPr lang="en-US" dirty="0" err="1" smtClean="0"/>
              <a:t>Suratkhal</a:t>
            </a:r>
            <a:r>
              <a:rPr lang="en-US" dirty="0" smtClean="0"/>
              <a:t> (impending)</a:t>
            </a:r>
          </a:p>
          <a:p>
            <a:r>
              <a:rPr lang="en-US" dirty="0" smtClean="0"/>
              <a:t>NIT, Calicut (Impending)</a:t>
            </a:r>
          </a:p>
          <a:p>
            <a:r>
              <a:rPr lang="en-US" dirty="0" smtClean="0"/>
              <a:t>GCT, CBE</a:t>
            </a:r>
          </a:p>
          <a:p>
            <a:r>
              <a:rPr lang="en-US" smtClean="0"/>
              <a:t>CIT,CBE</a:t>
            </a:r>
            <a:endParaRPr lang="en-US" dirty="0" smtClean="0"/>
          </a:p>
          <a:p>
            <a:r>
              <a:rPr lang="en-US" dirty="0" smtClean="0"/>
              <a:t>SASTRA</a:t>
            </a:r>
          </a:p>
          <a:p>
            <a:r>
              <a:rPr lang="en-US" dirty="0" smtClean="0"/>
              <a:t>VIT</a:t>
            </a:r>
          </a:p>
          <a:p>
            <a:r>
              <a:rPr lang="en-US" dirty="0" smtClean="0"/>
              <a:t>And many more Premier Engineering Colleges..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000375" y="304800"/>
            <a:ext cx="7972425" cy="6858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600" smtClean="0">
                <a:solidFill>
                  <a:srgbClr val="FF0000"/>
                </a:solidFill>
              </a:rPr>
              <a:t/>
            </a:r>
            <a:br>
              <a:rPr lang="en-US" sz="3600" smtClean="0">
                <a:solidFill>
                  <a:srgbClr val="FF0000"/>
                </a:solidFill>
              </a:rPr>
            </a:br>
            <a:r>
              <a:rPr lang="en-US" smtClean="0"/>
              <a:t>Technology Expertise</a:t>
            </a:r>
          </a:p>
        </p:txBody>
      </p:sp>
      <p:pic>
        <p:nvPicPr>
          <p:cNvPr id="17411" name="Picture 29" descr="ARM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75" y="2286001"/>
            <a:ext cx="1607344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31" descr="altera300cmyk.bmp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1" y="1371600"/>
            <a:ext cx="3161109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32" descr="XILINX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15101" y="2057400"/>
            <a:ext cx="275570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33" descr="ATMEL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71675" y="4191000"/>
            <a:ext cx="1607344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35" descr="MICRO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72351" y="3124201"/>
            <a:ext cx="1510903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7" name="Picture 36" descr="TI.jp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00151" y="3429000"/>
            <a:ext cx="151090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8" name="Picture 37" descr="AD.jp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686550" y="4038601"/>
            <a:ext cx="2143125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9" name="Picture 11" descr="images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286251" y="3048000"/>
            <a:ext cx="1646634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261</Words>
  <Application>Microsoft Office PowerPoint</Application>
  <PresentationFormat>35mm Slides</PresentationFormat>
  <Paragraphs>68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An Outlook of PANTECH</vt:lpstr>
      <vt:lpstr>Company</vt:lpstr>
      <vt:lpstr>Business Model</vt:lpstr>
      <vt:lpstr>Our Core Strengths….. </vt:lpstr>
      <vt:lpstr>Product Design Services</vt:lpstr>
      <vt:lpstr>Processor architectures</vt:lpstr>
      <vt:lpstr>Real Time  projects </vt:lpstr>
      <vt:lpstr>Our Esteemed Clients - Training</vt:lpstr>
      <vt:lpstr> Technology Expertise</vt:lpstr>
      <vt:lpstr> OUR ESTEEMED CUSTOMERS</vt:lpstr>
      <vt:lpstr>And, 40% of Technological Institutions in South India</vt:lpstr>
      <vt:lpstr>Wings 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28</cp:revision>
  <dcterms:created xsi:type="dcterms:W3CDTF">2017-05-30T10:20:51Z</dcterms:created>
  <dcterms:modified xsi:type="dcterms:W3CDTF">2017-06-08T04:28:17Z</dcterms:modified>
</cp:coreProperties>
</file>