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</p:sldIdLst>
  <p:sldSz cx="10287000" cy="6858000" type="35mm"/>
  <p:notesSz cx="6858000" cy="9144000"/>
  <p:defaultTextStyle>
    <a:defPPr>
      <a:defRPr lang="en-US"/>
    </a:defPPr>
    <a:lvl1pPr marL="0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716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430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146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2861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8577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292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007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5723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04" y="-96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98569-0077-4CEF-9198-95A7F3D089F1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FA5D6-5604-47DB-91AA-144F071B1AD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8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5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8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4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0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25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1"/>
            <a:ext cx="231457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41"/>
            <a:ext cx="67722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2"/>
            <a:ext cx="8743950" cy="1362074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5"/>
            <a:ext cx="8743950" cy="150018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57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14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71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28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85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942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100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257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2"/>
            <a:ext cx="4543425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2"/>
            <a:ext cx="4543425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5"/>
            <a:ext cx="4545211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716" indent="0">
              <a:buNone/>
              <a:defRPr sz="2200" b="1"/>
            </a:lvl2pPr>
            <a:lvl3pPr marL="1031430" indent="0">
              <a:buNone/>
              <a:defRPr sz="2000" b="1"/>
            </a:lvl3pPr>
            <a:lvl4pPr marL="1547146" indent="0">
              <a:buNone/>
              <a:defRPr sz="1800" b="1"/>
            </a:lvl4pPr>
            <a:lvl5pPr marL="2062861" indent="0">
              <a:buNone/>
              <a:defRPr sz="1800" b="1"/>
            </a:lvl5pPr>
            <a:lvl6pPr marL="2578577" indent="0">
              <a:buNone/>
              <a:defRPr sz="1800" b="1"/>
            </a:lvl6pPr>
            <a:lvl7pPr marL="3094292" indent="0">
              <a:buNone/>
              <a:defRPr sz="1800" b="1"/>
            </a:lvl7pPr>
            <a:lvl8pPr marL="3610007" indent="0">
              <a:buNone/>
              <a:defRPr sz="1800" b="1"/>
            </a:lvl8pPr>
            <a:lvl9pPr marL="412572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1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7" y="1535115"/>
            <a:ext cx="4546997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716" indent="0">
              <a:buNone/>
              <a:defRPr sz="2200" b="1"/>
            </a:lvl2pPr>
            <a:lvl3pPr marL="1031430" indent="0">
              <a:buNone/>
              <a:defRPr sz="2000" b="1"/>
            </a:lvl3pPr>
            <a:lvl4pPr marL="1547146" indent="0">
              <a:buNone/>
              <a:defRPr sz="1800" b="1"/>
            </a:lvl4pPr>
            <a:lvl5pPr marL="2062861" indent="0">
              <a:buNone/>
              <a:defRPr sz="1800" b="1"/>
            </a:lvl5pPr>
            <a:lvl6pPr marL="2578577" indent="0">
              <a:buNone/>
              <a:defRPr sz="1800" b="1"/>
            </a:lvl6pPr>
            <a:lvl7pPr marL="3094292" indent="0">
              <a:buNone/>
              <a:defRPr sz="1800" b="1"/>
            </a:lvl7pPr>
            <a:lvl8pPr marL="3610007" indent="0">
              <a:buNone/>
              <a:defRPr sz="1800" b="1"/>
            </a:lvl8pPr>
            <a:lvl9pPr marL="412572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7" y="2174875"/>
            <a:ext cx="4546997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3" y="273051"/>
            <a:ext cx="3384352" cy="11620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2"/>
            <a:ext cx="5750719" cy="585311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3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5716" indent="0">
              <a:buNone/>
              <a:defRPr sz="1300"/>
            </a:lvl2pPr>
            <a:lvl3pPr marL="1031430" indent="0">
              <a:buNone/>
              <a:defRPr sz="1100"/>
            </a:lvl3pPr>
            <a:lvl4pPr marL="1547146" indent="0">
              <a:buNone/>
              <a:defRPr sz="1000"/>
            </a:lvl4pPr>
            <a:lvl5pPr marL="2062861" indent="0">
              <a:buNone/>
              <a:defRPr sz="1000"/>
            </a:lvl5pPr>
            <a:lvl6pPr marL="2578577" indent="0">
              <a:buNone/>
              <a:defRPr sz="1000"/>
            </a:lvl6pPr>
            <a:lvl7pPr marL="3094292" indent="0">
              <a:buNone/>
              <a:defRPr sz="1000"/>
            </a:lvl7pPr>
            <a:lvl8pPr marL="3610007" indent="0">
              <a:buNone/>
              <a:defRPr sz="1000"/>
            </a:lvl8pPr>
            <a:lvl9pPr marL="412572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1"/>
            <a:ext cx="6172200" cy="56673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5716" indent="0">
              <a:buNone/>
              <a:defRPr sz="3100"/>
            </a:lvl2pPr>
            <a:lvl3pPr marL="1031430" indent="0">
              <a:buNone/>
              <a:defRPr sz="2700"/>
            </a:lvl3pPr>
            <a:lvl4pPr marL="1547146" indent="0">
              <a:buNone/>
              <a:defRPr sz="2200"/>
            </a:lvl4pPr>
            <a:lvl5pPr marL="2062861" indent="0">
              <a:buNone/>
              <a:defRPr sz="2200"/>
            </a:lvl5pPr>
            <a:lvl6pPr marL="2578577" indent="0">
              <a:buNone/>
              <a:defRPr sz="2200"/>
            </a:lvl6pPr>
            <a:lvl7pPr marL="3094292" indent="0">
              <a:buNone/>
              <a:defRPr sz="2200"/>
            </a:lvl7pPr>
            <a:lvl8pPr marL="3610007" indent="0">
              <a:buNone/>
              <a:defRPr sz="2200"/>
            </a:lvl8pPr>
            <a:lvl9pPr marL="4125723" indent="0">
              <a:buNone/>
              <a:defRPr sz="22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40"/>
            <a:ext cx="61722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5716" indent="0">
              <a:buNone/>
              <a:defRPr sz="1300"/>
            </a:lvl2pPr>
            <a:lvl3pPr marL="1031430" indent="0">
              <a:buNone/>
              <a:defRPr sz="1100"/>
            </a:lvl3pPr>
            <a:lvl4pPr marL="1547146" indent="0">
              <a:buNone/>
              <a:defRPr sz="1000"/>
            </a:lvl4pPr>
            <a:lvl5pPr marL="2062861" indent="0">
              <a:buNone/>
              <a:defRPr sz="1000"/>
            </a:lvl5pPr>
            <a:lvl6pPr marL="2578577" indent="0">
              <a:buNone/>
              <a:defRPr sz="1000"/>
            </a:lvl6pPr>
            <a:lvl7pPr marL="3094292" indent="0">
              <a:buNone/>
              <a:defRPr sz="1000"/>
            </a:lvl7pPr>
            <a:lvl8pPr marL="3610007" indent="0">
              <a:buNone/>
              <a:defRPr sz="1000"/>
            </a:lvl8pPr>
            <a:lvl9pPr marL="412572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3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0"/>
          </a:xfrm>
          <a:prstGeom prst="rect">
            <a:avLst/>
          </a:prstGeom>
        </p:spPr>
        <p:txBody>
          <a:bodyPr vert="horz" lIns="103143" tIns="51571" rIns="103143" bIns="515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00202"/>
            <a:ext cx="9258300" cy="4525963"/>
          </a:xfrm>
          <a:prstGeom prst="rect">
            <a:avLst/>
          </a:prstGeom>
        </p:spPr>
        <p:txBody>
          <a:bodyPr vert="horz" lIns="103143" tIns="51571" rIns="103143" bIns="515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3"/>
            <a:ext cx="2400300" cy="365125"/>
          </a:xfrm>
          <a:prstGeom prst="rect">
            <a:avLst/>
          </a:prstGeom>
        </p:spPr>
        <p:txBody>
          <a:bodyPr vert="horz" lIns="103143" tIns="51571" rIns="103143" bIns="5157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3"/>
            <a:ext cx="3257550" cy="365125"/>
          </a:xfrm>
          <a:prstGeom prst="rect">
            <a:avLst/>
          </a:prstGeom>
        </p:spPr>
        <p:txBody>
          <a:bodyPr vert="horz" lIns="103143" tIns="51571" rIns="103143" bIns="5157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3"/>
            <a:ext cx="2400300" cy="365125"/>
          </a:xfrm>
          <a:prstGeom prst="rect">
            <a:avLst/>
          </a:prstGeom>
        </p:spPr>
        <p:txBody>
          <a:bodyPr vert="horz" lIns="103143" tIns="51571" rIns="103143" bIns="5157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143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786" indent="-386786" algn="l" defTabSz="103143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8037" indent="-322322" algn="l" defTabSz="103143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9289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5004" indent="-257857" algn="l" defTabSz="103143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20719" indent="-257857" algn="l" defTabSz="103143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36434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150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67865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3580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716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430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7146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2861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8577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4292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0007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5723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espeak.py.tx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ESPEAK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&gt;&gt;&gt;from random import *</a:t>
            </a:r>
          </a:p>
          <a:p>
            <a:r>
              <a:rPr lang="en-US" dirty="0" smtClean="0"/>
              <a:t>&gt;&gt;&gt; </a:t>
            </a:r>
            <a:r>
              <a:rPr lang="en-US" b="1" dirty="0" smtClean="0"/>
              <a:t>print(</a:t>
            </a:r>
            <a:r>
              <a:rPr lang="en-US" b="1" dirty="0" err="1" smtClean="0"/>
              <a:t>randint</a:t>
            </a:r>
            <a:r>
              <a:rPr lang="en-US" b="1" dirty="0" smtClean="0"/>
              <a:t>(1,6))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b="1" dirty="0" smtClean="0"/>
              <a:t>from random import </a:t>
            </a:r>
            <a:r>
              <a:rPr lang="en-US" b="1" dirty="0" err="1" smtClean="0"/>
              <a:t>randint</a:t>
            </a:r>
            <a:endParaRPr lang="en-US" b="1" dirty="0" smtClean="0"/>
          </a:p>
          <a:p>
            <a:r>
              <a:rPr lang="en-US" dirty="0" smtClean="0"/>
              <a:t>&gt;&gt;&gt; </a:t>
            </a:r>
            <a:r>
              <a:rPr lang="en-US" b="1" dirty="0" smtClean="0"/>
              <a:t>print(</a:t>
            </a:r>
            <a:r>
              <a:rPr lang="en-US" b="1" dirty="0" err="1" smtClean="0"/>
              <a:t>randint</a:t>
            </a:r>
            <a:r>
              <a:rPr lang="en-US" b="1" dirty="0" smtClean="0"/>
              <a:t>(1,6))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&gt;&gt;&gt; </a:t>
            </a:r>
            <a:r>
              <a:rPr lang="en-US" b="1" dirty="0" smtClean="0"/>
              <a:t>import random as R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R.randint</a:t>
            </a:r>
            <a:r>
              <a:rPr lang="en-US" dirty="0" smtClean="0"/>
              <a:t>(1, 6)</a:t>
            </a:r>
          </a:p>
          <a:p>
            <a:r>
              <a:rPr lang="en-US" dirty="0" smtClean="0"/>
              <a:t>3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b="1" dirty="0" smtClean="0"/>
              <a:t>import random as R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R.choice</a:t>
            </a:r>
            <a:r>
              <a:rPr lang="en-US" dirty="0" smtClean="0"/>
              <a:t>(['a', 'b', 'c'])</a:t>
            </a:r>
          </a:p>
          <a:p>
            <a:r>
              <a:rPr lang="en-US" dirty="0" smtClean="0"/>
              <a:t>'a'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R.choice</a:t>
            </a:r>
            <a:r>
              <a:rPr lang="en-US" dirty="0" smtClean="0"/>
              <a:t>(['a', 'b', 'c'])</a:t>
            </a:r>
          </a:p>
          <a:p>
            <a:r>
              <a:rPr lang="en-US" dirty="0" smtClean="0"/>
              <a:t>'b'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R.choice</a:t>
            </a:r>
            <a:r>
              <a:rPr lang="en-US" dirty="0" smtClean="0"/>
              <a:t>(['a', 'b', 'c'])</a:t>
            </a:r>
          </a:p>
          <a:p>
            <a:r>
              <a:rPr lang="en-US" dirty="0" smtClean="0"/>
              <a:t>'a'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78" y="500042"/>
            <a:ext cx="9258300" cy="1143000"/>
          </a:xfrm>
        </p:spPr>
        <p:txBody>
          <a:bodyPr/>
          <a:lstStyle/>
          <a:p>
            <a:r>
              <a:rPr lang="en-US" dirty="0" smtClean="0"/>
              <a:t>Handling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		f = open('test.txt')</a:t>
            </a:r>
          </a:p>
          <a:p>
            <a:pPr>
              <a:buNone/>
            </a:pPr>
            <a:r>
              <a:rPr lang="en-US" dirty="0" smtClean="0"/>
              <a:t>		s = </a:t>
            </a:r>
            <a:r>
              <a:rPr lang="en-US" dirty="0" err="1" smtClean="0"/>
              <a:t>f.read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f.close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except </a:t>
            </a:r>
            <a:r>
              <a:rPr lang="en-US" dirty="0" err="1" smtClean="0"/>
              <a:t>IOError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print("Cannot open the file")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 = [1, 2, 3]</a:t>
            </a:r>
          </a:p>
          <a:p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		list[8]</a:t>
            </a:r>
          </a:p>
          <a:p>
            <a:r>
              <a:rPr lang="en-US" dirty="0" smtClean="0"/>
              <a:t>except:</a:t>
            </a:r>
          </a:p>
          <a:p>
            <a:pPr>
              <a:buNone/>
            </a:pPr>
            <a:r>
              <a:rPr lang="en-US" dirty="0" smtClean="0"/>
              <a:t>		print("out of range")</a:t>
            </a:r>
          </a:p>
          <a:p>
            <a:r>
              <a:rPr lang="en-US" dirty="0" smtClean="0"/>
              <a:t>else:</a:t>
            </a:r>
          </a:p>
          <a:p>
            <a:pPr>
              <a:buNone/>
            </a:pPr>
            <a:r>
              <a:rPr lang="en-US" dirty="0" smtClean="0"/>
              <a:t>		print("in range")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2" y="928670"/>
            <a:ext cx="9258300" cy="1143000"/>
          </a:xfrm>
        </p:spPr>
        <p:txBody>
          <a:bodyPr/>
          <a:lstStyle/>
          <a:p>
            <a:r>
              <a:rPr lang="en-US" dirty="0" smtClean="0"/>
              <a:t>Finally putting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214554"/>
            <a:ext cx="9258300" cy="3911611"/>
          </a:xfrm>
        </p:spPr>
        <p:txBody>
          <a:bodyPr/>
          <a:lstStyle/>
          <a:p>
            <a:r>
              <a:rPr lang="en-US" dirty="0" err="1" smtClean="0">
                <a:hlinkClick r:id="rId2" action="ppaction://hlinkfile"/>
              </a:rPr>
              <a:t>espeak.py.txt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espeak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raspi-config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terminal: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espeak</a:t>
            </a:r>
            <a:r>
              <a:rPr lang="en-US" dirty="0" smtClean="0"/>
              <a:t> -p 100 –s 50 –v m1 –f file.txt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78" y="500042"/>
            <a:ext cx="9258300" cy="1143000"/>
          </a:xfrm>
        </p:spPr>
        <p:txBody>
          <a:bodyPr/>
          <a:lstStyle/>
          <a:p>
            <a:r>
              <a:rPr lang="en-US" dirty="0" smtClean="0"/>
              <a:t>Modifying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Attributes:</a:t>
            </a:r>
          </a:p>
          <a:p>
            <a:pPr>
              <a:buNone/>
            </a:pPr>
            <a:r>
              <a:rPr lang="en-US" dirty="0" smtClean="0"/>
              <a:t>-v f1 (or) –v m1 for different voices</a:t>
            </a:r>
          </a:p>
          <a:p>
            <a:pPr>
              <a:buNone/>
            </a:pPr>
            <a:r>
              <a:rPr lang="en-US" dirty="0" smtClean="0"/>
              <a:t>-p200 for changing pitch</a:t>
            </a:r>
          </a:p>
          <a:p>
            <a:pPr>
              <a:buNone/>
            </a:pPr>
            <a:r>
              <a:rPr lang="en-US" dirty="0" smtClean="0"/>
              <a:t>-s50  for speed</a:t>
            </a:r>
          </a:p>
          <a:p>
            <a:pPr>
              <a:buNone/>
            </a:pPr>
            <a:r>
              <a:rPr lang="en-US" dirty="0" smtClean="0"/>
              <a:t>-f filename for calling a file content to </a:t>
            </a:r>
            <a:r>
              <a:rPr lang="en-US" dirty="0" err="1" smtClean="0"/>
              <a:t>espeak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2" y="785794"/>
            <a:ext cx="9258300" cy="1143000"/>
          </a:xfrm>
        </p:spPr>
        <p:txBody>
          <a:bodyPr/>
          <a:lstStyle/>
          <a:p>
            <a:r>
              <a:rPr lang="en-US" dirty="0" smtClean="0"/>
              <a:t>FILE I/O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285992"/>
            <a:ext cx="9258300" cy="3840173"/>
          </a:xfrm>
        </p:spPr>
        <p:txBody>
          <a:bodyPr/>
          <a:lstStyle/>
          <a:p>
            <a:r>
              <a:rPr lang="en-US" b="1" dirty="0" smtClean="0"/>
              <a:t>Writing to a File:</a:t>
            </a:r>
          </a:p>
          <a:p>
            <a:r>
              <a:rPr lang="en-US" dirty="0" smtClean="0"/>
              <a:t>&gt;&gt;&gt; f = open('test.txt', 'w')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f.write</a:t>
            </a:r>
            <a:r>
              <a:rPr lang="en-US" dirty="0" smtClean="0"/>
              <a:t>('This file is not empty')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f.close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Reading from a File:</a:t>
            </a:r>
          </a:p>
          <a:p>
            <a:r>
              <a:rPr lang="en-US" dirty="0" smtClean="0"/>
              <a:t>&gt;&gt;&gt;f = open('test.txt')</a:t>
            </a:r>
          </a:p>
          <a:p>
            <a:r>
              <a:rPr lang="en-US" dirty="0" smtClean="0"/>
              <a:t>&gt;&gt;&gt;s = </a:t>
            </a:r>
            <a:r>
              <a:rPr lang="en-US" dirty="0" err="1" smtClean="0"/>
              <a:t>f.read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&gt;&gt;&gt;</a:t>
            </a:r>
            <a:r>
              <a:rPr lang="en-US" dirty="0" err="1" smtClean="0"/>
              <a:t>f.close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&gt;&gt;&gt;print(s)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File modes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150" y="1676400"/>
            <a:ext cx="826801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16" y="428604"/>
            <a:ext cx="9258300" cy="1143000"/>
          </a:xfrm>
        </p:spPr>
        <p:txBody>
          <a:bodyPr/>
          <a:lstStyle/>
          <a:p>
            <a:r>
              <a:rPr lang="en-US" dirty="0" smtClean="0"/>
              <a:t>Importing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very large number of modules (sometimes called </a:t>
            </a:r>
            <a:r>
              <a:rPr lang="en-US" i="1" dirty="0" smtClean="0"/>
              <a:t>libraries) available for </a:t>
            </a:r>
            <a:r>
              <a:rPr lang="en-US" dirty="0" smtClean="0"/>
              <a:t>Python.</a:t>
            </a:r>
          </a:p>
          <a:p>
            <a:r>
              <a:rPr lang="en-US" dirty="0" smtClean="0"/>
              <a:t> Many are included with Python as standard and others can be downloaded and installed into Python.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import command:</a:t>
            </a:r>
          </a:p>
          <a:p>
            <a:pPr>
              <a:buNone/>
            </a:pPr>
            <a:r>
              <a:rPr lang="en-US" b="1" dirty="0" smtClean="0"/>
              <a:t>1)&gt;&gt;&gt;import random</a:t>
            </a:r>
          </a:p>
          <a:p>
            <a:pPr>
              <a:buNone/>
            </a:pPr>
            <a:r>
              <a:rPr lang="en-US" b="1" dirty="0" smtClean="0"/>
              <a:t>(or)</a:t>
            </a:r>
          </a:p>
          <a:p>
            <a:pPr>
              <a:buNone/>
            </a:pPr>
            <a:r>
              <a:rPr lang="en-US" b="1" dirty="0" smtClean="0"/>
              <a:t>2)&gt;&gt;&gt;from random import *</a:t>
            </a:r>
          </a:p>
          <a:p>
            <a:pPr>
              <a:buNone/>
            </a:pPr>
            <a:r>
              <a:rPr lang="en-US" b="1" dirty="0" smtClean="0"/>
              <a:t>(or)</a:t>
            </a:r>
          </a:p>
          <a:p>
            <a:pPr>
              <a:buNone/>
            </a:pPr>
            <a:r>
              <a:rPr lang="en-US" b="1" dirty="0" smtClean="0"/>
              <a:t>3)&gt;&gt;&gt;</a:t>
            </a:r>
            <a:r>
              <a:rPr lang="en-US" dirty="0" smtClean="0"/>
              <a:t> </a:t>
            </a:r>
            <a:r>
              <a:rPr lang="en-US" b="1" dirty="0" smtClean="0"/>
              <a:t>from random import </a:t>
            </a:r>
            <a:r>
              <a:rPr lang="en-US" b="1" dirty="0" err="1" smtClean="0"/>
              <a:t>randint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b="1" dirty="0" smtClean="0"/>
              <a:t>import random</a:t>
            </a:r>
          </a:p>
          <a:p>
            <a:r>
              <a:rPr lang="en-US" dirty="0" smtClean="0"/>
              <a:t>&gt;&gt;&gt; </a:t>
            </a:r>
            <a:r>
              <a:rPr lang="en-US" b="1" dirty="0" smtClean="0"/>
              <a:t>print(</a:t>
            </a:r>
            <a:r>
              <a:rPr lang="en-US" b="1" dirty="0" err="1" smtClean="0"/>
              <a:t>random.randint</a:t>
            </a:r>
            <a:r>
              <a:rPr lang="en-US" b="1" dirty="0" smtClean="0"/>
              <a:t>(1,6))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280</Words>
  <Application>Microsoft Office PowerPoint</Application>
  <PresentationFormat>35mm Slides</PresentationFormat>
  <Paragraphs>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ESPEAK</vt:lpstr>
      <vt:lpstr>Slide 2</vt:lpstr>
      <vt:lpstr>Modifying speech</vt:lpstr>
      <vt:lpstr>FILE I/O operations</vt:lpstr>
      <vt:lpstr>Slide 5</vt:lpstr>
      <vt:lpstr>File modes</vt:lpstr>
      <vt:lpstr>Importing modules</vt:lpstr>
      <vt:lpstr>Slide 8</vt:lpstr>
      <vt:lpstr>Ex1</vt:lpstr>
      <vt:lpstr>Ex2</vt:lpstr>
      <vt:lpstr>Ex3</vt:lpstr>
      <vt:lpstr>simply</vt:lpstr>
      <vt:lpstr>Handling Exceptions</vt:lpstr>
      <vt:lpstr>Slide 14</vt:lpstr>
      <vt:lpstr>Finally putting all together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23</cp:revision>
  <dcterms:created xsi:type="dcterms:W3CDTF">2017-05-30T10:20:51Z</dcterms:created>
  <dcterms:modified xsi:type="dcterms:W3CDTF">2017-06-03T10:28:44Z</dcterms:modified>
</cp:coreProperties>
</file>