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</p:sldIdLst>
  <p:sldSz cx="10287000" cy="6858000" type="35mm"/>
  <p:notesSz cx="6858000" cy="9144000"/>
  <p:defaultTextStyle>
    <a:defPPr>
      <a:defRPr lang="en-US"/>
    </a:defPPr>
    <a:lvl1pPr marL="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71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430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146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2861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57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292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007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5723" algn="l" defTabSz="103143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04" y="-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98569-0077-4CEF-9198-95A7F3D089F1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A5D6-5604-47DB-91AA-144F071B1A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8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2"/>
            <a:ext cx="874395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5"/>
            <a:ext cx="874395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57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4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1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28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85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0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5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2"/>
            <a:ext cx="4543425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5"/>
            <a:ext cx="4545211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7" y="1535115"/>
            <a:ext cx="454699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716" indent="0">
              <a:buNone/>
              <a:defRPr sz="2200" b="1"/>
            </a:lvl2pPr>
            <a:lvl3pPr marL="1031430" indent="0">
              <a:buNone/>
              <a:defRPr sz="2000" b="1"/>
            </a:lvl3pPr>
            <a:lvl4pPr marL="1547146" indent="0">
              <a:buNone/>
              <a:defRPr sz="1800" b="1"/>
            </a:lvl4pPr>
            <a:lvl5pPr marL="2062861" indent="0">
              <a:buNone/>
              <a:defRPr sz="1800" b="1"/>
            </a:lvl5pPr>
            <a:lvl6pPr marL="2578577" indent="0">
              <a:buNone/>
              <a:defRPr sz="1800" b="1"/>
            </a:lvl6pPr>
            <a:lvl7pPr marL="3094292" indent="0">
              <a:buNone/>
              <a:defRPr sz="1800" b="1"/>
            </a:lvl7pPr>
            <a:lvl8pPr marL="3610007" indent="0">
              <a:buNone/>
              <a:defRPr sz="1800" b="1"/>
            </a:lvl8pPr>
            <a:lvl9pPr marL="412572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7" y="2174875"/>
            <a:ext cx="4546997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3" y="273051"/>
            <a:ext cx="3384352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2"/>
            <a:ext cx="5750719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1"/>
            <a:ext cx="61722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716" indent="0">
              <a:buNone/>
              <a:defRPr sz="3100"/>
            </a:lvl2pPr>
            <a:lvl3pPr marL="1031430" indent="0">
              <a:buNone/>
              <a:defRPr sz="2700"/>
            </a:lvl3pPr>
            <a:lvl4pPr marL="1547146" indent="0">
              <a:buNone/>
              <a:defRPr sz="2200"/>
            </a:lvl4pPr>
            <a:lvl5pPr marL="2062861" indent="0">
              <a:buNone/>
              <a:defRPr sz="2200"/>
            </a:lvl5pPr>
            <a:lvl6pPr marL="2578577" indent="0">
              <a:buNone/>
              <a:defRPr sz="2200"/>
            </a:lvl6pPr>
            <a:lvl7pPr marL="3094292" indent="0">
              <a:buNone/>
              <a:defRPr sz="2200"/>
            </a:lvl7pPr>
            <a:lvl8pPr marL="3610007" indent="0">
              <a:buNone/>
              <a:defRPr sz="2200"/>
            </a:lvl8pPr>
            <a:lvl9pPr marL="4125723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40"/>
            <a:ext cx="6172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716" indent="0">
              <a:buNone/>
              <a:defRPr sz="1300"/>
            </a:lvl2pPr>
            <a:lvl3pPr marL="1031430" indent="0">
              <a:buNone/>
              <a:defRPr sz="1100"/>
            </a:lvl3pPr>
            <a:lvl4pPr marL="1547146" indent="0">
              <a:buNone/>
              <a:defRPr sz="1000"/>
            </a:lvl4pPr>
            <a:lvl5pPr marL="2062861" indent="0">
              <a:buNone/>
              <a:defRPr sz="1000"/>
            </a:lvl5pPr>
            <a:lvl6pPr marL="2578577" indent="0">
              <a:buNone/>
              <a:defRPr sz="1000"/>
            </a:lvl6pPr>
            <a:lvl7pPr marL="3094292" indent="0">
              <a:buNone/>
              <a:defRPr sz="1000"/>
            </a:lvl7pPr>
            <a:lvl8pPr marL="3610007" indent="0">
              <a:buNone/>
              <a:defRPr sz="1000"/>
            </a:lvl8pPr>
            <a:lvl9pPr marL="41257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0"/>
          </a:xfrm>
          <a:prstGeom prst="rect">
            <a:avLst/>
          </a:prstGeom>
        </p:spPr>
        <p:txBody>
          <a:bodyPr vert="horz" lIns="103143" tIns="51571" rIns="103143" bIns="51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2"/>
            <a:ext cx="9258300" cy="4525963"/>
          </a:xfrm>
          <a:prstGeom prst="rect">
            <a:avLst/>
          </a:prstGeom>
        </p:spPr>
        <p:txBody>
          <a:bodyPr vert="horz" lIns="103143" tIns="51571" rIns="103143" bIns="51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75FA-5FC6-4E83-A26F-297B1FAF5EB6}" type="datetimeFigureOut">
              <a:rPr lang="en-US" smtClean="0"/>
              <a:pPr/>
              <a:t>6/3/2017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3"/>
            <a:ext cx="325755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3"/>
            <a:ext cx="2400300" cy="365125"/>
          </a:xfrm>
          <a:prstGeom prst="rect">
            <a:avLst/>
          </a:prstGeom>
        </p:spPr>
        <p:txBody>
          <a:bodyPr vert="horz" lIns="103143" tIns="51571" rIns="103143" bIns="5157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C59A-9FE1-4B95-8C40-8313D9FC4F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143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786" indent="-386786" algn="l" defTabSz="103143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037" indent="-322322" algn="l" defTabSz="103143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289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004" indent="-257857" algn="l" defTabSz="103143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20719" indent="-257857" algn="l" defTabSz="103143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434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15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7865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3580" indent="-257857" algn="l" defTabSz="10314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71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430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146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861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57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292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007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723" algn="l" defTabSz="10314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 Eye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 </a:t>
            </a:r>
            <a:r>
              <a:rPr lang="en-US" dirty="0" err="1" smtClean="0"/>
              <a:t>openCV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1428736"/>
            <a:ext cx="10286999" cy="5066002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/>
              <a:t>import</a:t>
            </a:r>
            <a:r>
              <a:rPr lang="en-US" sz="3200" dirty="0" smtClean="0"/>
              <a:t> </a:t>
            </a:r>
            <a:r>
              <a:rPr lang="en-US" sz="3200" b="1" dirty="0" smtClean="0"/>
              <a:t>cv2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/>
              <a:t>import</a:t>
            </a:r>
            <a:r>
              <a:rPr lang="en-US" sz="3200" dirty="0" smtClean="0"/>
              <a:t> </a:t>
            </a:r>
            <a:r>
              <a:rPr lang="en-US" sz="3200" b="1" dirty="0" err="1" smtClean="0"/>
              <a:t>numpy</a:t>
            </a:r>
            <a:r>
              <a:rPr lang="en-US" sz="3200" dirty="0" smtClean="0"/>
              <a:t> </a:t>
            </a:r>
            <a:r>
              <a:rPr lang="en-US" sz="3200" b="1" dirty="0" smtClean="0"/>
              <a:t>as</a:t>
            </a:r>
            <a:r>
              <a:rPr lang="en-US" sz="3200" dirty="0" smtClean="0"/>
              <a:t> </a:t>
            </a:r>
            <a:r>
              <a:rPr lang="en-US" sz="3200" b="1" dirty="0" err="1" smtClean="0"/>
              <a:t>np</a:t>
            </a:r>
            <a:endParaRPr lang="en-US" sz="3200" b="1" dirty="0" smtClean="0"/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b="1" dirty="0" smtClean="0"/>
              <a:t>from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matplotlib</a:t>
            </a:r>
            <a:r>
              <a:rPr lang="en-US" sz="3200" dirty="0" smtClean="0"/>
              <a:t> </a:t>
            </a:r>
            <a:r>
              <a:rPr lang="en-US" sz="3200" b="1" dirty="0" smtClean="0"/>
              <a:t>import</a:t>
            </a:r>
            <a:r>
              <a:rPr lang="en-US" sz="3200" dirty="0" smtClean="0"/>
              <a:t> </a:t>
            </a:r>
            <a:r>
              <a:rPr lang="en-US" sz="3200" dirty="0" err="1" smtClean="0"/>
              <a:t>pyplot</a:t>
            </a:r>
            <a:r>
              <a:rPr lang="en-US" sz="3200" dirty="0" smtClean="0"/>
              <a:t> </a:t>
            </a:r>
            <a:r>
              <a:rPr lang="en-US" sz="3200" b="1" dirty="0" smtClean="0"/>
              <a:t>as</a:t>
            </a:r>
            <a:r>
              <a:rPr lang="en-US" sz="3200" dirty="0" smtClean="0"/>
              <a:t> </a:t>
            </a:r>
            <a:r>
              <a:rPr lang="en-US" sz="3200" dirty="0" err="1" smtClean="0"/>
              <a:t>plt</a:t>
            </a:r>
            <a:endParaRPr lang="en-US" sz="3200" dirty="0" smtClean="0"/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3200" dirty="0" err="1" smtClean="0"/>
              <a:t>img</a:t>
            </a:r>
            <a:r>
              <a:rPr lang="en-US" sz="3200" dirty="0" smtClean="0"/>
              <a:t> = cv2.imread('gradient.png',0)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/>
              <a:t>ret,thresh1 = cv2.threshold(img,127,255,cv2.THRESH_BINARY</a:t>
            </a:r>
            <a:r>
              <a:rPr lang="en-US" sz="2800" dirty="0" smtClean="0"/>
              <a:t>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/>
              <a:t>ret,thresh2 = cv2.threshold(img,127,255,cv2.THRESH_BINARY_INV)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800" dirty="0" smtClean="0"/>
              <a:t>ret,thresh3 = cv2.threshold(img,127,255,cv2.THRESH_TRUNC)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/>
              <a:t>ret,thresh4 = cv2.threshold(img,127,255,cv2.THRESH_TOZERO)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dirty="0" smtClean="0"/>
              <a:t>ret,thresh5 = cv2.threshold(img,127,255,cv2.THRESH_TOZERO_INV)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1315700" cy="4525963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titles = ['Original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Image','BINARY','BINARY_INV','TRUNC','TOZERO','TOZERO_INV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']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images = 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thresh1, thresh2, thresh3, thresh4, thresh5]</a:t>
            </a:r>
          </a:p>
          <a:p>
            <a:pPr>
              <a:buNone/>
            </a:pP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b="1" dirty="0" smtClean="0"/>
              <a:t>in</a:t>
            </a:r>
            <a:r>
              <a:rPr lang="en-US" sz="1800" dirty="0" smtClean="0"/>
              <a:t> </a:t>
            </a:r>
            <a:r>
              <a:rPr lang="en-US" sz="1800" dirty="0" err="1" smtClean="0"/>
              <a:t>xrange</a:t>
            </a:r>
            <a:r>
              <a:rPr lang="en-US" sz="1800" dirty="0" smtClean="0"/>
              <a:t>(6):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plt.subplot</a:t>
            </a:r>
            <a:r>
              <a:rPr lang="en-US" sz="1800" dirty="0" smtClean="0"/>
              <a:t>(2,3,i+1),</a:t>
            </a:r>
            <a:r>
              <a:rPr lang="en-US" sz="1800" dirty="0" err="1" smtClean="0"/>
              <a:t>plt.imshow</a:t>
            </a:r>
            <a:r>
              <a:rPr lang="en-US" sz="1800" dirty="0" smtClean="0"/>
              <a:t>(images[</a:t>
            </a:r>
            <a:r>
              <a:rPr lang="en-US" sz="1800" dirty="0" err="1" smtClean="0"/>
              <a:t>i</a:t>
            </a:r>
            <a:r>
              <a:rPr lang="en-US" sz="1800" dirty="0" smtClean="0"/>
              <a:t>],'gray')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plt.title</a:t>
            </a:r>
            <a:r>
              <a:rPr lang="en-US" sz="1800" dirty="0" smtClean="0"/>
              <a:t>(titles[</a:t>
            </a:r>
            <a:r>
              <a:rPr lang="en-US" sz="1800" dirty="0" err="1" smtClean="0"/>
              <a:t>i</a:t>
            </a:r>
            <a:r>
              <a:rPr lang="en-US" sz="1800" dirty="0" smtClean="0"/>
              <a:t>])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plt.xticks</a:t>
            </a:r>
            <a:r>
              <a:rPr lang="en-US" sz="1800" dirty="0" smtClean="0"/>
              <a:t>([]),</a:t>
            </a:r>
            <a:r>
              <a:rPr lang="en-US" sz="1800" dirty="0" err="1" smtClean="0"/>
              <a:t>plt.yticks</a:t>
            </a:r>
            <a:r>
              <a:rPr lang="en-US" sz="1800" dirty="0" smtClean="0"/>
              <a:t>([])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plt.show</a:t>
            </a:r>
            <a:r>
              <a:rPr lang="en-US" sz="1800" dirty="0" smtClean="0"/>
              <a:t>()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Erosion &amp; Dilation</a:t>
            </a:r>
            <a:endParaRPr lang="en-US" dirty="0"/>
          </a:p>
        </p:txBody>
      </p:sp>
      <p:pic>
        <p:nvPicPr>
          <p:cNvPr id="1026" name="Picture 2" descr="Input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0525" y="3780064"/>
            <a:ext cx="2057400" cy="2449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smtClean="0"/>
              <a:t>cv2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b="1" dirty="0" err="1" smtClean="0"/>
              <a:t>np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= cv2.imread('j.png',0) </a:t>
            </a:r>
          </a:p>
          <a:p>
            <a:r>
              <a:rPr lang="en-US" dirty="0" smtClean="0"/>
              <a:t>kernel = </a:t>
            </a:r>
            <a:r>
              <a:rPr lang="en-US" dirty="0" err="1" smtClean="0"/>
              <a:t>np.ones</a:t>
            </a:r>
            <a:r>
              <a:rPr lang="en-US" dirty="0" smtClean="0"/>
              <a:t>((5,5),np.uint8) </a:t>
            </a:r>
          </a:p>
          <a:p>
            <a:r>
              <a:rPr lang="en-US" dirty="0" smtClean="0"/>
              <a:t>erosion = cv2.erode(</a:t>
            </a:r>
            <a:r>
              <a:rPr lang="en-US" dirty="0" err="1" smtClean="0"/>
              <a:t>img,kernel,iterations</a:t>
            </a:r>
            <a:r>
              <a:rPr lang="en-US" dirty="0" smtClean="0"/>
              <a:t> = 1)</a:t>
            </a:r>
            <a:endParaRPr lang="en-US" dirty="0"/>
          </a:p>
        </p:txBody>
      </p:sp>
      <p:pic>
        <p:nvPicPr>
          <p:cNvPr id="17410" name="Picture 2" descr="Ero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25" y="1143000"/>
            <a:ext cx="2288286" cy="272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dilation = cv2.dilate(</a:t>
            </a:r>
            <a:r>
              <a:rPr lang="en-US" dirty="0" err="1" smtClean="0"/>
              <a:t>img,kernel,iterations</a:t>
            </a:r>
            <a:r>
              <a:rPr lang="en-US" dirty="0" smtClean="0"/>
              <a:t> = 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contours</a:t>
            </a:r>
            <a:endParaRPr lang="en-US" dirty="0"/>
          </a:p>
        </p:txBody>
      </p:sp>
      <p:pic>
        <p:nvPicPr>
          <p:cNvPr id="4098" name="Picture 2" descr="Contour Retrieval Meth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3733800"/>
            <a:ext cx="7715250" cy="2590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4" y="1285860"/>
            <a:ext cx="9758396" cy="481014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b="1" dirty="0" err="1" smtClean="0"/>
              <a:t>np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smtClean="0"/>
              <a:t>cv2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= cv2.imread('test.jpg') </a:t>
            </a:r>
          </a:p>
          <a:p>
            <a:r>
              <a:rPr lang="en-US" dirty="0" err="1" smtClean="0"/>
              <a:t>imgray</a:t>
            </a:r>
            <a:r>
              <a:rPr lang="en-US" dirty="0" smtClean="0"/>
              <a:t> = cv2.cvtColor(im,cv2.COLOR_BGR2GRAY) </a:t>
            </a:r>
            <a:r>
              <a:rPr lang="en-US" dirty="0" err="1" smtClean="0"/>
              <a:t>ret,thresh</a:t>
            </a:r>
            <a:r>
              <a:rPr lang="en-US" dirty="0" smtClean="0"/>
              <a:t> = cv2.threshold(imgray,127,255,0) contours, hierarchy = cv2.findContours(thresh,cv2.RETR_TREE,cv2.CHAIN_APPROX_SIMPLE)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track or 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772650" cy="4525963"/>
          </a:xfrm>
        </p:spPr>
        <p:txBody>
          <a:bodyPr/>
          <a:lstStyle/>
          <a:p>
            <a:r>
              <a:rPr lang="fr-FR" dirty="0" smtClean="0"/>
              <a:t>cv2.</a:t>
            </a:r>
            <a:r>
              <a:rPr lang="fr-FR" dirty="0" err="1" smtClean="0"/>
              <a:t>drawContours</a:t>
            </a:r>
            <a:r>
              <a:rPr lang="fr-FR" dirty="0" smtClean="0"/>
              <a:t>(</a:t>
            </a:r>
            <a:r>
              <a:rPr lang="fr-FR" dirty="0" err="1" smtClean="0"/>
              <a:t>img</a:t>
            </a:r>
            <a:r>
              <a:rPr lang="fr-FR" dirty="0" smtClean="0"/>
              <a:t>, contours, -1, (0,255,0), 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8" y="1142984"/>
            <a:ext cx="9258300" cy="1143000"/>
          </a:xfrm>
        </p:spPr>
        <p:txBody>
          <a:bodyPr/>
          <a:lstStyle/>
          <a:p>
            <a:r>
              <a:rPr lang="en-US" dirty="0" smtClean="0"/>
              <a:t>Read, show &amp; write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571744"/>
            <a:ext cx="9258300" cy="355442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b="1" dirty="0" err="1" smtClean="0"/>
              <a:t>np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smtClean="0"/>
              <a:t>cv2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# Load an color image in grayscale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img</a:t>
            </a:r>
            <a:r>
              <a:rPr lang="en-US" dirty="0" smtClean="0"/>
              <a:t> = cv2.imread(‘image.jpg',0)</a:t>
            </a:r>
          </a:p>
          <a:p>
            <a:pPr>
              <a:buNone/>
            </a:pPr>
            <a:r>
              <a:rPr lang="en-US" dirty="0" smtClean="0"/>
              <a:t>	cv2.imshow(‘</a:t>
            </a:r>
            <a:r>
              <a:rPr lang="en-US" dirty="0" err="1" smtClean="0"/>
              <a:t>show',img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cv2.imwrite(‘</a:t>
            </a:r>
            <a:r>
              <a:rPr lang="en-US" dirty="0" err="1" smtClean="0"/>
              <a:t>photo.jpg',img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cv2.waitKey(0) </a:t>
            </a:r>
          </a:p>
          <a:p>
            <a:pPr>
              <a:buNone/>
            </a:pPr>
            <a:r>
              <a:rPr lang="en-US" dirty="0" smtClean="0"/>
              <a:t>	cv2.destroyAllWindows()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to </a:t>
            </a:r>
            <a:r>
              <a:rPr lang="en-US" dirty="0" err="1" smtClean="0"/>
              <a:t>greyscale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import cv2</a:t>
            </a:r>
          </a:p>
          <a:p>
            <a:pPr fontAlgn="base"/>
            <a:r>
              <a:rPr lang="en-US" dirty="0" smtClean="0"/>
              <a:t>image = cv2.imread('ironman.png')</a:t>
            </a:r>
          </a:p>
          <a:p>
            <a:pPr fontAlgn="base"/>
            <a:r>
              <a:rPr lang="en-US" dirty="0" err="1" smtClean="0"/>
              <a:t>gray_image</a:t>
            </a:r>
            <a:r>
              <a:rPr lang="en-US" dirty="0" smtClean="0"/>
              <a:t> = cv2.cvtColor(image, cv2.COLOR_BGR2GRAY)</a:t>
            </a:r>
          </a:p>
          <a:p>
            <a:pPr fontAlgn="base"/>
            <a:r>
              <a:rPr lang="en-US" dirty="0" smtClean="0"/>
              <a:t>cv2.imwrite('</a:t>
            </a:r>
            <a:r>
              <a:rPr lang="en-US" dirty="0" err="1" smtClean="0"/>
              <a:t>gray_image.png',gray_image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cv2.imshow('</a:t>
            </a:r>
            <a:r>
              <a:rPr lang="en-US" dirty="0" err="1" smtClean="0"/>
              <a:t>color_image',image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cv2.imshow('</a:t>
            </a:r>
            <a:r>
              <a:rPr lang="en-US" dirty="0" err="1" smtClean="0"/>
              <a:t>gray_image',gray_image</a:t>
            </a:r>
            <a:r>
              <a:rPr lang="en-US" dirty="0" smtClean="0"/>
              <a:t>) </a:t>
            </a:r>
          </a:p>
          <a:p>
            <a:pPr fontAlgn="base"/>
            <a:r>
              <a:rPr lang="en-US" dirty="0" smtClean="0"/>
              <a:t>cv2.waitKey(0)                 </a:t>
            </a:r>
          </a:p>
          <a:p>
            <a:pPr fontAlgn="base">
              <a:buNone/>
            </a:pPr>
            <a:r>
              <a:rPr lang="en-US" dirty="0" smtClean="0"/>
              <a:t># Waits forever for user to press any key</a:t>
            </a:r>
          </a:p>
          <a:p>
            <a:pPr fontAlgn="base"/>
            <a:r>
              <a:rPr lang="en-US" dirty="0" smtClean="0"/>
              <a:t>cv2.destroyAllWindows()        </a:t>
            </a:r>
          </a:p>
          <a:p>
            <a:pPr fontAlgn="base">
              <a:buNone/>
            </a:pPr>
            <a:r>
              <a:rPr lang="en-US" dirty="0" smtClean="0"/>
              <a:t># Closes displayed windows</a:t>
            </a:r>
          </a:p>
          <a:p>
            <a:pPr fontAlgn="base">
              <a:buNone/>
            </a:pPr>
            <a:r>
              <a:rPr lang="en-US" dirty="0" smtClean="0"/>
              <a:t>#End of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&gt;&gt;&gt;</a:t>
            </a:r>
            <a:r>
              <a:rPr lang="en-US" dirty="0" err="1" smtClean="0"/>
              <a:t>img</a:t>
            </a:r>
            <a:r>
              <a:rPr lang="en-US" dirty="0" smtClean="0"/>
              <a:t> = cv2.imread(‘image.jpg',1)</a:t>
            </a:r>
          </a:p>
          <a:p>
            <a:endParaRPr lang="en-US" b="1" dirty="0" smtClean="0"/>
          </a:p>
          <a:p>
            <a:r>
              <a:rPr lang="en-US" b="1" dirty="0" smtClean="0"/>
              <a:t>&gt;&gt;&gt; print</a:t>
            </a:r>
            <a:r>
              <a:rPr lang="en-US" dirty="0" smtClean="0"/>
              <a:t> </a:t>
            </a:r>
            <a:r>
              <a:rPr lang="en-US" dirty="0" err="1" smtClean="0"/>
              <a:t>img.shape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(342, 548, 3)</a:t>
            </a:r>
          </a:p>
          <a:p>
            <a:pPr>
              <a:buNone/>
            </a:pPr>
            <a:r>
              <a:rPr lang="en-US" b="1" dirty="0" smtClean="0"/>
              <a:t>&gt;&gt;&gt; print</a:t>
            </a:r>
            <a:r>
              <a:rPr lang="en-US" dirty="0" smtClean="0"/>
              <a:t> </a:t>
            </a:r>
            <a:r>
              <a:rPr lang="en-US" dirty="0" err="1" smtClean="0"/>
              <a:t>img.size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562248</a:t>
            </a:r>
          </a:p>
          <a:p>
            <a:pPr>
              <a:buNone/>
            </a:pPr>
            <a:r>
              <a:rPr lang="en-US" b="1" dirty="0" smtClean="0"/>
              <a:t>&gt;&gt;&gt; print</a:t>
            </a:r>
            <a:r>
              <a:rPr lang="en-US" dirty="0" smtClean="0"/>
              <a:t> </a:t>
            </a:r>
            <a:r>
              <a:rPr lang="en-US" dirty="0" err="1" smtClean="0"/>
              <a:t>img.dtype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uint8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&gt;&gt;&gt; </a:t>
            </a:r>
            <a:r>
              <a:rPr lang="en-US" dirty="0" smtClean="0"/>
              <a:t>ball = </a:t>
            </a:r>
            <a:r>
              <a:rPr lang="en-US" dirty="0" err="1" smtClean="0"/>
              <a:t>img</a:t>
            </a:r>
            <a:r>
              <a:rPr lang="en-US" dirty="0" smtClean="0"/>
              <a:t>[280:340, 330:390]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&gt;&gt;&gt; </a:t>
            </a:r>
            <a:r>
              <a:rPr lang="en-US" dirty="0" err="1" smtClean="0"/>
              <a:t>img</a:t>
            </a:r>
            <a:r>
              <a:rPr lang="en-US" dirty="0" smtClean="0"/>
              <a:t>[273:333, 100:160] = ball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Competition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b="1" dirty="0" err="1" smtClean="0"/>
              <a:t>np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smtClean="0"/>
              <a:t>cv2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# Create a black image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np.zeros</a:t>
            </a:r>
            <a:r>
              <a:rPr lang="en-US" dirty="0" smtClean="0"/>
              <a:t>((512,512,3), np.uint8) cv2.line(</a:t>
            </a:r>
            <a:r>
              <a:rPr lang="en-US" dirty="0" err="1" smtClean="0"/>
              <a:t>img</a:t>
            </a:r>
            <a:r>
              <a:rPr lang="en-US" dirty="0" smtClean="0"/>
              <a:t>,(0,0),(51,51),(255,0,0),5)</a:t>
            </a:r>
          </a:p>
          <a:p>
            <a:pPr>
              <a:buNone/>
            </a:pPr>
            <a:r>
              <a:rPr lang="en-US" dirty="0" smtClean="0"/>
              <a:t>	cv2.line(</a:t>
            </a:r>
            <a:r>
              <a:rPr lang="en-US" dirty="0" err="1" smtClean="0"/>
              <a:t>img</a:t>
            </a:r>
            <a:r>
              <a:rPr lang="en-US" dirty="0" smtClean="0"/>
              <a:t>,(0,0),(100,0),(0,255,0),5)</a:t>
            </a:r>
          </a:p>
          <a:p>
            <a:pPr>
              <a:buNone/>
            </a:pPr>
            <a:r>
              <a:rPr lang="en-US" smtClean="0"/>
              <a:t>	cv2.imwrite</a:t>
            </a:r>
            <a:r>
              <a:rPr lang="en-US" dirty="0" smtClean="0"/>
              <a:t>(‘</a:t>
            </a:r>
            <a:r>
              <a:rPr lang="en-US" dirty="0" err="1" smtClean="0"/>
              <a:t>photo.jpg',img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cv2.imshow(‘</a:t>
            </a:r>
            <a:r>
              <a:rPr lang="en-US" dirty="0" err="1" smtClean="0"/>
              <a:t>draw’,img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cv2.rectangle(</a:t>
            </a:r>
            <a:r>
              <a:rPr lang="en-US" dirty="0" err="1" smtClean="0"/>
              <a:t>img</a:t>
            </a:r>
            <a:r>
              <a:rPr lang="en-US" dirty="0" smtClean="0"/>
              <a:t>,(384,0),(510,128),(0,255,0),3)</a:t>
            </a:r>
          </a:p>
          <a:p>
            <a:pPr>
              <a:buNone/>
            </a:pPr>
            <a:r>
              <a:rPr lang="fr-FR" dirty="0" smtClean="0"/>
              <a:t>cv2.</a:t>
            </a:r>
            <a:r>
              <a:rPr lang="fr-FR" dirty="0" err="1" smtClean="0"/>
              <a:t>circle</a:t>
            </a:r>
            <a:r>
              <a:rPr lang="fr-FR" dirty="0" smtClean="0"/>
              <a:t>(</a:t>
            </a:r>
            <a:r>
              <a:rPr lang="fr-FR" dirty="0" err="1" smtClean="0"/>
              <a:t>img</a:t>
            </a:r>
            <a:r>
              <a:rPr lang="fr-FR" dirty="0" smtClean="0"/>
              <a:t>,(447,63), 63, (0,0,255), -1)</a:t>
            </a:r>
          </a:p>
          <a:p>
            <a:pPr>
              <a:buNone/>
            </a:pPr>
            <a:r>
              <a:rPr lang="en-US" dirty="0" smtClean="0"/>
              <a:t>font = cv2.FONT_HERSHEY_SIMPLEX </a:t>
            </a:r>
          </a:p>
          <a:p>
            <a:pPr>
              <a:buNone/>
            </a:pPr>
            <a:r>
              <a:rPr lang="en-US" dirty="0" smtClean="0"/>
              <a:t>cv2.putText(</a:t>
            </a:r>
            <a:r>
              <a:rPr lang="en-US" dirty="0" err="1" smtClean="0"/>
              <a:t>img,'OpenCV</a:t>
            </a:r>
            <a:r>
              <a:rPr lang="en-US" dirty="0" smtClean="0"/>
              <a:t>',(10,500), font, 4,(255,255,255</a:t>
            </a:r>
            <a:r>
              <a:rPr lang="en-US" smtClean="0"/>
              <a:t>),2)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347</Words>
  <Application>Microsoft Office PowerPoint</Application>
  <PresentationFormat>35mm Slides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Electronic Eye</vt:lpstr>
      <vt:lpstr>Read, show &amp; write an image</vt:lpstr>
      <vt:lpstr>Color to greyscale</vt:lpstr>
      <vt:lpstr>Image Properties</vt:lpstr>
      <vt:lpstr>Slide 5</vt:lpstr>
      <vt:lpstr>Drawing Competition</vt:lpstr>
      <vt:lpstr>LINE</vt:lpstr>
      <vt:lpstr>Slide 8</vt:lpstr>
      <vt:lpstr>Image Thresholding</vt:lpstr>
      <vt:lpstr>Slide 10</vt:lpstr>
      <vt:lpstr>Slide 11</vt:lpstr>
      <vt:lpstr>Erosion &amp; Dilation</vt:lpstr>
      <vt:lpstr>Erosion</vt:lpstr>
      <vt:lpstr>Dilation</vt:lpstr>
      <vt:lpstr>Finding contours</vt:lpstr>
      <vt:lpstr>Slide 16</vt:lpstr>
      <vt:lpstr>To track or draw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22</cp:revision>
  <dcterms:created xsi:type="dcterms:W3CDTF">2017-05-30T10:20:51Z</dcterms:created>
  <dcterms:modified xsi:type="dcterms:W3CDTF">2017-06-03T11:24:21Z</dcterms:modified>
</cp:coreProperties>
</file>