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35" r:id="rId2"/>
    <p:sldId id="336" r:id="rId3"/>
    <p:sldId id="337" r:id="rId4"/>
    <p:sldId id="338" r:id="rId5"/>
    <p:sldId id="339" r:id="rId6"/>
    <p:sldId id="340" r:id="rId7"/>
    <p:sldId id="341" r:id="rId8"/>
    <p:sldId id="342" r:id="rId9"/>
  </p:sldIdLst>
  <p:sldSz cx="10287000" cy="6858000" type="35mm"/>
  <p:notesSz cx="6858000" cy="9144000"/>
  <p:defaultTextStyle>
    <a:defPPr>
      <a:defRPr lang="en-US"/>
    </a:defPPr>
    <a:lvl1pPr marL="0" algn="l" defTabSz="1031430" rtl="0" eaLnBrk="1" latinLnBrk="0" hangingPunct="1">
      <a:defRPr sz="2000" kern="1200">
        <a:solidFill>
          <a:schemeClr val="tx1"/>
        </a:solidFill>
        <a:latin typeface="+mn-lt"/>
        <a:ea typeface="+mn-ea"/>
        <a:cs typeface="+mn-cs"/>
      </a:defRPr>
    </a:lvl1pPr>
    <a:lvl2pPr marL="515716" algn="l" defTabSz="1031430" rtl="0" eaLnBrk="1" latinLnBrk="0" hangingPunct="1">
      <a:defRPr sz="2000" kern="1200">
        <a:solidFill>
          <a:schemeClr val="tx1"/>
        </a:solidFill>
        <a:latin typeface="+mn-lt"/>
        <a:ea typeface="+mn-ea"/>
        <a:cs typeface="+mn-cs"/>
      </a:defRPr>
    </a:lvl2pPr>
    <a:lvl3pPr marL="1031430" algn="l" defTabSz="1031430" rtl="0" eaLnBrk="1" latinLnBrk="0" hangingPunct="1">
      <a:defRPr sz="2000" kern="1200">
        <a:solidFill>
          <a:schemeClr val="tx1"/>
        </a:solidFill>
        <a:latin typeface="+mn-lt"/>
        <a:ea typeface="+mn-ea"/>
        <a:cs typeface="+mn-cs"/>
      </a:defRPr>
    </a:lvl3pPr>
    <a:lvl4pPr marL="1547146" algn="l" defTabSz="1031430" rtl="0" eaLnBrk="1" latinLnBrk="0" hangingPunct="1">
      <a:defRPr sz="2000" kern="1200">
        <a:solidFill>
          <a:schemeClr val="tx1"/>
        </a:solidFill>
        <a:latin typeface="+mn-lt"/>
        <a:ea typeface="+mn-ea"/>
        <a:cs typeface="+mn-cs"/>
      </a:defRPr>
    </a:lvl4pPr>
    <a:lvl5pPr marL="2062861" algn="l" defTabSz="1031430" rtl="0" eaLnBrk="1" latinLnBrk="0" hangingPunct="1">
      <a:defRPr sz="2000" kern="1200">
        <a:solidFill>
          <a:schemeClr val="tx1"/>
        </a:solidFill>
        <a:latin typeface="+mn-lt"/>
        <a:ea typeface="+mn-ea"/>
        <a:cs typeface="+mn-cs"/>
      </a:defRPr>
    </a:lvl5pPr>
    <a:lvl6pPr marL="2578577" algn="l" defTabSz="1031430" rtl="0" eaLnBrk="1" latinLnBrk="0" hangingPunct="1">
      <a:defRPr sz="2000" kern="1200">
        <a:solidFill>
          <a:schemeClr val="tx1"/>
        </a:solidFill>
        <a:latin typeface="+mn-lt"/>
        <a:ea typeface="+mn-ea"/>
        <a:cs typeface="+mn-cs"/>
      </a:defRPr>
    </a:lvl6pPr>
    <a:lvl7pPr marL="3094292" algn="l" defTabSz="1031430" rtl="0" eaLnBrk="1" latinLnBrk="0" hangingPunct="1">
      <a:defRPr sz="2000" kern="1200">
        <a:solidFill>
          <a:schemeClr val="tx1"/>
        </a:solidFill>
        <a:latin typeface="+mn-lt"/>
        <a:ea typeface="+mn-ea"/>
        <a:cs typeface="+mn-cs"/>
      </a:defRPr>
    </a:lvl7pPr>
    <a:lvl8pPr marL="3610007" algn="l" defTabSz="1031430" rtl="0" eaLnBrk="1" latinLnBrk="0" hangingPunct="1">
      <a:defRPr sz="2000" kern="1200">
        <a:solidFill>
          <a:schemeClr val="tx1"/>
        </a:solidFill>
        <a:latin typeface="+mn-lt"/>
        <a:ea typeface="+mn-ea"/>
        <a:cs typeface="+mn-cs"/>
      </a:defRPr>
    </a:lvl8pPr>
    <a:lvl9pPr marL="4125723" algn="l" defTabSz="103143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504" y="-96"/>
      </p:cViewPr>
      <p:guideLst>
        <p:guide orient="horz" pos="2160"/>
        <p:guide pos="32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E98569-0077-4CEF-9198-95A7F3D089F1}" type="datetimeFigureOut">
              <a:rPr lang="en-US" smtClean="0"/>
              <a:pPr/>
              <a:t>6/8/2017</a:t>
            </a:fld>
            <a:endParaRPr lang="en-IN"/>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7FA5D6-5604-47DB-91AA-144F071B1AD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8"/>
            <a:ext cx="874395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515716" indent="0" algn="ctr">
              <a:buNone/>
              <a:defRPr>
                <a:solidFill>
                  <a:schemeClr val="tx1">
                    <a:tint val="75000"/>
                  </a:schemeClr>
                </a:solidFill>
              </a:defRPr>
            </a:lvl2pPr>
            <a:lvl3pPr marL="1031430" indent="0" algn="ctr">
              <a:buNone/>
              <a:defRPr>
                <a:solidFill>
                  <a:schemeClr val="tx1">
                    <a:tint val="75000"/>
                  </a:schemeClr>
                </a:solidFill>
              </a:defRPr>
            </a:lvl3pPr>
            <a:lvl4pPr marL="1547146" indent="0" algn="ctr">
              <a:buNone/>
              <a:defRPr>
                <a:solidFill>
                  <a:schemeClr val="tx1">
                    <a:tint val="75000"/>
                  </a:schemeClr>
                </a:solidFill>
              </a:defRPr>
            </a:lvl4pPr>
            <a:lvl5pPr marL="2062861" indent="0" algn="ctr">
              <a:buNone/>
              <a:defRPr>
                <a:solidFill>
                  <a:schemeClr val="tx1">
                    <a:tint val="75000"/>
                  </a:schemeClr>
                </a:solidFill>
              </a:defRPr>
            </a:lvl5pPr>
            <a:lvl6pPr marL="2578577" indent="0" algn="ctr">
              <a:buNone/>
              <a:defRPr>
                <a:solidFill>
                  <a:schemeClr val="tx1">
                    <a:tint val="75000"/>
                  </a:schemeClr>
                </a:solidFill>
              </a:defRPr>
            </a:lvl6pPr>
            <a:lvl7pPr marL="3094292" indent="0" algn="ctr">
              <a:buNone/>
              <a:defRPr>
                <a:solidFill>
                  <a:schemeClr val="tx1">
                    <a:tint val="75000"/>
                  </a:schemeClr>
                </a:solidFill>
              </a:defRPr>
            </a:lvl7pPr>
            <a:lvl8pPr marL="3610007" indent="0" algn="ctr">
              <a:buNone/>
              <a:defRPr>
                <a:solidFill>
                  <a:schemeClr val="tx1">
                    <a:tint val="75000"/>
                  </a:schemeClr>
                </a:solidFill>
              </a:defRPr>
            </a:lvl8pPr>
            <a:lvl9pPr marL="4125723"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1F75FA-5FC6-4E83-A26F-297B1FAF5EB6}" type="datetimeFigureOut">
              <a:rPr lang="en-US" smtClean="0"/>
              <a:pPr/>
              <a:t>6/8/2017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1F75FA-5FC6-4E83-A26F-297B1FAF5EB6}" type="datetimeFigureOut">
              <a:rPr lang="en-US" smtClean="0"/>
              <a:pPr/>
              <a:t>6/8/2017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41"/>
            <a:ext cx="2314575"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14350" y="274641"/>
            <a:ext cx="67722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1F75FA-5FC6-4E83-A26F-297B1FAF5EB6}" type="datetimeFigureOut">
              <a:rPr lang="en-US" smtClean="0"/>
              <a:pPr/>
              <a:t>6/8/2017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1F75FA-5FC6-4E83-A26F-297B1FAF5EB6}" type="datetimeFigureOut">
              <a:rPr lang="en-US" smtClean="0"/>
              <a:pPr/>
              <a:t>6/8/2017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2"/>
            <a:ext cx="8743950" cy="1362074"/>
          </a:xfrm>
        </p:spPr>
        <p:txBody>
          <a:bodyPr anchor="t"/>
          <a:lstStyle>
            <a:lvl1pPr algn="l">
              <a:defRPr sz="4500" b="1" cap="all"/>
            </a:lvl1pPr>
          </a:lstStyle>
          <a:p>
            <a:r>
              <a:rPr lang="en-US" smtClean="0"/>
              <a:t>Click to edit Master title style</a:t>
            </a:r>
            <a:endParaRPr lang="en-IN"/>
          </a:p>
        </p:txBody>
      </p:sp>
      <p:sp>
        <p:nvSpPr>
          <p:cNvPr id="3" name="Text Placeholder 2"/>
          <p:cNvSpPr>
            <a:spLocks noGrp="1"/>
          </p:cNvSpPr>
          <p:nvPr>
            <p:ph type="body" idx="1"/>
          </p:nvPr>
        </p:nvSpPr>
        <p:spPr>
          <a:xfrm>
            <a:off x="812602" y="2906715"/>
            <a:ext cx="8743950" cy="1500187"/>
          </a:xfrm>
        </p:spPr>
        <p:txBody>
          <a:bodyPr anchor="b"/>
          <a:lstStyle>
            <a:lvl1pPr marL="0" indent="0">
              <a:buNone/>
              <a:defRPr sz="2200">
                <a:solidFill>
                  <a:schemeClr val="tx1">
                    <a:tint val="75000"/>
                  </a:schemeClr>
                </a:solidFill>
              </a:defRPr>
            </a:lvl1pPr>
            <a:lvl2pPr marL="515716" indent="0">
              <a:buNone/>
              <a:defRPr sz="2000">
                <a:solidFill>
                  <a:schemeClr val="tx1">
                    <a:tint val="75000"/>
                  </a:schemeClr>
                </a:solidFill>
              </a:defRPr>
            </a:lvl2pPr>
            <a:lvl3pPr marL="1031430" indent="0">
              <a:buNone/>
              <a:defRPr sz="1800">
                <a:solidFill>
                  <a:schemeClr val="tx1">
                    <a:tint val="75000"/>
                  </a:schemeClr>
                </a:solidFill>
              </a:defRPr>
            </a:lvl3pPr>
            <a:lvl4pPr marL="1547146" indent="0">
              <a:buNone/>
              <a:defRPr sz="1600">
                <a:solidFill>
                  <a:schemeClr val="tx1">
                    <a:tint val="75000"/>
                  </a:schemeClr>
                </a:solidFill>
              </a:defRPr>
            </a:lvl4pPr>
            <a:lvl5pPr marL="2062861" indent="0">
              <a:buNone/>
              <a:defRPr sz="1600">
                <a:solidFill>
                  <a:schemeClr val="tx1">
                    <a:tint val="75000"/>
                  </a:schemeClr>
                </a:solidFill>
              </a:defRPr>
            </a:lvl5pPr>
            <a:lvl6pPr marL="2578577" indent="0">
              <a:buNone/>
              <a:defRPr sz="1600">
                <a:solidFill>
                  <a:schemeClr val="tx1">
                    <a:tint val="75000"/>
                  </a:schemeClr>
                </a:solidFill>
              </a:defRPr>
            </a:lvl6pPr>
            <a:lvl7pPr marL="3094292" indent="0">
              <a:buNone/>
              <a:defRPr sz="1600">
                <a:solidFill>
                  <a:schemeClr val="tx1">
                    <a:tint val="75000"/>
                  </a:schemeClr>
                </a:solidFill>
              </a:defRPr>
            </a:lvl7pPr>
            <a:lvl8pPr marL="3610007" indent="0">
              <a:buNone/>
              <a:defRPr sz="1600">
                <a:solidFill>
                  <a:schemeClr val="tx1">
                    <a:tint val="75000"/>
                  </a:schemeClr>
                </a:solidFill>
              </a:defRPr>
            </a:lvl8pPr>
            <a:lvl9pPr marL="412572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F75FA-5FC6-4E83-A26F-297B1FAF5EB6}" type="datetimeFigureOut">
              <a:rPr lang="en-US" smtClean="0"/>
              <a:pPr/>
              <a:t>6/8/2017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14350" y="1600202"/>
            <a:ext cx="4543425" cy="452596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229225" y="1600202"/>
            <a:ext cx="4543425" cy="452596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1F75FA-5FC6-4E83-A26F-297B1FAF5EB6}" type="datetimeFigureOut">
              <a:rPr lang="en-US" smtClean="0"/>
              <a:pPr/>
              <a:t>6/8/2017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14350" y="1535115"/>
            <a:ext cx="4545211" cy="639763"/>
          </a:xfrm>
        </p:spPr>
        <p:txBody>
          <a:bodyPr anchor="b"/>
          <a:lstStyle>
            <a:lvl1pPr marL="0" indent="0">
              <a:buNone/>
              <a:defRPr sz="2700" b="1"/>
            </a:lvl1pPr>
            <a:lvl2pPr marL="515716" indent="0">
              <a:buNone/>
              <a:defRPr sz="2200" b="1"/>
            </a:lvl2pPr>
            <a:lvl3pPr marL="1031430" indent="0">
              <a:buNone/>
              <a:defRPr sz="2000" b="1"/>
            </a:lvl3pPr>
            <a:lvl4pPr marL="1547146" indent="0">
              <a:buNone/>
              <a:defRPr sz="1800" b="1"/>
            </a:lvl4pPr>
            <a:lvl5pPr marL="2062861" indent="0">
              <a:buNone/>
              <a:defRPr sz="1800" b="1"/>
            </a:lvl5pPr>
            <a:lvl6pPr marL="2578577" indent="0">
              <a:buNone/>
              <a:defRPr sz="1800" b="1"/>
            </a:lvl6pPr>
            <a:lvl7pPr marL="3094292" indent="0">
              <a:buNone/>
              <a:defRPr sz="1800" b="1"/>
            </a:lvl7pPr>
            <a:lvl8pPr marL="3610007" indent="0">
              <a:buNone/>
              <a:defRPr sz="1800" b="1"/>
            </a:lvl8pPr>
            <a:lvl9pPr marL="4125723"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211"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225657" y="1535115"/>
            <a:ext cx="4546997" cy="639763"/>
          </a:xfrm>
        </p:spPr>
        <p:txBody>
          <a:bodyPr anchor="b"/>
          <a:lstStyle>
            <a:lvl1pPr marL="0" indent="0">
              <a:buNone/>
              <a:defRPr sz="2700" b="1"/>
            </a:lvl1pPr>
            <a:lvl2pPr marL="515716" indent="0">
              <a:buNone/>
              <a:defRPr sz="2200" b="1"/>
            </a:lvl2pPr>
            <a:lvl3pPr marL="1031430" indent="0">
              <a:buNone/>
              <a:defRPr sz="2000" b="1"/>
            </a:lvl3pPr>
            <a:lvl4pPr marL="1547146" indent="0">
              <a:buNone/>
              <a:defRPr sz="1800" b="1"/>
            </a:lvl4pPr>
            <a:lvl5pPr marL="2062861" indent="0">
              <a:buNone/>
              <a:defRPr sz="1800" b="1"/>
            </a:lvl5pPr>
            <a:lvl6pPr marL="2578577" indent="0">
              <a:buNone/>
              <a:defRPr sz="1800" b="1"/>
            </a:lvl6pPr>
            <a:lvl7pPr marL="3094292" indent="0">
              <a:buNone/>
              <a:defRPr sz="1800" b="1"/>
            </a:lvl7pPr>
            <a:lvl8pPr marL="3610007" indent="0">
              <a:buNone/>
              <a:defRPr sz="1800" b="1"/>
            </a:lvl8pPr>
            <a:lvl9pPr marL="4125723"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225657" y="2174875"/>
            <a:ext cx="4546997"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1F75FA-5FC6-4E83-A26F-297B1FAF5EB6}" type="datetimeFigureOut">
              <a:rPr lang="en-US" smtClean="0"/>
              <a:pPr/>
              <a:t>6/8/2017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1F75FA-5FC6-4E83-A26F-297B1FAF5EB6}" type="datetimeFigureOut">
              <a:rPr lang="en-US" smtClean="0"/>
              <a:pPr/>
              <a:t>6/8/2017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F75FA-5FC6-4E83-A26F-297B1FAF5EB6}" type="datetimeFigureOut">
              <a:rPr lang="en-US" smtClean="0"/>
              <a:pPr/>
              <a:t>6/8/2017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3" y="273051"/>
            <a:ext cx="3384352" cy="1162051"/>
          </a:xfrm>
        </p:spPr>
        <p:txBody>
          <a:bodyPr anchor="b"/>
          <a:lstStyle>
            <a:lvl1pPr algn="l">
              <a:defRPr sz="2200" b="1"/>
            </a:lvl1pPr>
          </a:lstStyle>
          <a:p>
            <a:r>
              <a:rPr lang="en-US" smtClean="0"/>
              <a:t>Click to edit Master title style</a:t>
            </a:r>
            <a:endParaRPr lang="en-IN"/>
          </a:p>
        </p:txBody>
      </p:sp>
      <p:sp>
        <p:nvSpPr>
          <p:cNvPr id="3" name="Content Placeholder 2"/>
          <p:cNvSpPr>
            <a:spLocks noGrp="1"/>
          </p:cNvSpPr>
          <p:nvPr>
            <p:ph idx="1"/>
          </p:nvPr>
        </p:nvSpPr>
        <p:spPr>
          <a:xfrm>
            <a:off x="4021932" y="273052"/>
            <a:ext cx="5750719"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14353" y="1435103"/>
            <a:ext cx="3384352" cy="4691063"/>
          </a:xfrm>
        </p:spPr>
        <p:txBody>
          <a:bodyPr/>
          <a:lstStyle>
            <a:lvl1pPr marL="0" indent="0">
              <a:buNone/>
              <a:defRPr sz="1600"/>
            </a:lvl1pPr>
            <a:lvl2pPr marL="515716" indent="0">
              <a:buNone/>
              <a:defRPr sz="1300"/>
            </a:lvl2pPr>
            <a:lvl3pPr marL="1031430" indent="0">
              <a:buNone/>
              <a:defRPr sz="1100"/>
            </a:lvl3pPr>
            <a:lvl4pPr marL="1547146" indent="0">
              <a:buNone/>
              <a:defRPr sz="1000"/>
            </a:lvl4pPr>
            <a:lvl5pPr marL="2062861" indent="0">
              <a:buNone/>
              <a:defRPr sz="1000"/>
            </a:lvl5pPr>
            <a:lvl6pPr marL="2578577" indent="0">
              <a:buNone/>
              <a:defRPr sz="1000"/>
            </a:lvl6pPr>
            <a:lvl7pPr marL="3094292" indent="0">
              <a:buNone/>
              <a:defRPr sz="1000"/>
            </a:lvl7pPr>
            <a:lvl8pPr marL="3610007" indent="0">
              <a:buNone/>
              <a:defRPr sz="1000"/>
            </a:lvl8pPr>
            <a:lvl9pPr marL="412572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F75FA-5FC6-4E83-A26F-297B1FAF5EB6}" type="datetimeFigureOut">
              <a:rPr lang="en-US" smtClean="0"/>
              <a:pPr/>
              <a:t>6/8/2017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1"/>
            <a:ext cx="6172200" cy="566739"/>
          </a:xfrm>
        </p:spPr>
        <p:txBody>
          <a:bodyPr anchor="b"/>
          <a:lstStyle>
            <a:lvl1pPr algn="l">
              <a:defRPr sz="2200" b="1"/>
            </a:lvl1pPr>
          </a:lstStyle>
          <a:p>
            <a:r>
              <a:rPr lang="en-US" smtClean="0"/>
              <a:t>Click to edit Master title style</a:t>
            </a:r>
            <a:endParaRPr lang="en-IN"/>
          </a:p>
        </p:txBody>
      </p:sp>
      <p:sp>
        <p:nvSpPr>
          <p:cNvPr id="3" name="Picture Placeholder 2"/>
          <p:cNvSpPr>
            <a:spLocks noGrp="1"/>
          </p:cNvSpPr>
          <p:nvPr>
            <p:ph type="pic" idx="1"/>
          </p:nvPr>
        </p:nvSpPr>
        <p:spPr>
          <a:xfrm>
            <a:off x="2016324" y="612775"/>
            <a:ext cx="6172200" cy="4114800"/>
          </a:xfrm>
        </p:spPr>
        <p:txBody>
          <a:bodyPr/>
          <a:lstStyle>
            <a:lvl1pPr marL="0" indent="0">
              <a:buNone/>
              <a:defRPr sz="3600"/>
            </a:lvl1pPr>
            <a:lvl2pPr marL="515716" indent="0">
              <a:buNone/>
              <a:defRPr sz="3100"/>
            </a:lvl2pPr>
            <a:lvl3pPr marL="1031430" indent="0">
              <a:buNone/>
              <a:defRPr sz="2700"/>
            </a:lvl3pPr>
            <a:lvl4pPr marL="1547146" indent="0">
              <a:buNone/>
              <a:defRPr sz="2200"/>
            </a:lvl4pPr>
            <a:lvl5pPr marL="2062861" indent="0">
              <a:buNone/>
              <a:defRPr sz="2200"/>
            </a:lvl5pPr>
            <a:lvl6pPr marL="2578577" indent="0">
              <a:buNone/>
              <a:defRPr sz="2200"/>
            </a:lvl6pPr>
            <a:lvl7pPr marL="3094292" indent="0">
              <a:buNone/>
              <a:defRPr sz="2200"/>
            </a:lvl7pPr>
            <a:lvl8pPr marL="3610007" indent="0">
              <a:buNone/>
              <a:defRPr sz="2200"/>
            </a:lvl8pPr>
            <a:lvl9pPr marL="4125723" indent="0">
              <a:buNone/>
              <a:defRPr sz="2200"/>
            </a:lvl9pPr>
          </a:lstStyle>
          <a:p>
            <a:endParaRPr lang="en-IN"/>
          </a:p>
        </p:txBody>
      </p:sp>
      <p:sp>
        <p:nvSpPr>
          <p:cNvPr id="4" name="Text Placeholder 3"/>
          <p:cNvSpPr>
            <a:spLocks noGrp="1"/>
          </p:cNvSpPr>
          <p:nvPr>
            <p:ph type="body" sz="half" idx="2"/>
          </p:nvPr>
        </p:nvSpPr>
        <p:spPr>
          <a:xfrm>
            <a:off x="2016324" y="5367340"/>
            <a:ext cx="6172200" cy="804863"/>
          </a:xfrm>
        </p:spPr>
        <p:txBody>
          <a:bodyPr/>
          <a:lstStyle>
            <a:lvl1pPr marL="0" indent="0">
              <a:buNone/>
              <a:defRPr sz="1600"/>
            </a:lvl1pPr>
            <a:lvl2pPr marL="515716" indent="0">
              <a:buNone/>
              <a:defRPr sz="1300"/>
            </a:lvl2pPr>
            <a:lvl3pPr marL="1031430" indent="0">
              <a:buNone/>
              <a:defRPr sz="1100"/>
            </a:lvl3pPr>
            <a:lvl4pPr marL="1547146" indent="0">
              <a:buNone/>
              <a:defRPr sz="1000"/>
            </a:lvl4pPr>
            <a:lvl5pPr marL="2062861" indent="0">
              <a:buNone/>
              <a:defRPr sz="1000"/>
            </a:lvl5pPr>
            <a:lvl6pPr marL="2578577" indent="0">
              <a:buNone/>
              <a:defRPr sz="1000"/>
            </a:lvl6pPr>
            <a:lvl7pPr marL="3094292" indent="0">
              <a:buNone/>
              <a:defRPr sz="1000"/>
            </a:lvl7pPr>
            <a:lvl8pPr marL="3610007" indent="0">
              <a:buNone/>
              <a:defRPr sz="1000"/>
            </a:lvl8pPr>
            <a:lvl9pPr marL="412572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F75FA-5FC6-4E83-A26F-297B1FAF5EB6}" type="datetimeFigureOut">
              <a:rPr lang="en-US" smtClean="0"/>
              <a:pPr/>
              <a:t>6/8/2017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300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0" y="274639"/>
            <a:ext cx="9258300" cy="1143000"/>
          </a:xfrm>
          <a:prstGeom prst="rect">
            <a:avLst/>
          </a:prstGeom>
        </p:spPr>
        <p:txBody>
          <a:bodyPr vert="horz" lIns="103143" tIns="51571" rIns="103143" bIns="5157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514350" y="1600202"/>
            <a:ext cx="9258300" cy="4525963"/>
          </a:xfrm>
          <a:prstGeom prst="rect">
            <a:avLst/>
          </a:prstGeom>
        </p:spPr>
        <p:txBody>
          <a:bodyPr vert="horz" lIns="103143" tIns="51571" rIns="103143" bIns="5157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514350" y="6356353"/>
            <a:ext cx="2400300" cy="365125"/>
          </a:xfrm>
          <a:prstGeom prst="rect">
            <a:avLst/>
          </a:prstGeom>
        </p:spPr>
        <p:txBody>
          <a:bodyPr vert="horz" lIns="103143" tIns="51571" rIns="103143" bIns="51571" rtlCol="0" anchor="ctr"/>
          <a:lstStyle>
            <a:lvl1pPr algn="l">
              <a:defRPr sz="1300">
                <a:solidFill>
                  <a:schemeClr val="tx1">
                    <a:tint val="75000"/>
                  </a:schemeClr>
                </a:solidFill>
              </a:defRPr>
            </a:lvl1pPr>
          </a:lstStyle>
          <a:p>
            <a:fld id="{E21F75FA-5FC6-4E83-A26F-297B1FAF5EB6}" type="datetimeFigureOut">
              <a:rPr lang="en-US" smtClean="0"/>
              <a:pPr/>
              <a:t>6/8/2017</a:t>
            </a:fld>
            <a:endParaRPr lang="en-IN"/>
          </a:p>
        </p:txBody>
      </p:sp>
      <p:sp>
        <p:nvSpPr>
          <p:cNvPr id="5" name="Footer Placeholder 4"/>
          <p:cNvSpPr>
            <a:spLocks noGrp="1"/>
          </p:cNvSpPr>
          <p:nvPr>
            <p:ph type="ftr" sz="quarter" idx="3"/>
          </p:nvPr>
        </p:nvSpPr>
        <p:spPr>
          <a:xfrm>
            <a:off x="3514725" y="6356353"/>
            <a:ext cx="3257550" cy="365125"/>
          </a:xfrm>
          <a:prstGeom prst="rect">
            <a:avLst/>
          </a:prstGeom>
        </p:spPr>
        <p:txBody>
          <a:bodyPr vert="horz" lIns="103143" tIns="51571" rIns="103143" bIns="51571" rtlCol="0" anchor="ctr"/>
          <a:lstStyle>
            <a:lvl1pPr algn="ctr">
              <a:defRPr sz="13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372350" y="6356353"/>
            <a:ext cx="2400300" cy="365125"/>
          </a:xfrm>
          <a:prstGeom prst="rect">
            <a:avLst/>
          </a:prstGeom>
        </p:spPr>
        <p:txBody>
          <a:bodyPr vert="horz" lIns="103143" tIns="51571" rIns="103143" bIns="51571" rtlCol="0" anchor="ctr"/>
          <a:lstStyle>
            <a:lvl1pPr algn="r">
              <a:defRPr sz="1300">
                <a:solidFill>
                  <a:schemeClr val="tx1">
                    <a:tint val="75000"/>
                  </a:schemeClr>
                </a:solidFill>
              </a:defRPr>
            </a:lvl1pPr>
          </a:lstStyle>
          <a:p>
            <a:fld id="{3003C59A-9FE1-4B95-8C40-8313D9FC4FB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31430" rtl="0" eaLnBrk="1" latinLnBrk="0" hangingPunct="1">
        <a:spcBef>
          <a:spcPct val="0"/>
        </a:spcBef>
        <a:buNone/>
        <a:defRPr sz="4900" kern="1200">
          <a:solidFill>
            <a:schemeClr val="tx1"/>
          </a:solidFill>
          <a:latin typeface="+mj-lt"/>
          <a:ea typeface="+mj-ea"/>
          <a:cs typeface="+mj-cs"/>
        </a:defRPr>
      </a:lvl1pPr>
    </p:titleStyle>
    <p:bodyStyle>
      <a:lvl1pPr marL="386786" indent="-386786" algn="l" defTabSz="103143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8037" indent="-322322" algn="l" defTabSz="103143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89289" indent="-257857" algn="l" defTabSz="103143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5004"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320719"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36434"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52150"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67865"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83580"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31430" rtl="0" eaLnBrk="1" latinLnBrk="0" hangingPunct="1">
        <a:defRPr sz="2000" kern="1200">
          <a:solidFill>
            <a:schemeClr val="tx1"/>
          </a:solidFill>
          <a:latin typeface="+mn-lt"/>
          <a:ea typeface="+mn-ea"/>
          <a:cs typeface="+mn-cs"/>
        </a:defRPr>
      </a:lvl1pPr>
      <a:lvl2pPr marL="515716" algn="l" defTabSz="1031430" rtl="0" eaLnBrk="1" latinLnBrk="0" hangingPunct="1">
        <a:defRPr sz="2000" kern="1200">
          <a:solidFill>
            <a:schemeClr val="tx1"/>
          </a:solidFill>
          <a:latin typeface="+mn-lt"/>
          <a:ea typeface="+mn-ea"/>
          <a:cs typeface="+mn-cs"/>
        </a:defRPr>
      </a:lvl2pPr>
      <a:lvl3pPr marL="1031430" algn="l" defTabSz="1031430" rtl="0" eaLnBrk="1" latinLnBrk="0" hangingPunct="1">
        <a:defRPr sz="2000" kern="1200">
          <a:solidFill>
            <a:schemeClr val="tx1"/>
          </a:solidFill>
          <a:latin typeface="+mn-lt"/>
          <a:ea typeface="+mn-ea"/>
          <a:cs typeface="+mn-cs"/>
        </a:defRPr>
      </a:lvl3pPr>
      <a:lvl4pPr marL="1547146" algn="l" defTabSz="1031430" rtl="0" eaLnBrk="1" latinLnBrk="0" hangingPunct="1">
        <a:defRPr sz="2000" kern="1200">
          <a:solidFill>
            <a:schemeClr val="tx1"/>
          </a:solidFill>
          <a:latin typeface="+mn-lt"/>
          <a:ea typeface="+mn-ea"/>
          <a:cs typeface="+mn-cs"/>
        </a:defRPr>
      </a:lvl4pPr>
      <a:lvl5pPr marL="2062861" algn="l" defTabSz="1031430" rtl="0" eaLnBrk="1" latinLnBrk="0" hangingPunct="1">
        <a:defRPr sz="2000" kern="1200">
          <a:solidFill>
            <a:schemeClr val="tx1"/>
          </a:solidFill>
          <a:latin typeface="+mn-lt"/>
          <a:ea typeface="+mn-ea"/>
          <a:cs typeface="+mn-cs"/>
        </a:defRPr>
      </a:lvl5pPr>
      <a:lvl6pPr marL="2578577" algn="l" defTabSz="1031430" rtl="0" eaLnBrk="1" latinLnBrk="0" hangingPunct="1">
        <a:defRPr sz="2000" kern="1200">
          <a:solidFill>
            <a:schemeClr val="tx1"/>
          </a:solidFill>
          <a:latin typeface="+mn-lt"/>
          <a:ea typeface="+mn-ea"/>
          <a:cs typeface="+mn-cs"/>
        </a:defRPr>
      </a:lvl6pPr>
      <a:lvl7pPr marL="3094292" algn="l" defTabSz="1031430" rtl="0" eaLnBrk="1" latinLnBrk="0" hangingPunct="1">
        <a:defRPr sz="2000" kern="1200">
          <a:solidFill>
            <a:schemeClr val="tx1"/>
          </a:solidFill>
          <a:latin typeface="+mn-lt"/>
          <a:ea typeface="+mn-ea"/>
          <a:cs typeface="+mn-cs"/>
        </a:defRPr>
      </a:lvl7pPr>
      <a:lvl8pPr marL="3610007" algn="l" defTabSz="1031430" rtl="0" eaLnBrk="1" latinLnBrk="0" hangingPunct="1">
        <a:defRPr sz="2000" kern="1200">
          <a:solidFill>
            <a:schemeClr val="tx1"/>
          </a:solidFill>
          <a:latin typeface="+mn-lt"/>
          <a:ea typeface="+mn-ea"/>
          <a:cs typeface="+mn-cs"/>
        </a:defRPr>
      </a:lvl8pPr>
      <a:lvl9pPr marL="4125723" algn="l" defTabSz="103143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785782" y="2714620"/>
            <a:ext cx="9258300" cy="1042979"/>
          </a:xfrm>
        </p:spPr>
        <p:txBody>
          <a:bodyPr>
            <a:normAutofit fontScale="85000" lnSpcReduction="20000"/>
          </a:bodyPr>
          <a:lstStyle/>
          <a:p>
            <a:pPr algn="ctr">
              <a:buNone/>
            </a:pPr>
            <a:r>
              <a:rPr lang="en-US" sz="4400" dirty="0" smtClean="0"/>
              <a:t>HARDWARE INTERFACING </a:t>
            </a:r>
            <a:br>
              <a:rPr lang="en-US" sz="4400" dirty="0" smtClean="0"/>
            </a:b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Circuits</a:t>
            </a:r>
            <a:endParaRPr lang="en-US" dirty="0"/>
          </a:p>
        </p:txBody>
      </p:sp>
      <p:sp>
        <p:nvSpPr>
          <p:cNvPr id="3" name="Content Placeholder 2"/>
          <p:cNvSpPr>
            <a:spLocks noGrp="1"/>
          </p:cNvSpPr>
          <p:nvPr>
            <p:ph idx="1"/>
          </p:nvPr>
        </p:nvSpPr>
        <p:spPr/>
        <p:txBody>
          <a:bodyPr/>
          <a:lstStyle/>
          <a:p>
            <a:pPr>
              <a:buNone/>
            </a:pPr>
            <a:r>
              <a:rPr lang="en-US" dirty="0" smtClean="0"/>
              <a:t>1] LED circuit</a:t>
            </a:r>
          </a:p>
          <a:p>
            <a:pPr>
              <a:buNone/>
            </a:pPr>
            <a:r>
              <a:rPr lang="en-US" dirty="0" smtClean="0"/>
              <a:t>2] Buzzer circuit</a:t>
            </a:r>
          </a:p>
          <a:p>
            <a:pPr>
              <a:buNone/>
            </a:pPr>
            <a:r>
              <a:rPr lang="en-US" dirty="0" smtClean="0"/>
              <a:t>3] Relay circuit</a:t>
            </a:r>
          </a:p>
          <a:p>
            <a:pPr>
              <a:buNone/>
            </a:pPr>
            <a:r>
              <a:rPr lang="en-US" dirty="0" smtClean="0"/>
              <a:t>4] PIR logic circuit</a:t>
            </a:r>
          </a:p>
          <a:p>
            <a:pPr>
              <a:buNone/>
            </a:pPr>
            <a:r>
              <a:rPr lang="en-US" dirty="0" smtClean="0"/>
              <a:t>5] ultrasonic</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3725" y="2133601"/>
            <a:ext cx="2914650" cy="1470025"/>
          </a:xfrm>
        </p:spPr>
        <p:txBody>
          <a:bodyPr/>
          <a:lstStyle/>
          <a:p>
            <a:r>
              <a:rPr lang="en-US" dirty="0" smtClean="0"/>
              <a:t>	</a:t>
            </a:r>
            <a:endParaRPr lang="en-US" dirty="0"/>
          </a:p>
        </p:txBody>
      </p:sp>
      <p:sp>
        <p:nvSpPr>
          <p:cNvPr id="6" name="Subtitle 5"/>
          <p:cNvSpPr>
            <a:spLocks noGrp="1"/>
          </p:cNvSpPr>
          <p:nvPr>
            <p:ph type="subTitle" idx="1"/>
          </p:nvPr>
        </p:nvSpPr>
        <p:spPr>
          <a:xfrm>
            <a:off x="942975" y="5105400"/>
            <a:ext cx="7800975" cy="1524000"/>
          </a:xfrm>
        </p:spPr>
        <p:txBody>
          <a:bodyPr>
            <a:normAutofit/>
          </a:bodyPr>
          <a:lstStyle/>
          <a:p>
            <a:pPr marL="514350" indent="-514350">
              <a:buAutoNum type="arabicParenR"/>
            </a:pPr>
            <a:r>
              <a:rPr lang="en-US" dirty="0" smtClean="0"/>
              <a:t>input data is connected to pin </a:t>
            </a:r>
            <a:r>
              <a:rPr lang="en-US" dirty="0" err="1" smtClean="0"/>
              <a:t>gpio</a:t>
            </a:r>
            <a:r>
              <a:rPr lang="en-US" dirty="0" smtClean="0"/>
              <a:t> 2)Ground </a:t>
            </a:r>
            <a:r>
              <a:rPr lang="en-US" dirty="0" smtClean="0"/>
              <a:t>is connected to GND pin</a:t>
            </a:r>
          </a:p>
          <a:p>
            <a:pPr marL="514350" indent="-514350"/>
            <a:endParaRPr lang="en-US" dirty="0" smtClean="0"/>
          </a:p>
          <a:p>
            <a:pPr marL="514350" indent="-514350">
              <a:buAutoNum type="arabicParenR"/>
            </a:pPr>
            <a:endParaRPr lang="en-US" dirty="0"/>
          </a:p>
        </p:txBody>
      </p:sp>
      <p:pic>
        <p:nvPicPr>
          <p:cNvPr id="7" name="Picture 6" descr="LED.PNG"/>
          <p:cNvPicPr>
            <a:picLocks noChangeAspect="1"/>
          </p:cNvPicPr>
          <p:nvPr/>
        </p:nvPicPr>
        <p:blipFill>
          <a:blip r:embed="rId2" cstate="print"/>
          <a:stretch>
            <a:fillRect/>
          </a:stretch>
        </p:blipFill>
        <p:spPr>
          <a:xfrm>
            <a:off x="1500162" y="1357298"/>
            <a:ext cx="4270202" cy="3636632"/>
          </a:xfrm>
          <a:prstGeom prst="rect">
            <a:avLst/>
          </a:prstGeom>
        </p:spPr>
      </p:pic>
      <p:pic>
        <p:nvPicPr>
          <p:cNvPr id="8" name="Picture 7" descr="led_2.jpg"/>
          <p:cNvPicPr>
            <a:picLocks noChangeAspect="1"/>
          </p:cNvPicPr>
          <p:nvPr/>
        </p:nvPicPr>
        <p:blipFill>
          <a:blip r:embed="rId3" cstate="print"/>
          <a:stretch>
            <a:fillRect/>
          </a:stretch>
        </p:blipFill>
        <p:spPr>
          <a:xfrm>
            <a:off x="5940742" y="2971800"/>
            <a:ext cx="4346258" cy="1981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5257800"/>
            <a:ext cx="9772650" cy="1600200"/>
          </a:xfrm>
        </p:spPr>
        <p:txBody>
          <a:bodyPr>
            <a:normAutofit/>
          </a:bodyPr>
          <a:lstStyle/>
          <a:p>
            <a:r>
              <a:rPr lang="en-US" sz="2800" dirty="0" smtClean="0"/>
              <a:t>1)Input data is connected to </a:t>
            </a:r>
            <a:r>
              <a:rPr lang="en-US" sz="2800" dirty="0" err="1" smtClean="0"/>
              <a:t>gpio</a:t>
            </a:r>
            <a:r>
              <a:rPr lang="en-US" sz="2800" dirty="0" smtClean="0"/>
              <a:t> pin 3 </a:t>
            </a:r>
            <a:br>
              <a:rPr lang="en-US" sz="2800" dirty="0" smtClean="0"/>
            </a:br>
            <a:endParaRPr lang="en-US" sz="2800" dirty="0"/>
          </a:p>
        </p:txBody>
      </p:sp>
      <p:pic>
        <p:nvPicPr>
          <p:cNvPr id="7" name="Content Placeholder 6" descr="BUZZER CKT DIA.PNG"/>
          <p:cNvPicPr>
            <a:picLocks noGrp="1" noChangeAspect="1"/>
          </p:cNvPicPr>
          <p:nvPr>
            <p:ph idx="1"/>
          </p:nvPr>
        </p:nvPicPr>
        <p:blipFill>
          <a:blip r:embed="rId2" cstate="print"/>
          <a:stretch>
            <a:fillRect/>
          </a:stretch>
        </p:blipFill>
        <p:spPr>
          <a:xfrm>
            <a:off x="1785914" y="1711798"/>
            <a:ext cx="4843504" cy="3535277"/>
          </a:xfrm>
        </p:spPr>
      </p:pic>
      <p:pic>
        <p:nvPicPr>
          <p:cNvPr id="8" name="Picture 7" descr="buzzer5v_1024x1024.jpg"/>
          <p:cNvPicPr>
            <a:picLocks noChangeAspect="1"/>
          </p:cNvPicPr>
          <p:nvPr/>
        </p:nvPicPr>
        <p:blipFill>
          <a:blip r:embed="rId3" cstate="print"/>
          <a:stretch>
            <a:fillRect/>
          </a:stretch>
        </p:blipFill>
        <p:spPr>
          <a:xfrm>
            <a:off x="7372350" y="3124200"/>
            <a:ext cx="2400300" cy="2133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rot="10800000" flipV="1">
            <a:off x="514350" y="5486400"/>
            <a:ext cx="9258300" cy="990600"/>
          </a:xfrm>
        </p:spPr>
        <p:txBody>
          <a:bodyPr>
            <a:normAutofit/>
          </a:bodyPr>
          <a:lstStyle/>
          <a:p>
            <a:r>
              <a:rPr lang="en-US" sz="2800" dirty="0" smtClean="0"/>
              <a:t>Data input is connected to </a:t>
            </a:r>
            <a:r>
              <a:rPr lang="en-US" sz="2800" dirty="0" err="1" smtClean="0"/>
              <a:t>gpio</a:t>
            </a:r>
            <a:r>
              <a:rPr lang="en-US" sz="2800" dirty="0" smtClean="0"/>
              <a:t> 3</a:t>
            </a:r>
            <a:endParaRPr lang="en-US" sz="2800" dirty="0"/>
          </a:p>
        </p:txBody>
      </p:sp>
      <p:sp>
        <p:nvSpPr>
          <p:cNvPr id="3" name="Content Placeholder 2"/>
          <p:cNvSpPr>
            <a:spLocks noGrp="1"/>
          </p:cNvSpPr>
          <p:nvPr>
            <p:ph idx="1"/>
          </p:nvPr>
        </p:nvSpPr>
        <p:spPr/>
        <p:txBody>
          <a:bodyPr/>
          <a:lstStyle/>
          <a:p>
            <a:endParaRPr lang="en-US" smtClean="0"/>
          </a:p>
          <a:p>
            <a:endParaRPr lang="en-US" dirty="0"/>
          </a:p>
        </p:txBody>
      </p:sp>
      <p:pic>
        <p:nvPicPr>
          <p:cNvPr id="7" name="Picture 6" descr="RELAY WITH MOTOR.PNG"/>
          <p:cNvPicPr>
            <a:picLocks noChangeAspect="1"/>
          </p:cNvPicPr>
          <p:nvPr/>
        </p:nvPicPr>
        <p:blipFill>
          <a:blip r:embed="rId2" cstate="print"/>
          <a:stretch>
            <a:fillRect/>
          </a:stretch>
        </p:blipFill>
        <p:spPr>
          <a:xfrm>
            <a:off x="1371600" y="1447801"/>
            <a:ext cx="7019714" cy="4010585"/>
          </a:xfrm>
          <a:prstGeom prst="rect">
            <a:avLst/>
          </a:prstGeom>
        </p:spPr>
      </p:pic>
      <p:pic>
        <p:nvPicPr>
          <p:cNvPr id="8" name="Picture 7" descr="miniature-relay-telecom-relay.jpg"/>
          <p:cNvPicPr>
            <a:picLocks noChangeAspect="1"/>
          </p:cNvPicPr>
          <p:nvPr/>
        </p:nvPicPr>
        <p:blipFill>
          <a:blip r:embed="rId3" cstate="print"/>
          <a:stretch>
            <a:fillRect/>
          </a:stretch>
        </p:blipFill>
        <p:spPr>
          <a:xfrm>
            <a:off x="600075" y="3886200"/>
            <a:ext cx="2057400" cy="1828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514350" y="4648200"/>
            <a:ext cx="9258300" cy="1981200"/>
          </a:xfrm>
        </p:spPr>
        <p:txBody>
          <a:bodyPr>
            <a:normAutofit/>
          </a:bodyPr>
          <a:lstStyle/>
          <a:p>
            <a:r>
              <a:rPr lang="en-US" sz="2400" dirty="0" smtClean="0"/>
              <a:t>1)PIR output pin is connected as input to base of  Q1 </a:t>
            </a:r>
            <a:br>
              <a:rPr lang="en-US" sz="2400" dirty="0" smtClean="0"/>
            </a:br>
            <a:r>
              <a:rPr lang="en-US" sz="2400" dirty="0" smtClean="0"/>
              <a:t>2)PIR VCC is connected to collector of Q1</a:t>
            </a:r>
            <a:br>
              <a:rPr lang="en-US" sz="2400" dirty="0" smtClean="0"/>
            </a:br>
            <a:r>
              <a:rPr lang="en-US" sz="2400" dirty="0" smtClean="0"/>
              <a:t>3)PIR GND is connected to emitter of  Q1 </a:t>
            </a:r>
            <a:br>
              <a:rPr lang="en-US" sz="2400" dirty="0" smtClean="0"/>
            </a:br>
            <a:r>
              <a:rPr lang="en-US" sz="2400" dirty="0" smtClean="0"/>
              <a:t>4)output is taken from in between to 10k resistor and collector of Q1</a:t>
            </a:r>
            <a:br>
              <a:rPr lang="en-US" sz="2400" dirty="0" smtClean="0"/>
            </a:br>
            <a:r>
              <a:rPr lang="en-US" sz="2400" dirty="0" smtClean="0"/>
              <a:t> </a:t>
            </a:r>
            <a:endParaRPr lang="en-US" sz="2400" dirty="0"/>
          </a:p>
        </p:txBody>
      </p:sp>
      <p:pic>
        <p:nvPicPr>
          <p:cNvPr id="7" name="Content Placeholder 6" descr="PIR.PNG"/>
          <p:cNvPicPr>
            <a:picLocks noGrp="1" noChangeAspect="1"/>
          </p:cNvPicPr>
          <p:nvPr>
            <p:ph idx="1"/>
          </p:nvPr>
        </p:nvPicPr>
        <p:blipFill>
          <a:blip r:embed="rId2" cstate="print"/>
          <a:stretch>
            <a:fillRect/>
          </a:stretch>
        </p:blipFill>
        <p:spPr>
          <a:xfrm>
            <a:off x="1612476" y="1285860"/>
            <a:ext cx="4495134" cy="3240104"/>
          </a:xfrm>
        </p:spPr>
      </p:pic>
      <p:pic>
        <p:nvPicPr>
          <p:cNvPr id="4" name="Picture 3" descr="http://img.click.in/classifieds/images/177/11_1_2013_22_29_3694_Pantech_Logo.jpg"/>
          <p:cNvPicPr>
            <a:picLocks noChangeAspect="1" noChangeArrowheads="1"/>
          </p:cNvPicPr>
          <p:nvPr/>
        </p:nvPicPr>
        <p:blipFill>
          <a:blip r:embed="rId3" cstate="print"/>
          <a:srcRect/>
          <a:stretch>
            <a:fillRect/>
          </a:stretch>
        </p:blipFill>
        <p:spPr bwMode="auto">
          <a:xfrm>
            <a:off x="7286625" y="0"/>
            <a:ext cx="2775609" cy="1371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Picture 7" descr="PIR_Sensor_Pin_Out.jpg"/>
          <p:cNvPicPr>
            <a:picLocks noChangeAspect="1"/>
          </p:cNvPicPr>
          <p:nvPr/>
        </p:nvPicPr>
        <p:blipFill>
          <a:blip r:embed="rId4" cstate="print"/>
          <a:stretch>
            <a:fillRect/>
          </a:stretch>
        </p:blipFill>
        <p:spPr>
          <a:xfrm>
            <a:off x="6772275" y="1524000"/>
            <a:ext cx="3214688" cy="2857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7" name="Content Placeholder 6" descr="ULTRASONICC.PNG"/>
          <p:cNvPicPr>
            <a:picLocks noGrp="1" noChangeAspect="1"/>
          </p:cNvPicPr>
          <p:nvPr>
            <p:ph idx="1"/>
          </p:nvPr>
        </p:nvPicPr>
        <p:blipFill>
          <a:blip r:embed="rId2" cstate="print"/>
          <a:stretch>
            <a:fillRect/>
          </a:stretch>
        </p:blipFill>
        <p:spPr>
          <a:xfrm>
            <a:off x="1505357" y="1524001"/>
            <a:ext cx="4987558" cy="3476636"/>
          </a:xfrm>
        </p:spPr>
      </p:pic>
      <p:pic>
        <p:nvPicPr>
          <p:cNvPr id="8" name="Picture 7" descr="TE114-03.jpg"/>
          <p:cNvPicPr>
            <a:picLocks noChangeAspect="1"/>
          </p:cNvPicPr>
          <p:nvPr/>
        </p:nvPicPr>
        <p:blipFill>
          <a:blip r:embed="rId3" cstate="print"/>
          <a:stretch>
            <a:fillRect/>
          </a:stretch>
        </p:blipFill>
        <p:spPr>
          <a:xfrm rot="20918511">
            <a:off x="6511332" y="3886200"/>
            <a:ext cx="3532623" cy="1905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286112" y="2357430"/>
            <a:ext cx="3128952" cy="1328732"/>
          </a:xfrm>
        </p:spPr>
        <p:txBody>
          <a:bodyPr/>
          <a:lstStyle/>
          <a:p>
            <a:pPr>
              <a:buNone/>
            </a:pPr>
            <a:r>
              <a:rPr lang="en-US" dirty="0" smtClean="0"/>
              <a:t>THANK YOU…</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65</Words>
  <Application>Microsoft Office PowerPoint</Application>
  <PresentationFormat>35mm Slides</PresentationFormat>
  <Paragraphs>13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Circuits</vt:lpstr>
      <vt:lpstr> </vt:lpstr>
      <vt:lpstr>1)Input data is connected to gpio pin 3  </vt:lpstr>
      <vt:lpstr>Data input is connected to gpio 3</vt:lpstr>
      <vt:lpstr>1)PIR output pin is connected as input to base of  Q1  2)PIR VCC is connected to collector of Q1 3)PIR GND is connected to emitter of  Q1  4)output is taken from in between to 10k resistor and collector of Q1  </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26</cp:revision>
  <dcterms:created xsi:type="dcterms:W3CDTF">2017-05-30T10:20:51Z</dcterms:created>
  <dcterms:modified xsi:type="dcterms:W3CDTF">2017-06-08T03:32:13Z</dcterms:modified>
</cp:coreProperties>
</file>