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572a37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572a3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76251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76251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572a37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572a3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7572a37e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7572a37e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572a37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7572a37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7572a37ea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7572a37ea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7572a37e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7572a37e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FPks89DvOm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Intel CPUs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Jashan Rai, Tawheed Bayaz, Salahuddin Ayoubi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56750" y="549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descr="Intel CPUs have changed a lot since they released their first processor all the way back in 1971...&#10;&#10;lynda.com message: Sign up for your 10-day FREE trial at http://lynda.com/techquickie&#10;&#10;Follow: http://twitter.com/linustech&#10;&#10;Join the community: http://linustechtips.com&#10;&#10;Licenses for images used in this video: https://creativecommons.org/licenses/by/3.0/legalcode&#10;&#10;http://www.gnu.org/licenses/old-licenses/fdl-1.2.en.html&#10;&#10;Pentium, Intel Core, Celeron, Centrino, Intel Inside, and the Intel logo and sonic logo are trademarks of Intel Corporation." id="284" name="Google Shape;284;p14" title="Intel Processor Generations As Fast As Possible *CORRECTED*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200" y="1063800"/>
            <a:ext cx="4893826" cy="36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Moore's</a:t>
            </a:r>
            <a:r>
              <a:rPr lang="en"/>
              <a:t> Law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the number of transistors will double every two years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Gordon</a:t>
            </a:r>
            <a:r>
              <a:rPr lang="en"/>
              <a:t> </a:t>
            </a:r>
            <a:r>
              <a:rPr lang="en"/>
              <a:t>Moore wrote this in 1965 and expected it to last for a decade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helped companies set long term goals and research development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It's</a:t>
            </a:r>
            <a:r>
              <a:rPr lang="en"/>
              <a:t> not a law rather a observation of trends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dying however due to companies like Intel stuck at 14nm and rising costs for research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775" y="443125"/>
            <a:ext cx="2369024" cy="1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4004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1775" y="1400100"/>
            <a:ext cx="46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Released in 1971 and was discontinued in 1981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by Ted Hoff and Stanley Mozar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Breakthrough in Computer </a:t>
            </a:r>
            <a:r>
              <a:rPr lang="en"/>
              <a:t>Science</a:t>
            </a:r>
            <a:r>
              <a:rPr lang="en"/>
              <a:t> as it abe to fit server room performance onto a single die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on a 12 mm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² die which packed 2,300 transistors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Clocked at 740 Hz and had a 4-bit bus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675" y="1499150"/>
            <a:ext cx="3857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8086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915500" y="1473575"/>
            <a:ext cx="341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released in 1978 by Intel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8 bit microprocessor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Intel’s </a:t>
            </a:r>
            <a:r>
              <a:rPr lang="en"/>
              <a:t>most</a:t>
            </a:r>
            <a:r>
              <a:rPr lang="en"/>
              <a:t> popular x86, also used today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Clocked between 5 MHz to 10 MHz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Packed 29,000 transistors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</a:t>
            </a:r>
            <a:r>
              <a:rPr lang="en"/>
              <a:t>in different</a:t>
            </a:r>
            <a:r>
              <a:rPr lang="en"/>
              <a:t> versions and was discontinued in 1998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also was celebrated in 2018 with the i7-8086k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901" y="3360600"/>
            <a:ext cx="2093910" cy="147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375" y="1597875"/>
            <a:ext cx="2759026" cy="18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80286	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785825" y="1464475"/>
            <a:ext cx="57864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Intel 80286 was first introduced to the industry on Feb 1st 1982.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 was first 8086 based CPU with separate non-multiplexed addresses as well as data buses.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80286 was reportedly measured to have a speed of about 0.21 instructions per clock on typical programs although it could be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significantly faster on optimized code and in tight loops, as many instructions could execute in 2 clock cycles each.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25" y="-1"/>
            <a:ext cx="2466975" cy="18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80286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553650" y="1312675"/>
            <a:ext cx="74919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CPU was designed for multi-user systems with multitasking applications, including communications such as automated PBXs and real-time process control.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performance increase of this CPU vs the 8086 could be more than 100% per clock cycle in many programs.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80286 also included in addition to all of the 8086 instructions, all of the new instructions of the 8018.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However, memory cost and the initial rarity of software using the memory above 1 MB meant that 80286 computers were rarely shipped with more than one megabyte of RAM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55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Intel Core i9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434800" y="1554575"/>
            <a:ext cx="70305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Core i9 first introduced in 2017, the Core i9 is Intel’s (and the world’s) fastest consumer processor yet.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 features four channels of DDR4 RAM and 44 lanes of PCI Express (compared with 28 in the i7).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introduces a new Turbo Boost, adds 4-channel DDR4 RAM, and Intel’s Optane Memory. Put together, this speeds up the whole performance.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Core i9-9900K is set to cost $488, the i7-9700K will cost $373, and the i5-9600K will set you back $262.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50" y="164275"/>
            <a:ext cx="2501950" cy="22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600" y="3756225"/>
            <a:ext cx="1849700" cy="1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