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Server</a:t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Manish Kumar • 29.04.2018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985200" y="1934050"/>
            <a:ext cx="37839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Thank You</a:t>
            </a:r>
            <a:endParaRPr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web proxy server facilitates access to content on the World Wide Web, providing anonymity and may be used to bypass IP address blocking.</a:t>
            </a:r>
            <a:endParaRPr sz="1500"/>
          </a:p>
        </p:txBody>
      </p:sp>
      <p:sp>
        <p:nvSpPr>
          <p:cNvPr id="71" name="Shape 71"/>
          <p:cNvSpPr txBox="1"/>
          <p:nvPr/>
        </p:nvSpPr>
        <p:spPr>
          <a:xfrm>
            <a:off x="6138575" y="3882150"/>
            <a:ext cx="25788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Source: https://en.wikipedia.org/wiki/Proxy_server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Concurrent Server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Every time a new client asks for request, a thread is created to process it.</a:t>
            </a:r>
            <a:endParaRPr sz="1600"/>
          </a:p>
          <a:p>
            <a:pPr indent="-330200" lvl="0" marL="457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Also new thread is created to avoid blocking recv.</a:t>
            </a:r>
            <a:endParaRPr sz="1600"/>
          </a:p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/>
              <a:t>Domain Filtering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Requests to host name belonging to admin’s filter list, result in a “Bad Request” response back to client.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Signal Handler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SIGUSR1 signal results in printing of statistics.</a:t>
            </a:r>
            <a:endParaRPr sz="1600"/>
          </a:p>
          <a:p>
            <a:pPr indent="-330200" lvl="0" marL="457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SIGUSR2 signal exits the program.</a:t>
            </a:r>
            <a:endParaRPr sz="1600"/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Allowed Methods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GET, POST, CONNECT and HEAD.</a:t>
            </a:r>
            <a:endParaRPr sz="1600"/>
          </a:p>
          <a:p>
            <a:pPr indent="-330200" lvl="0" marL="457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POST should have in the headers, either “Content-Length” or “Transfer-encoding: chunked”.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87900" y="1489825"/>
            <a:ext cx="2744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Server.hs</a:t>
            </a:r>
            <a:endParaRPr b="1" sz="18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Creates a server to listen to incoming (new) client request and fires a thread to handle it.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Signal handlers</a:t>
            </a:r>
            <a:endParaRPr/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3791050" y="1489825"/>
            <a:ext cx="4965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ThreadProxy.hs</a:t>
            </a:r>
            <a:endParaRPr sz="18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Calls HttpParser  module to get the destination server’s hostname and creates a socket corresponding to it.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Starts a request-response cycle between client and destination server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</a:t>
            </a:r>
            <a:r>
              <a:rPr b="1" lang="en"/>
              <a:t>buffer</a:t>
            </a:r>
            <a:r>
              <a:rPr lang="en"/>
              <a:t> to store the data that needs to be sent to the required socket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Close the destination server socket when he is no longer sending data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Close client socket when destination server’s socket is closed and the buffer is empty.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HttpParser.hs</a:t>
            </a:r>
            <a:endParaRPr b="1" sz="18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Breaks the request packet into first line, headers and body.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Provides the hostname of the destination server.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Useful for rejecting requests having headers that cannot be parsed by the current code.</a:t>
            </a:r>
            <a:endParaRPr/>
          </a:p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Stats.hs</a:t>
            </a:r>
            <a:endParaRPr b="1" sz="18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Implements data structure and function to keep record of the # of request resulted in success, filter and errors.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Issues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No ‘select’ system call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‘select’ allows provides us with the list of sockets that are ready to read or write.</a:t>
            </a:r>
            <a:endParaRPr sz="1600"/>
          </a:p>
          <a:p>
            <a:pPr indent="-330200" lvl="0" marL="457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Polling mechanism used.</a:t>
            </a:r>
            <a:endParaRPr sz="1600"/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Communication between threads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Established through MVar which also acts as a semaphore.</a:t>
            </a:r>
            <a:endParaRPr sz="1600"/>
          </a:p>
          <a:p>
            <a:pPr indent="-330200" lvl="0" marL="457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There is always a chance of starvation.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Issues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Gracefully Exiting the Program</a:t>
            </a:r>
            <a:endParaRPr sz="21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 always possible to close all sockets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might happen that a thread is reading from a socket and a SIGUSR2 is received by the program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Better polling mechanism.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Caching.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Allow more Http Methods.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Better exit of program.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