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09/07/2020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ee8023/covid-chestxray-dataset" TargetMode="External"/><Relationship Id="rId2" Type="http://schemas.openxmlformats.org/officeDocument/2006/relationships/hyperlink" Target="https://github.com/RaiMar96/AdversarialAttacksAndInterpretability-covid-chestxray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4419600" cy="1600327"/>
          </a:xfrm>
        </p:spPr>
        <p:txBody>
          <a:bodyPr>
            <a:normAutofit/>
          </a:bodyPr>
          <a:lstStyle/>
          <a:p>
            <a:r>
              <a:rPr lang="en-US" sz="3000" dirty="0"/>
              <a:t>Adversarial </a:t>
            </a:r>
            <a:r>
              <a:rPr lang="en-US" sz="3000" dirty="0" smtClean="0"/>
              <a:t>Attacks</a:t>
            </a:r>
            <a:br>
              <a:rPr lang="en-US" sz="3000" dirty="0" smtClean="0"/>
            </a:br>
            <a:r>
              <a:rPr lang="en-US" sz="3000" dirty="0" smtClean="0"/>
              <a:t>And </a:t>
            </a:r>
            <a:r>
              <a:rPr lang="en-US" sz="3000" dirty="0"/>
              <a:t>Interpretability </a:t>
            </a:r>
            <a:r>
              <a:rPr lang="en-US" sz="3000" dirty="0" err="1"/>
              <a:t>Covid</a:t>
            </a:r>
            <a:r>
              <a:rPr lang="en-US" sz="3000" dirty="0"/>
              <a:t> </a:t>
            </a:r>
            <a:r>
              <a:rPr lang="en-US" sz="3000" dirty="0" err="1"/>
              <a:t>Chestxray</a:t>
            </a:r>
            <a:r>
              <a:rPr lang="en-US" sz="3000" dirty="0"/>
              <a:t> </a:t>
            </a:r>
            <a:r>
              <a:rPr lang="en-US" sz="3000" dirty="0" smtClean="0"/>
              <a:t>Dataset</a:t>
            </a:r>
            <a:endParaRPr lang="it-IT" sz="3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Cognitive Computing and Artificial Intelligence - </a:t>
            </a:r>
            <a:r>
              <a:rPr lang="en-US" sz="1600" dirty="0" err="1"/>
              <a:t>UniCT</a:t>
            </a:r>
            <a:r>
              <a:rPr lang="en-US" sz="1600" dirty="0"/>
              <a:t> </a:t>
            </a:r>
            <a:r>
              <a:rPr lang="en-US" sz="1600" dirty="0" err="1"/>
              <a:t>a.a</a:t>
            </a:r>
            <a:r>
              <a:rPr lang="en-US" sz="1600" dirty="0"/>
              <a:t> </a:t>
            </a:r>
            <a:r>
              <a:rPr lang="en-US" sz="1600" dirty="0" smtClean="0"/>
              <a:t>2019/2020</a:t>
            </a:r>
            <a:endParaRPr lang="it-IT" sz="1200" dirty="0"/>
          </a:p>
          <a:p>
            <a:pPr algn="r"/>
            <a:r>
              <a:rPr lang="it-IT" sz="1200" dirty="0" smtClean="0"/>
              <a:t>Raiti </a:t>
            </a:r>
            <a:r>
              <a:rPr lang="it-IT" sz="1200" dirty="0"/>
              <a:t>Mario O55000434 </a:t>
            </a:r>
          </a:p>
          <a:p>
            <a:pPr algn="r"/>
            <a:r>
              <a:rPr lang="it-IT" sz="1200" dirty="0"/>
              <a:t>Nardo Gabriele Salvatore O55000430 </a:t>
            </a:r>
            <a:endParaRPr lang="it-IT" sz="1200" dirty="0" smtClean="0"/>
          </a:p>
          <a:p>
            <a:pPr algn="r"/>
            <a:r>
              <a:rPr lang="it-IT" sz="1200" dirty="0"/>
              <a:t>Sortino Renato O55000405</a:t>
            </a:r>
          </a:p>
        </p:txBody>
      </p:sp>
    </p:spTree>
    <p:extLst>
      <p:ext uri="{BB962C8B-B14F-4D97-AF65-F5344CB8AC3E}">
        <p14:creationId xmlns:p14="http://schemas.microsoft.com/office/powerpoint/2010/main" val="35249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on </a:t>
            </a:r>
            <a:r>
              <a:rPr lang="it-IT" sz="2000" dirty="0" err="1" smtClean="0"/>
              <a:t>github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2"/>
              </a:rPr>
              <a:t>https://</a:t>
            </a:r>
            <a:r>
              <a:rPr lang="it-IT" sz="2000" dirty="0" smtClean="0">
                <a:hlinkClick r:id="rId2"/>
              </a:rPr>
              <a:t>github.com/RaiMar96/AdversarialAttacksAndInterpretability-covid-chestxray-</a:t>
            </a:r>
            <a:endParaRPr lang="it-IT" sz="2000" dirty="0" smtClean="0"/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github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3"/>
              </a:rPr>
              <a:t>https://</a:t>
            </a:r>
            <a:r>
              <a:rPr lang="it-IT" sz="2000" dirty="0" smtClean="0">
                <a:hlinkClick r:id="rId3"/>
              </a:rPr>
              <a:t>github.com/ieee8023/covid-chestxray-dataset</a:t>
            </a:r>
            <a:endParaRPr lang="it-IT" sz="2000" dirty="0" smtClean="0"/>
          </a:p>
          <a:p>
            <a:r>
              <a:rPr lang="en-US" sz="2000" dirty="0"/>
              <a:t>The project has been implemented in python </a:t>
            </a:r>
            <a:r>
              <a:rPr lang="en-US" sz="2000" dirty="0" smtClean="0"/>
              <a:t>on 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smtClean="0"/>
              <a:t>environment, using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platform.</a:t>
            </a:r>
            <a:endParaRPr lang="it-IT" sz="2000" dirty="0" smtClean="0"/>
          </a:p>
          <a:p>
            <a:endParaRPr lang="it-IT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23729"/>
            <a:ext cx="1512168" cy="735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31520612"/>
      </p:ext>
    </p:extLst>
  </p:cSld>
  <p:clrMapOvr>
    <a:masterClrMapping/>
  </p:clrMapOvr>
</p:sld>
</file>

<file path=ppt/theme/theme1.xml><?xml version="1.0" encoding="utf-8"?>
<a:theme xmlns:a="http://schemas.openxmlformats.org/drawingml/2006/main" name="Intreccio">
  <a:themeElements>
    <a:clrScheme name="Intreccio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reccio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</TotalTime>
  <Words>64</Words>
  <Application>Microsoft Office PowerPoint</Application>
  <PresentationFormat>Presentazione su schermo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Intreccio</vt:lpstr>
      <vt:lpstr>Adversarial Attacks And Interpretability Covid Chestxray Dataset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Attacks And Interpretability Covid Chestxray Dataset</dc:title>
  <dc:creator>PC_Mario</dc:creator>
  <cp:lastModifiedBy>PC_Mario</cp:lastModifiedBy>
  <cp:revision>8</cp:revision>
  <dcterms:created xsi:type="dcterms:W3CDTF">2020-07-09T08:53:11Z</dcterms:created>
  <dcterms:modified xsi:type="dcterms:W3CDTF">2020-07-09T15:40:21Z</dcterms:modified>
</cp:coreProperties>
</file>