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30"/>
  </p:notesMasterIdLst>
  <p:sldIdLst>
    <p:sldId id="256" r:id="rId2"/>
    <p:sldId id="279" r:id="rId3"/>
    <p:sldId id="280" r:id="rId4"/>
    <p:sldId id="281" r:id="rId5"/>
    <p:sldId id="257" r:id="rId6"/>
    <p:sldId id="260" r:id="rId7"/>
    <p:sldId id="266" r:id="rId8"/>
    <p:sldId id="288" r:id="rId9"/>
    <p:sldId id="283" r:id="rId10"/>
    <p:sldId id="267" r:id="rId11"/>
    <p:sldId id="284" r:id="rId12"/>
    <p:sldId id="261" r:id="rId13"/>
    <p:sldId id="268" r:id="rId14"/>
    <p:sldId id="287" r:id="rId15"/>
    <p:sldId id="262" r:id="rId16"/>
    <p:sldId id="270" r:id="rId17"/>
    <p:sldId id="263" r:id="rId18"/>
    <p:sldId id="271" r:id="rId19"/>
    <p:sldId id="264" r:id="rId20"/>
    <p:sldId id="272" r:id="rId21"/>
    <p:sldId id="265" r:id="rId22"/>
    <p:sldId id="273" r:id="rId23"/>
    <p:sldId id="274" r:id="rId24"/>
    <p:sldId id="276" r:id="rId25"/>
    <p:sldId id="286" r:id="rId26"/>
    <p:sldId id="278" r:id="rId27"/>
    <p:sldId id="277" r:id="rId28"/>
    <p:sldId id="282" r:id="rId2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3A289-8D07-4682-9321-D9D136FC7219}" v="1" dt="2020-09-17T08:39:28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67" autoAdjust="0"/>
  </p:normalViewPr>
  <p:slideViewPr>
    <p:cSldViewPr>
      <p:cViewPr varScale="1">
        <p:scale>
          <a:sx n="66" d="100"/>
          <a:sy n="66" d="100"/>
        </p:scale>
        <p:origin x="48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Sortino" userId="1e4a9975747c87ee" providerId="LiveId" clId="{45F3A289-8D07-4682-9321-D9D136FC7219}"/>
    <pc:docChg chg="undo custSel addSld delSld modSld sldOrd">
      <pc:chgData name="Renato Sortino" userId="1e4a9975747c87ee" providerId="LiveId" clId="{45F3A289-8D07-4682-9321-D9D136FC7219}" dt="2020-09-17T09:57:08.039" v="875" actId="47"/>
      <pc:docMkLst>
        <pc:docMk/>
      </pc:docMkLst>
      <pc:sldChg chg="modSp del mod">
        <pc:chgData name="Renato Sortino" userId="1e4a9975747c87ee" providerId="LiveId" clId="{45F3A289-8D07-4682-9321-D9D136FC7219}" dt="2020-09-17T09:57:08.039" v="875" actId="47"/>
        <pc:sldMkLst>
          <pc:docMk/>
          <pc:sldMk cId="3124376513" sldId="259"/>
        </pc:sldMkLst>
        <pc:spChg chg="mod">
          <ac:chgData name="Renato Sortino" userId="1e4a9975747c87ee" providerId="LiveId" clId="{45F3A289-8D07-4682-9321-D9D136FC7219}" dt="2020-09-17T09:40:48.862" v="829" actId="20577"/>
          <ac:spMkLst>
            <pc:docMk/>
            <pc:sldMk cId="3124376513" sldId="259"/>
            <ac:spMk id="3" creationId="{00000000-0000-0000-0000-000000000000}"/>
          </ac:spMkLst>
        </pc:spChg>
      </pc:sldChg>
      <pc:sldChg chg="modSp mod">
        <pc:chgData name="Renato Sortino" userId="1e4a9975747c87ee" providerId="LiveId" clId="{45F3A289-8D07-4682-9321-D9D136FC7219}" dt="2020-09-17T09:56:51.896" v="874" actId="20577"/>
        <pc:sldMkLst>
          <pc:docMk/>
          <pc:sldMk cId="1677871484" sldId="268"/>
        </pc:sldMkLst>
        <pc:spChg chg="mod">
          <ac:chgData name="Renato Sortino" userId="1e4a9975747c87ee" providerId="LiveId" clId="{45F3A289-8D07-4682-9321-D9D136FC7219}" dt="2020-09-17T09:56:51.896" v="874" actId="20577"/>
          <ac:spMkLst>
            <pc:docMk/>
            <pc:sldMk cId="1677871484" sldId="268"/>
            <ac:spMk id="2" creationId="{00000000-0000-0000-0000-000000000000}"/>
          </ac:spMkLst>
        </pc:spChg>
        <pc:spChg chg="mod">
          <ac:chgData name="Renato Sortino" userId="1e4a9975747c87ee" providerId="LiveId" clId="{45F3A289-8D07-4682-9321-D9D136FC7219}" dt="2020-09-17T09:40:13.928" v="811" actId="20577"/>
          <ac:spMkLst>
            <pc:docMk/>
            <pc:sldMk cId="1677871484" sldId="268"/>
            <ac:spMk id="3" creationId="{00000000-0000-0000-0000-000000000000}"/>
          </ac:spMkLst>
        </pc:spChg>
      </pc:sldChg>
      <pc:sldChg chg="modSp new mod ord">
        <pc:chgData name="Renato Sortino" userId="1e4a9975747c87ee" providerId="LiveId" clId="{45F3A289-8D07-4682-9321-D9D136FC7219}" dt="2020-09-17T08:56:02.742" v="288" actId="21"/>
        <pc:sldMkLst>
          <pc:docMk/>
          <pc:sldMk cId="1939197075" sldId="283"/>
        </pc:sldMkLst>
        <pc:spChg chg="mod">
          <ac:chgData name="Renato Sortino" userId="1e4a9975747c87ee" providerId="LiveId" clId="{45F3A289-8D07-4682-9321-D9D136FC7219}" dt="2020-09-17T08:37:57.995" v="17" actId="20577"/>
          <ac:spMkLst>
            <pc:docMk/>
            <pc:sldMk cId="1939197075" sldId="283"/>
            <ac:spMk id="2" creationId="{64CE26A5-7600-4285-B99C-B890692CAAA4}"/>
          </ac:spMkLst>
        </pc:spChg>
        <pc:spChg chg="mod">
          <ac:chgData name="Renato Sortino" userId="1e4a9975747c87ee" providerId="LiveId" clId="{45F3A289-8D07-4682-9321-D9D136FC7219}" dt="2020-09-17T08:56:02.742" v="288" actId="21"/>
          <ac:spMkLst>
            <pc:docMk/>
            <pc:sldMk cId="1939197075" sldId="283"/>
            <ac:spMk id="3" creationId="{91DDFB21-05B5-4EAB-ABB3-F83E8016F71A}"/>
          </ac:spMkLst>
        </pc:spChg>
      </pc:sldChg>
      <pc:sldChg chg="addSp delSp modSp new mod ord">
        <pc:chgData name="Renato Sortino" userId="1e4a9975747c87ee" providerId="LiveId" clId="{45F3A289-8D07-4682-9321-D9D136FC7219}" dt="2020-09-17T09:50:06.722" v="852" actId="20577"/>
        <pc:sldMkLst>
          <pc:docMk/>
          <pc:sldMk cId="3817975508" sldId="284"/>
        </pc:sldMkLst>
        <pc:spChg chg="mod">
          <ac:chgData name="Renato Sortino" userId="1e4a9975747c87ee" providerId="LiveId" clId="{45F3A289-8D07-4682-9321-D9D136FC7219}" dt="2020-09-17T08:38:27.494" v="68" actId="27636"/>
          <ac:spMkLst>
            <pc:docMk/>
            <pc:sldMk cId="3817975508" sldId="284"/>
            <ac:spMk id="2" creationId="{61A5A4A6-657A-4EEA-9011-79225F03696D}"/>
          </ac:spMkLst>
        </pc:spChg>
        <pc:spChg chg="del">
          <ac:chgData name="Renato Sortino" userId="1e4a9975747c87ee" providerId="LiveId" clId="{45F3A289-8D07-4682-9321-D9D136FC7219}" dt="2020-09-17T09:49:39.903" v="830" actId="3680"/>
          <ac:spMkLst>
            <pc:docMk/>
            <pc:sldMk cId="3817975508" sldId="284"/>
            <ac:spMk id="3" creationId="{EFC71E0A-36DD-42F2-A09B-402D47FDF9FB}"/>
          </ac:spMkLst>
        </pc:spChg>
        <pc:graphicFrameChg chg="add mod ord modGraphic">
          <ac:chgData name="Renato Sortino" userId="1e4a9975747c87ee" providerId="LiveId" clId="{45F3A289-8D07-4682-9321-D9D136FC7219}" dt="2020-09-17T09:50:06.722" v="852" actId="20577"/>
          <ac:graphicFrameMkLst>
            <pc:docMk/>
            <pc:sldMk cId="3817975508" sldId="284"/>
            <ac:graphicFrameMk id="5" creationId="{497109C2-88EA-46A1-B993-9885CD51CB92}"/>
          </ac:graphicFrameMkLst>
        </pc:graphicFrameChg>
      </pc:sldChg>
      <pc:sldChg chg="new del">
        <pc:chgData name="Renato Sortino" userId="1e4a9975747c87ee" providerId="LiveId" clId="{45F3A289-8D07-4682-9321-D9D136FC7219}" dt="2020-09-17T08:39:32.206" v="81" actId="47"/>
        <pc:sldMkLst>
          <pc:docMk/>
          <pc:sldMk cId="3297681408" sldId="285"/>
        </pc:sldMkLst>
      </pc:sldChg>
      <pc:sldChg chg="addSp delSp modSp add mod ord">
        <pc:chgData name="Renato Sortino" userId="1e4a9975747c87ee" providerId="LiveId" clId="{45F3A289-8D07-4682-9321-D9D136FC7219}" dt="2020-09-17T09:38:17.147" v="775" actId="2062"/>
        <pc:sldMkLst>
          <pc:docMk/>
          <pc:sldMk cId="4120053966" sldId="286"/>
        </pc:sldMkLst>
        <pc:spChg chg="mod">
          <ac:chgData name="Renato Sortino" userId="1e4a9975747c87ee" providerId="LiveId" clId="{45F3A289-8D07-4682-9321-D9D136FC7219}" dt="2020-09-17T08:39:39.259" v="99" actId="20577"/>
          <ac:spMkLst>
            <pc:docMk/>
            <pc:sldMk cId="4120053966" sldId="286"/>
            <ac:spMk id="2" creationId="{00000000-0000-0000-0000-000000000000}"/>
          </ac:spMkLst>
        </pc:spChg>
        <pc:spChg chg="add del mod">
          <ac:chgData name="Renato Sortino" userId="1e4a9975747c87ee" providerId="LiveId" clId="{45F3A289-8D07-4682-9321-D9D136FC7219}" dt="2020-09-17T09:34:01.162" v="625" actId="3680"/>
          <ac:spMkLst>
            <pc:docMk/>
            <pc:sldMk cId="4120053966" sldId="286"/>
            <ac:spMk id="3" creationId="{00000000-0000-0000-0000-000000000000}"/>
          </ac:spMkLst>
        </pc:spChg>
        <pc:graphicFrameChg chg="add del mod ord modGraphic">
          <ac:chgData name="Renato Sortino" userId="1e4a9975747c87ee" providerId="LiveId" clId="{45F3A289-8D07-4682-9321-D9D136FC7219}" dt="2020-09-17T09:33:56.965" v="624" actId="3680"/>
          <ac:graphicFrameMkLst>
            <pc:docMk/>
            <pc:sldMk cId="4120053966" sldId="286"/>
            <ac:graphicFrameMk id="5" creationId="{32F0478C-0BB3-40BC-AC64-3FE8F3C49106}"/>
          </ac:graphicFrameMkLst>
        </pc:graphicFrameChg>
        <pc:graphicFrameChg chg="add mod ord modGraphic">
          <ac:chgData name="Renato Sortino" userId="1e4a9975747c87ee" providerId="LiveId" clId="{45F3A289-8D07-4682-9321-D9D136FC7219}" dt="2020-09-17T09:38:17.147" v="775" actId="2062"/>
          <ac:graphicFrameMkLst>
            <pc:docMk/>
            <pc:sldMk cId="4120053966" sldId="286"/>
            <ac:graphicFrameMk id="6" creationId="{F37D3E9E-D03E-4546-B925-2019F6ACC83F}"/>
          </ac:graphicFrameMkLst>
        </pc:graphicFrameChg>
      </pc:sldChg>
      <pc:sldChg chg="modSp new mod">
        <pc:chgData name="Renato Sortino" userId="1e4a9975747c87ee" providerId="LiveId" clId="{45F3A289-8D07-4682-9321-D9D136FC7219}" dt="2020-09-17T09:56:45.882" v="866" actId="20577"/>
        <pc:sldMkLst>
          <pc:docMk/>
          <pc:sldMk cId="2158334210" sldId="287"/>
        </pc:sldMkLst>
        <pc:spChg chg="mod">
          <ac:chgData name="Renato Sortino" userId="1e4a9975747c87ee" providerId="LiveId" clId="{45F3A289-8D07-4682-9321-D9D136FC7219}" dt="2020-09-17T09:56:45.882" v="866" actId="20577"/>
          <ac:spMkLst>
            <pc:docMk/>
            <pc:sldMk cId="2158334210" sldId="287"/>
            <ac:spMk id="2" creationId="{7C754561-68C4-4325-ADA1-DFC08D25912E}"/>
          </ac:spMkLst>
        </pc:spChg>
        <pc:spChg chg="mod">
          <ac:chgData name="Renato Sortino" userId="1e4a9975747c87ee" providerId="LiveId" clId="{45F3A289-8D07-4682-9321-D9D136FC7219}" dt="2020-09-17T09:39:22.961" v="778"/>
          <ac:spMkLst>
            <pc:docMk/>
            <pc:sldMk cId="2158334210" sldId="287"/>
            <ac:spMk id="3" creationId="{B6C55C29-3A5A-4221-9125-7FC1DC3B3359}"/>
          </ac:spMkLst>
        </pc:spChg>
      </pc:sldChg>
      <pc:sldChg chg="modSp new mod">
        <pc:chgData name="Renato Sortino" userId="1e4a9975747c87ee" providerId="LiveId" clId="{45F3A289-8D07-4682-9321-D9D136FC7219}" dt="2020-09-17T08:56:38.977" v="368" actId="20577"/>
        <pc:sldMkLst>
          <pc:docMk/>
          <pc:sldMk cId="202981644" sldId="288"/>
        </pc:sldMkLst>
        <pc:spChg chg="mod">
          <ac:chgData name="Renato Sortino" userId="1e4a9975747c87ee" providerId="LiveId" clId="{45F3A289-8D07-4682-9321-D9D136FC7219}" dt="2020-09-17T08:56:15.050" v="325" actId="27636"/>
          <ac:spMkLst>
            <pc:docMk/>
            <pc:sldMk cId="202981644" sldId="288"/>
            <ac:spMk id="2" creationId="{76A057B7-A47B-41E9-B0E1-10BEF02133CC}"/>
          </ac:spMkLst>
        </pc:spChg>
        <pc:spChg chg="mod">
          <ac:chgData name="Renato Sortino" userId="1e4a9975747c87ee" providerId="LiveId" clId="{45F3A289-8D07-4682-9321-D9D136FC7219}" dt="2020-09-17T08:56:38.977" v="368" actId="20577"/>
          <ac:spMkLst>
            <pc:docMk/>
            <pc:sldMk cId="202981644" sldId="288"/>
            <ac:spMk id="3" creationId="{9AA4417F-57D0-477E-BC65-40A527DFCC0E}"/>
          </ac:spMkLst>
        </pc:spChg>
      </pc:sldChg>
    </pc:docChg>
  </pc:docChgLst>
  <pc:docChgLst>
    <pc:chgData name="Renato Sortino" userId="1e4a9975747c87ee" providerId="LiveId" clId="{562DE294-C812-4C2B-B273-C03BAF4C1E90}"/>
    <pc:docChg chg="undo custSel addSld delSld modSld sldOrd">
      <pc:chgData name="Renato Sortino" userId="1e4a9975747c87ee" providerId="LiveId" clId="{562DE294-C812-4C2B-B273-C03BAF4C1E90}" dt="2020-09-14T10:45:59.691" v="1759" actId="20577"/>
      <pc:docMkLst>
        <pc:docMk/>
      </pc:docMkLst>
      <pc:sldChg chg="modSp del mod">
        <pc:chgData name="Renato Sortino" userId="1e4a9975747c87ee" providerId="LiveId" clId="{562DE294-C812-4C2B-B273-C03BAF4C1E90}" dt="2020-09-14T09:10:55.365" v="1263" actId="47"/>
        <pc:sldMkLst>
          <pc:docMk/>
          <pc:sldMk cId="4156179914" sldId="258"/>
        </pc:sldMkLst>
        <pc:spChg chg="mod">
          <ac:chgData name="Renato Sortino" userId="1e4a9975747c87ee" providerId="LiveId" clId="{562DE294-C812-4C2B-B273-C03BAF4C1E90}" dt="2020-09-14T08:24:06.605" v="59" actId="27636"/>
          <ac:spMkLst>
            <pc:docMk/>
            <pc:sldMk cId="4156179914" sldId="258"/>
            <ac:spMk id="2" creationId="{00000000-0000-0000-0000-000000000000}"/>
          </ac:spMkLst>
        </pc:spChg>
        <pc:spChg chg="mod">
          <ac:chgData name="Renato Sortino" userId="1e4a9975747c87ee" providerId="LiveId" clId="{562DE294-C812-4C2B-B273-C03BAF4C1E90}" dt="2020-09-14T09:10:52.479" v="1262" actId="21"/>
          <ac:spMkLst>
            <pc:docMk/>
            <pc:sldMk cId="4156179914" sldId="258"/>
            <ac:spMk id="3" creationId="{00000000-0000-0000-0000-000000000000}"/>
          </ac:spMkLst>
        </pc:spChg>
      </pc:sldChg>
      <pc:sldChg chg="modSp mod">
        <pc:chgData name="Renato Sortino" userId="1e4a9975747c87ee" providerId="LiveId" clId="{562DE294-C812-4C2B-B273-C03BAF4C1E90}" dt="2020-09-14T09:09:57.656" v="1241" actId="20577"/>
        <pc:sldMkLst>
          <pc:docMk/>
          <pc:sldMk cId="402216203" sldId="266"/>
        </pc:sldMkLst>
        <pc:spChg chg="mod">
          <ac:chgData name="Renato Sortino" userId="1e4a9975747c87ee" providerId="LiveId" clId="{562DE294-C812-4C2B-B273-C03BAF4C1E90}" dt="2020-09-14T09:09:57.656" v="1241" actId="20577"/>
          <ac:spMkLst>
            <pc:docMk/>
            <pc:sldMk cId="402216203" sldId="266"/>
            <ac:spMk id="3" creationId="{00000000-0000-0000-0000-000000000000}"/>
          </ac:spMkLst>
        </pc:spChg>
      </pc:sldChg>
      <pc:sldChg chg="modSp mod">
        <pc:chgData name="Renato Sortino" userId="1e4a9975747c87ee" providerId="LiveId" clId="{562DE294-C812-4C2B-B273-C03BAF4C1E90}" dt="2020-09-14T09:11:01.946" v="1268" actId="27636"/>
        <pc:sldMkLst>
          <pc:docMk/>
          <pc:sldMk cId="2387315745" sldId="267"/>
        </pc:sldMkLst>
        <pc:spChg chg="mod">
          <ac:chgData name="Renato Sortino" userId="1e4a9975747c87ee" providerId="LiveId" clId="{562DE294-C812-4C2B-B273-C03BAF4C1E90}" dt="2020-09-14T09:11:01.946" v="1268" actId="27636"/>
          <ac:spMkLst>
            <pc:docMk/>
            <pc:sldMk cId="2387315745" sldId="267"/>
            <ac:spMk id="3" creationId="{00000000-0000-0000-0000-000000000000}"/>
          </ac:spMkLst>
        </pc:spChg>
      </pc:sldChg>
      <pc:sldChg chg="modSp mod">
        <pc:chgData name="Renato Sortino" userId="1e4a9975747c87ee" providerId="LiveId" clId="{562DE294-C812-4C2B-B273-C03BAF4C1E90}" dt="2020-09-14T08:24:53.550" v="63" actId="20577"/>
        <pc:sldMkLst>
          <pc:docMk/>
          <pc:sldMk cId="1677871484" sldId="268"/>
        </pc:sldMkLst>
        <pc:spChg chg="mod">
          <ac:chgData name="Renato Sortino" userId="1e4a9975747c87ee" providerId="LiveId" clId="{562DE294-C812-4C2B-B273-C03BAF4C1E90}" dt="2020-09-14T08:24:53.550" v="63" actId="20577"/>
          <ac:spMkLst>
            <pc:docMk/>
            <pc:sldMk cId="1677871484" sldId="268"/>
            <ac:spMk id="3" creationId="{00000000-0000-0000-0000-000000000000}"/>
          </ac:spMkLst>
        </pc:spChg>
      </pc:sldChg>
      <pc:sldChg chg="add del">
        <pc:chgData name="Renato Sortino" userId="1e4a9975747c87ee" providerId="LiveId" clId="{562DE294-C812-4C2B-B273-C03BAF4C1E90}" dt="2020-09-14T08:26:55.811" v="66" actId="47"/>
        <pc:sldMkLst>
          <pc:docMk/>
          <pc:sldMk cId="1622118654" sldId="269"/>
        </pc:sldMkLst>
      </pc:sldChg>
      <pc:sldChg chg="modSp mod">
        <pc:chgData name="Renato Sortino" userId="1e4a9975747c87ee" providerId="LiveId" clId="{562DE294-C812-4C2B-B273-C03BAF4C1E90}" dt="2020-09-14T08:30:28.122" v="68" actId="27636"/>
        <pc:sldMkLst>
          <pc:docMk/>
          <pc:sldMk cId="226268677" sldId="271"/>
        </pc:sldMkLst>
        <pc:spChg chg="mod">
          <ac:chgData name="Renato Sortino" userId="1e4a9975747c87ee" providerId="LiveId" clId="{562DE294-C812-4C2B-B273-C03BAF4C1E90}" dt="2020-09-14T08:30:28.122" v="68" actId="27636"/>
          <ac:spMkLst>
            <pc:docMk/>
            <pc:sldMk cId="226268677" sldId="271"/>
            <ac:spMk id="3" creationId="{00000000-0000-0000-0000-000000000000}"/>
          </ac:spMkLst>
        </pc:spChg>
      </pc:sldChg>
      <pc:sldChg chg="modSp mod">
        <pc:chgData name="Renato Sortino" userId="1e4a9975747c87ee" providerId="LiveId" clId="{562DE294-C812-4C2B-B273-C03BAF4C1E90}" dt="2020-09-14T08:31:19.679" v="70" actId="20577"/>
        <pc:sldMkLst>
          <pc:docMk/>
          <pc:sldMk cId="3034427811" sldId="272"/>
        </pc:sldMkLst>
        <pc:spChg chg="mod">
          <ac:chgData name="Renato Sortino" userId="1e4a9975747c87ee" providerId="LiveId" clId="{562DE294-C812-4C2B-B273-C03BAF4C1E90}" dt="2020-09-14T08:31:19.679" v="70" actId="20577"/>
          <ac:spMkLst>
            <pc:docMk/>
            <pc:sldMk cId="3034427811" sldId="272"/>
            <ac:spMk id="3" creationId="{00000000-0000-0000-0000-000000000000}"/>
          </ac:spMkLst>
        </pc:spChg>
      </pc:sldChg>
      <pc:sldChg chg="ord">
        <pc:chgData name="Renato Sortino" userId="1e4a9975747c87ee" providerId="LiveId" clId="{562DE294-C812-4C2B-B273-C03BAF4C1E90}" dt="2020-09-14T10:16:29.141" v="1270"/>
        <pc:sldMkLst>
          <pc:docMk/>
          <pc:sldMk cId="350643255" sldId="276"/>
        </pc:sldMkLst>
      </pc:sldChg>
      <pc:sldChg chg="addSp delSp modSp mod">
        <pc:chgData name="Renato Sortino" userId="1e4a9975747c87ee" providerId="LiveId" clId="{562DE294-C812-4C2B-B273-C03BAF4C1E90}" dt="2020-09-14T10:26:54.287" v="1278" actId="931"/>
        <pc:sldMkLst>
          <pc:docMk/>
          <pc:sldMk cId="4226908415" sldId="277"/>
        </pc:sldMkLst>
        <pc:spChg chg="add del mod">
          <ac:chgData name="Renato Sortino" userId="1e4a9975747c87ee" providerId="LiveId" clId="{562DE294-C812-4C2B-B273-C03BAF4C1E90}" dt="2020-09-14T10:26:51.125" v="1277" actId="931"/>
          <ac:spMkLst>
            <pc:docMk/>
            <pc:sldMk cId="4226908415" sldId="277"/>
            <ac:spMk id="6" creationId="{201855EF-5980-4070-A78E-EB1B3A06DC03}"/>
          </ac:spMkLst>
        </pc:spChg>
        <pc:spChg chg="add del mod">
          <ac:chgData name="Renato Sortino" userId="1e4a9975747c87ee" providerId="LiveId" clId="{562DE294-C812-4C2B-B273-C03BAF4C1E90}" dt="2020-09-14T10:26:54.287" v="1278" actId="931"/>
          <ac:spMkLst>
            <pc:docMk/>
            <pc:sldMk cId="4226908415" sldId="277"/>
            <ac:spMk id="11" creationId="{D71DA9AF-FBEF-42CA-AB90-F4ACE5A7DE6C}"/>
          </ac:spMkLst>
        </pc:spChg>
        <pc:picChg chg="del">
          <ac:chgData name="Renato Sortino" userId="1e4a9975747c87ee" providerId="LiveId" clId="{562DE294-C812-4C2B-B273-C03BAF4C1E90}" dt="2020-09-14T10:25:50.019" v="1273" actId="478"/>
          <ac:picMkLst>
            <pc:docMk/>
            <pc:sldMk cId="4226908415" sldId="277"/>
            <ac:picMk id="8" creationId="{00000000-0000-0000-0000-000000000000}"/>
          </ac:picMkLst>
        </pc:picChg>
        <pc:picChg chg="del">
          <ac:chgData name="Renato Sortino" userId="1e4a9975747c87ee" providerId="LiveId" clId="{562DE294-C812-4C2B-B273-C03BAF4C1E90}" dt="2020-09-14T10:25:51.344" v="1274" actId="478"/>
          <ac:picMkLst>
            <pc:docMk/>
            <pc:sldMk cId="4226908415" sldId="277"/>
            <ac:picMk id="9" creationId="{00000000-0000-0000-0000-000000000000}"/>
          </ac:picMkLst>
        </pc:picChg>
        <pc:picChg chg="add mod">
          <ac:chgData name="Renato Sortino" userId="1e4a9975747c87ee" providerId="LiveId" clId="{562DE294-C812-4C2B-B273-C03BAF4C1E90}" dt="2020-09-14T10:26:51.125" v="1277" actId="931"/>
          <ac:picMkLst>
            <pc:docMk/>
            <pc:sldMk cId="4226908415" sldId="277"/>
            <ac:picMk id="13" creationId="{D39309A9-7CA2-4979-B2B3-DE583138F429}"/>
          </ac:picMkLst>
        </pc:picChg>
        <pc:picChg chg="add mod">
          <ac:chgData name="Renato Sortino" userId="1e4a9975747c87ee" providerId="LiveId" clId="{562DE294-C812-4C2B-B273-C03BAF4C1E90}" dt="2020-09-14T10:26:54.287" v="1278" actId="931"/>
          <ac:picMkLst>
            <pc:docMk/>
            <pc:sldMk cId="4226908415" sldId="277"/>
            <ac:picMk id="15" creationId="{5AC25855-6A65-45E0-9DDA-C83DDF639EAB}"/>
          </ac:picMkLst>
        </pc:picChg>
      </pc:sldChg>
      <pc:sldChg chg="addSp delSp modSp mod">
        <pc:chgData name="Renato Sortino" userId="1e4a9975747c87ee" providerId="LiveId" clId="{562DE294-C812-4C2B-B273-C03BAF4C1E90}" dt="2020-09-14T10:26:44.472" v="1276" actId="931"/>
        <pc:sldMkLst>
          <pc:docMk/>
          <pc:sldMk cId="1168926537" sldId="278"/>
        </pc:sldMkLst>
        <pc:spChg chg="add del mod">
          <ac:chgData name="Renato Sortino" userId="1e4a9975747c87ee" providerId="LiveId" clId="{562DE294-C812-4C2B-B273-C03BAF4C1E90}" dt="2020-09-14T10:26:44.472" v="1276" actId="931"/>
          <ac:spMkLst>
            <pc:docMk/>
            <pc:sldMk cId="1168926537" sldId="278"/>
            <ac:spMk id="6" creationId="{770FF2E5-9275-412C-8B5A-7AEA376D5D7B}"/>
          </ac:spMkLst>
        </pc:spChg>
        <pc:spChg chg="add del mod">
          <ac:chgData name="Renato Sortino" userId="1e4a9975747c87ee" providerId="LiveId" clId="{562DE294-C812-4C2B-B273-C03BAF4C1E90}" dt="2020-09-14T10:26:38.882" v="1275" actId="931"/>
          <ac:spMkLst>
            <pc:docMk/>
            <pc:sldMk cId="1168926537" sldId="278"/>
            <ac:spMk id="11" creationId="{B792004D-0153-4612-B26A-F96859515901}"/>
          </ac:spMkLst>
        </pc:spChg>
        <pc:picChg chg="del">
          <ac:chgData name="Renato Sortino" userId="1e4a9975747c87ee" providerId="LiveId" clId="{562DE294-C812-4C2B-B273-C03BAF4C1E90}" dt="2020-09-14T10:25:46.220" v="1272" actId="478"/>
          <ac:picMkLst>
            <pc:docMk/>
            <pc:sldMk cId="1168926537" sldId="278"/>
            <ac:picMk id="8" creationId="{00000000-0000-0000-0000-000000000000}"/>
          </ac:picMkLst>
        </pc:picChg>
        <pc:picChg chg="del">
          <ac:chgData name="Renato Sortino" userId="1e4a9975747c87ee" providerId="LiveId" clId="{562DE294-C812-4C2B-B273-C03BAF4C1E90}" dt="2020-09-14T10:25:45.335" v="1271" actId="478"/>
          <ac:picMkLst>
            <pc:docMk/>
            <pc:sldMk cId="1168926537" sldId="278"/>
            <ac:picMk id="9" creationId="{00000000-0000-0000-0000-000000000000}"/>
          </ac:picMkLst>
        </pc:picChg>
        <pc:picChg chg="add mod">
          <ac:chgData name="Renato Sortino" userId="1e4a9975747c87ee" providerId="LiveId" clId="{562DE294-C812-4C2B-B273-C03BAF4C1E90}" dt="2020-09-14T10:26:38.882" v="1275" actId="931"/>
          <ac:picMkLst>
            <pc:docMk/>
            <pc:sldMk cId="1168926537" sldId="278"/>
            <ac:picMk id="13" creationId="{1BA0281F-4430-4B24-BDBF-B0BD47CBB1B0}"/>
          </ac:picMkLst>
        </pc:picChg>
        <pc:picChg chg="add mod">
          <ac:chgData name="Renato Sortino" userId="1e4a9975747c87ee" providerId="LiveId" clId="{562DE294-C812-4C2B-B273-C03BAF4C1E90}" dt="2020-09-14T10:26:44.472" v="1276" actId="931"/>
          <ac:picMkLst>
            <pc:docMk/>
            <pc:sldMk cId="1168926537" sldId="278"/>
            <ac:picMk id="15" creationId="{861BEFD9-A386-473C-AFC9-01D81C4849FB}"/>
          </ac:picMkLst>
        </pc:picChg>
      </pc:sldChg>
      <pc:sldChg chg="modSp new mod">
        <pc:chgData name="Renato Sortino" userId="1e4a9975747c87ee" providerId="LiveId" clId="{562DE294-C812-4C2B-B273-C03BAF4C1E90}" dt="2020-09-14T08:40:27.988" v="574" actId="20577"/>
        <pc:sldMkLst>
          <pc:docMk/>
          <pc:sldMk cId="2933321474" sldId="279"/>
        </pc:sldMkLst>
        <pc:spChg chg="mod">
          <ac:chgData name="Renato Sortino" userId="1e4a9975747c87ee" providerId="LiveId" clId="{562DE294-C812-4C2B-B273-C03BAF4C1E90}" dt="2020-09-14T08:32:46.056" v="97" actId="27636"/>
          <ac:spMkLst>
            <pc:docMk/>
            <pc:sldMk cId="2933321474" sldId="279"/>
            <ac:spMk id="2" creationId="{3E9246B0-5F42-401F-B27C-E69CF0A32F96}"/>
          </ac:spMkLst>
        </pc:spChg>
        <pc:spChg chg="mod">
          <ac:chgData name="Renato Sortino" userId="1e4a9975747c87ee" providerId="LiveId" clId="{562DE294-C812-4C2B-B273-C03BAF4C1E90}" dt="2020-09-14T08:40:27.988" v="574" actId="20577"/>
          <ac:spMkLst>
            <pc:docMk/>
            <pc:sldMk cId="2933321474" sldId="279"/>
            <ac:spMk id="3" creationId="{7198BC24-6663-4474-BFB7-EE3A8B11A8F0}"/>
          </ac:spMkLst>
        </pc:spChg>
      </pc:sldChg>
      <pc:sldChg chg="modSp new mod">
        <pc:chgData name="Renato Sortino" userId="1e4a9975747c87ee" providerId="LiveId" clId="{562DE294-C812-4C2B-B273-C03BAF4C1E90}" dt="2020-09-14T09:00:12.317" v="1191" actId="20577"/>
        <pc:sldMkLst>
          <pc:docMk/>
          <pc:sldMk cId="2655955563" sldId="280"/>
        </pc:sldMkLst>
        <pc:spChg chg="mod">
          <ac:chgData name="Renato Sortino" userId="1e4a9975747c87ee" providerId="LiveId" clId="{562DE294-C812-4C2B-B273-C03BAF4C1E90}" dt="2020-09-14T08:40:51.859" v="603" actId="20577"/>
          <ac:spMkLst>
            <pc:docMk/>
            <pc:sldMk cId="2655955563" sldId="280"/>
            <ac:spMk id="2" creationId="{5C3A9DFB-9326-438D-B125-71908EC92B39}"/>
          </ac:spMkLst>
        </pc:spChg>
        <pc:spChg chg="mod">
          <ac:chgData name="Renato Sortino" userId="1e4a9975747c87ee" providerId="LiveId" clId="{562DE294-C812-4C2B-B273-C03BAF4C1E90}" dt="2020-09-14T09:00:12.317" v="1191" actId="20577"/>
          <ac:spMkLst>
            <pc:docMk/>
            <pc:sldMk cId="2655955563" sldId="280"/>
            <ac:spMk id="3" creationId="{0F90925E-B9DC-4D44-A826-8E0B5CC9A941}"/>
          </ac:spMkLst>
        </pc:spChg>
      </pc:sldChg>
      <pc:sldChg chg="addSp delSp modSp new mod">
        <pc:chgData name="Renato Sortino" userId="1e4a9975747c87ee" providerId="LiveId" clId="{562DE294-C812-4C2B-B273-C03BAF4C1E90}" dt="2020-09-14T09:06:40.773" v="1236" actId="1076"/>
        <pc:sldMkLst>
          <pc:docMk/>
          <pc:sldMk cId="3415617110" sldId="281"/>
        </pc:sldMkLst>
        <pc:spChg chg="mod">
          <ac:chgData name="Renato Sortino" userId="1e4a9975747c87ee" providerId="LiveId" clId="{562DE294-C812-4C2B-B273-C03BAF4C1E90}" dt="2020-09-14T09:05:25.392" v="1229"/>
          <ac:spMkLst>
            <pc:docMk/>
            <pc:sldMk cId="3415617110" sldId="281"/>
            <ac:spMk id="2" creationId="{2F9B834D-1AD7-4451-8FB7-FCCE49629370}"/>
          </ac:spMkLst>
        </pc:spChg>
        <pc:spChg chg="del">
          <ac:chgData name="Renato Sortino" userId="1e4a9975747c87ee" providerId="LiveId" clId="{562DE294-C812-4C2B-B273-C03BAF4C1E90}" dt="2020-09-14T09:04:36.713" v="1193" actId="931"/>
          <ac:spMkLst>
            <pc:docMk/>
            <pc:sldMk cId="3415617110" sldId="281"/>
            <ac:spMk id="3" creationId="{6806D1CA-19C1-4F01-BF7F-0EEFF7F38599}"/>
          </ac:spMkLst>
        </pc:spChg>
        <pc:picChg chg="add mod">
          <ac:chgData name="Renato Sortino" userId="1e4a9975747c87ee" providerId="LiveId" clId="{562DE294-C812-4C2B-B273-C03BAF4C1E90}" dt="2020-09-14T09:06:40.773" v="1236" actId="1076"/>
          <ac:picMkLst>
            <pc:docMk/>
            <pc:sldMk cId="3415617110" sldId="281"/>
            <ac:picMk id="6" creationId="{E47A2F5F-FDD9-4219-B02C-B5453F4680AA}"/>
          </ac:picMkLst>
        </pc:picChg>
        <pc:picChg chg="add mod">
          <ac:chgData name="Renato Sortino" userId="1e4a9975747c87ee" providerId="LiveId" clId="{562DE294-C812-4C2B-B273-C03BAF4C1E90}" dt="2020-09-14T09:06:33.177" v="1235" actId="1076"/>
          <ac:picMkLst>
            <pc:docMk/>
            <pc:sldMk cId="3415617110" sldId="281"/>
            <ac:picMk id="8" creationId="{45E29B5C-BDA6-450C-BCAE-D4D1B1A78CAA}"/>
          </ac:picMkLst>
        </pc:picChg>
      </pc:sldChg>
      <pc:sldChg chg="modSp new mod">
        <pc:chgData name="Renato Sortino" userId="1e4a9975747c87ee" providerId="LiveId" clId="{562DE294-C812-4C2B-B273-C03BAF4C1E90}" dt="2020-09-14T10:45:59.691" v="1759" actId="20577"/>
        <pc:sldMkLst>
          <pc:docMk/>
          <pc:sldMk cId="2617391119" sldId="282"/>
        </pc:sldMkLst>
        <pc:spChg chg="mod">
          <ac:chgData name="Renato Sortino" userId="1e4a9975747c87ee" providerId="LiveId" clId="{562DE294-C812-4C2B-B273-C03BAF4C1E90}" dt="2020-09-14T10:40:40.442" v="1298" actId="20577"/>
          <ac:spMkLst>
            <pc:docMk/>
            <pc:sldMk cId="2617391119" sldId="282"/>
            <ac:spMk id="2" creationId="{2F1B2003-3AF8-4EA3-8784-FCFFF8BC7A82}"/>
          </ac:spMkLst>
        </pc:spChg>
        <pc:spChg chg="mod">
          <ac:chgData name="Renato Sortino" userId="1e4a9975747c87ee" providerId="LiveId" clId="{562DE294-C812-4C2B-B273-C03BAF4C1E90}" dt="2020-09-14T10:45:59.691" v="1759" actId="20577"/>
          <ac:spMkLst>
            <pc:docMk/>
            <pc:sldMk cId="2617391119" sldId="282"/>
            <ac:spMk id="3" creationId="{8B3227B8-55EC-4183-88F2-4922D0CA45DA}"/>
          </ac:spMkLst>
        </pc:spChg>
      </pc:sldChg>
      <pc:sldChg chg="new del">
        <pc:chgData name="Renato Sortino" userId="1e4a9975747c87ee" providerId="LiveId" clId="{562DE294-C812-4C2B-B273-C03BAF4C1E90}" dt="2020-09-14T09:09:08.786" v="1237" actId="47"/>
        <pc:sldMkLst>
          <pc:docMk/>
          <pc:sldMk cId="3526874074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90BE-1488-4B62-AD67-74473D7C4178}" type="datetimeFigureOut">
              <a:rPr lang="it-IT" smtClean="0"/>
              <a:t>21/09/2020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45CB-8060-4AE1-B7EB-4545660868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100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4403A19-15E8-443F-A4AC-9B5F9C007082}" type="datetime1">
              <a:rPr lang="it-IT" smtClean="0"/>
              <a:t>21/09/2020</a:t>
            </a:fld>
            <a:endParaRPr lang="it-IT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746C-50FF-4F3A-966D-01952EE4D21B}" type="datetime1">
              <a:rPr lang="it-IT" smtClean="0"/>
              <a:t>21/09/2020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47B7-5F11-4F38-9950-15F853895855}" type="datetime1">
              <a:rPr lang="it-IT" smtClean="0"/>
              <a:t>21/09/2020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01ED-59F3-4AB8-BCE6-07871BE238D4}" type="datetime1">
              <a:rPr lang="it-IT" smtClean="0"/>
              <a:t>21/09/2020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3FE60-83F5-450A-A954-E60D9B8BDDD6}" type="datetime1">
              <a:rPr lang="it-IT" smtClean="0"/>
              <a:t>21/09/2020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39A-6506-4611-BB89-B083222D94C7}" type="datetime1">
              <a:rPr lang="it-IT" smtClean="0"/>
              <a:t>21/09/2020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639B-2EC2-481A-8693-1587E995673A}" type="datetime1">
              <a:rPr lang="it-IT" smtClean="0"/>
              <a:t>21/09/2020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6CE7-553F-495D-8B0F-A455EE46BD8A}" type="datetime1">
              <a:rPr lang="it-IT" smtClean="0"/>
              <a:t>21/09/2020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2BBA-8EB4-46CA-B1D7-1CB72817144E}" type="datetime1">
              <a:rPr lang="it-IT" smtClean="0"/>
              <a:t>21/09/2020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ACBF-2724-4EC7-A399-7B6602F8E0D0}" type="datetime1">
              <a:rPr lang="it-IT" smtClean="0"/>
              <a:t>21/09/2020</a:t>
            </a:fld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C0AF-EA67-4DB7-ADF1-4B2E94343828}" type="datetime1">
              <a:rPr lang="it-IT" smtClean="0"/>
              <a:t>21/09/2020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6C85B1E-D90C-4E33-B9FE-641595DB0431}" type="datetime1">
              <a:rPr lang="it-IT" smtClean="0"/>
              <a:t>21/09/2020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ee8023/covid-chestxray-dataset" TargetMode="External"/><Relationship Id="rId2" Type="http://schemas.openxmlformats.org/officeDocument/2006/relationships/hyperlink" Target="https://github.com/RaiMar96/AdversarialAttacksAndInterpretability-covid-chestxray-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4419600" cy="1600327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Adversarial Attacks</a:t>
            </a:r>
            <a:br>
              <a:rPr lang="en-US" sz="3000" dirty="0">
                <a:solidFill>
                  <a:schemeClr val="tx1"/>
                </a:solidFill>
              </a:rPr>
            </a:br>
            <a:r>
              <a:rPr lang="en-US" sz="3000" dirty="0">
                <a:solidFill>
                  <a:schemeClr val="tx1"/>
                </a:solidFill>
              </a:rPr>
              <a:t>And Interpretability </a:t>
            </a:r>
            <a:r>
              <a:rPr lang="en-US" sz="3000" dirty="0" err="1">
                <a:solidFill>
                  <a:schemeClr val="tx1"/>
                </a:solidFill>
              </a:rPr>
              <a:t>Covid</a:t>
            </a: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err="1">
                <a:solidFill>
                  <a:schemeClr val="tx1"/>
                </a:solidFill>
              </a:rPr>
              <a:t>Chestxray</a:t>
            </a:r>
            <a:r>
              <a:rPr lang="en-US" sz="3000" dirty="0">
                <a:solidFill>
                  <a:schemeClr val="tx1"/>
                </a:solidFill>
              </a:rPr>
              <a:t> Dataset</a:t>
            </a:r>
            <a:endParaRPr lang="it-IT" sz="3000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Cognitive Computing and Artificial Intelligence - </a:t>
            </a:r>
            <a:r>
              <a:rPr lang="en-US" sz="1600" dirty="0" err="1"/>
              <a:t>UniCT</a:t>
            </a:r>
            <a:r>
              <a:rPr lang="en-US" sz="1600" dirty="0"/>
              <a:t> </a:t>
            </a:r>
            <a:r>
              <a:rPr lang="en-US" sz="1600" dirty="0" err="1"/>
              <a:t>a.a</a:t>
            </a:r>
            <a:r>
              <a:rPr lang="en-US" sz="1600" dirty="0"/>
              <a:t> 2019/2020</a:t>
            </a:r>
            <a:endParaRPr lang="it-IT" sz="1200" dirty="0"/>
          </a:p>
          <a:p>
            <a:pPr algn="r"/>
            <a:r>
              <a:rPr lang="it-IT" sz="1200" dirty="0"/>
              <a:t>Raiti Mario O55000434 </a:t>
            </a:r>
          </a:p>
          <a:p>
            <a:pPr algn="r"/>
            <a:r>
              <a:rPr lang="it-IT" sz="1200" dirty="0"/>
              <a:t>Nardo Gabriele Salvatore O55000430 </a:t>
            </a:r>
          </a:p>
          <a:p>
            <a:pPr algn="r"/>
            <a:r>
              <a:rPr lang="it-IT" sz="1200" dirty="0"/>
              <a:t>Sortino Renato O55000405</a:t>
            </a:r>
          </a:p>
        </p:txBody>
      </p:sp>
    </p:spTree>
    <p:extLst>
      <p:ext uri="{BB962C8B-B14F-4D97-AF65-F5344CB8AC3E}">
        <p14:creationId xmlns:p14="http://schemas.microsoft.com/office/powerpoint/2010/main" val="352498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Dataset</a:t>
            </a:r>
            <a:r>
              <a:rPr lang="it-IT" sz="3000" dirty="0"/>
              <a:t> </a:t>
            </a:r>
            <a:r>
              <a:rPr lang="it-IT" sz="3000" dirty="0" err="1"/>
              <a:t>Creation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the following </a:t>
            </a:r>
            <a:r>
              <a:rPr lang="it-IT" dirty="0" err="1"/>
              <a:t>experiments</a:t>
            </a:r>
            <a:r>
              <a:rPr lang="it-IT" dirty="0"/>
              <a:t> a subset of the </a:t>
            </a:r>
            <a:r>
              <a:rPr lang="it-IT" dirty="0" err="1"/>
              <a:t>provided</a:t>
            </a:r>
            <a:r>
              <a:rPr lang="it-IT" dirty="0"/>
              <a:t> dataset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utilized</a:t>
            </a:r>
            <a:r>
              <a:rPr lang="it-IT" dirty="0"/>
              <a:t> (images from </a:t>
            </a:r>
            <a:r>
              <a:rPr lang="it-IT" dirty="0" err="1"/>
              <a:t>perspective</a:t>
            </a:r>
            <a:r>
              <a:rPr lang="it-IT" dirty="0"/>
              <a:t> ‘PA’), made of 303 samples. </a:t>
            </a:r>
          </a:p>
          <a:p>
            <a:r>
              <a:rPr lang="it-IT" dirty="0"/>
              <a:t>After </a:t>
            </a:r>
            <a:r>
              <a:rPr lang="it-IT" dirty="0" err="1"/>
              <a:t>creating</a:t>
            </a:r>
            <a:r>
              <a:rPr lang="it-IT" dirty="0"/>
              <a:t> the image dataset, the </a:t>
            </a:r>
            <a:r>
              <a:rPr lang="it-IT" dirty="0" err="1"/>
              <a:t>train</a:t>
            </a:r>
            <a:r>
              <a:rPr lang="it-IT" dirty="0"/>
              <a:t>, </a:t>
            </a:r>
            <a:r>
              <a:rPr lang="it-IT" dirty="0" err="1"/>
              <a:t>validation</a:t>
            </a:r>
            <a:r>
              <a:rPr lang="it-IT" dirty="0"/>
              <a:t> and test subset are </a:t>
            </a:r>
            <a:r>
              <a:rPr lang="it-IT" dirty="0" err="1"/>
              <a:t>generated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class </a:t>
            </a:r>
            <a:r>
              <a:rPr lang="it-IT" dirty="0" err="1"/>
              <a:t>torch.Subset</a:t>
            </a:r>
            <a:r>
              <a:rPr lang="it-IT" dirty="0"/>
              <a:t>, and the relative </a:t>
            </a:r>
            <a:r>
              <a:rPr lang="it-IT" dirty="0" err="1"/>
              <a:t>dataloaders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31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5A4A6-657A-4EEA-9011-79225F03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Class Distribution</a:t>
            </a:r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497109C2-88EA-46A1-B993-9885CD51C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177381"/>
              </p:ext>
            </p:extLst>
          </p:nvPr>
        </p:nvGraphicFramePr>
        <p:xfrm>
          <a:off x="1042988" y="2324100"/>
          <a:ext cx="6777036" cy="2473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518">
                  <a:extLst>
                    <a:ext uri="{9D8B030D-6E8A-4147-A177-3AD203B41FA5}">
                      <a16:colId xmlns:a16="http://schemas.microsoft.com/office/drawing/2014/main" val="2913628966"/>
                    </a:ext>
                  </a:extLst>
                </a:gridCol>
                <a:gridCol w="3388518">
                  <a:extLst>
                    <a:ext uri="{9D8B030D-6E8A-4147-A177-3AD203B41FA5}">
                      <a16:colId xmlns:a16="http://schemas.microsoft.com/office/drawing/2014/main" val="2648417955"/>
                    </a:ext>
                  </a:extLst>
                </a:gridCol>
              </a:tblGrid>
              <a:tr h="1236526">
                <a:tc>
                  <a:txBody>
                    <a:bodyPr/>
                    <a:lstStyle/>
                    <a:p>
                      <a:r>
                        <a:rPr lang="it-IT" dirty="0"/>
                        <a:t>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NO-COVID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24654"/>
                  </a:ext>
                </a:extLst>
              </a:tr>
              <a:tr h="1236526">
                <a:tc>
                  <a:txBody>
                    <a:bodyPr/>
                    <a:lstStyle/>
                    <a:p>
                      <a:r>
                        <a:rPr lang="it-IT" dirty="0"/>
                        <a:t>201  (66.34 %)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102  (33.66 %)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074821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503FE0-B15C-4016-AAB8-A437DC96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97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From Scratch CNN, </a:t>
            </a:r>
            <a:r>
              <a:rPr lang="it-IT" dirty="0" err="1"/>
              <a:t>train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935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From Scratch CNN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The from scratch model </a:t>
            </a:r>
            <a:r>
              <a:rPr lang="it-IT" dirty="0" err="1"/>
              <a:t>is</a:t>
            </a:r>
            <a:r>
              <a:rPr lang="it-IT" dirty="0"/>
              <a:t> made of 9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, </a:t>
            </a:r>
            <a:r>
              <a:rPr lang="it-IT" dirty="0" err="1"/>
              <a:t>each</a:t>
            </a:r>
            <a:r>
              <a:rPr lang="it-IT" dirty="0"/>
              <a:t> of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applies</a:t>
            </a:r>
            <a:r>
              <a:rPr lang="it-IT" dirty="0"/>
              <a:t> a 3x3 kernel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by </a:t>
            </a:r>
            <a:r>
              <a:rPr lang="it-IT" dirty="0" err="1"/>
              <a:t>ReLU</a:t>
            </a:r>
            <a:r>
              <a:rPr lang="it-IT" dirty="0"/>
              <a:t>, </a:t>
            </a:r>
            <a:r>
              <a:rPr lang="it-IT" dirty="0" err="1"/>
              <a:t>BatchNormalization</a:t>
            </a:r>
            <a:r>
              <a:rPr lang="it-IT" dirty="0"/>
              <a:t>.</a:t>
            </a:r>
          </a:p>
          <a:p>
            <a:r>
              <a:rPr lang="it-IT" dirty="0"/>
              <a:t>Three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follow with 1024, 128 and 16 </a:t>
            </a:r>
            <a:r>
              <a:rPr lang="it-IT" dirty="0" err="1"/>
              <a:t>neurons</a:t>
            </a:r>
            <a:r>
              <a:rPr lang="it-IT" dirty="0"/>
              <a:t> </a:t>
            </a:r>
            <a:r>
              <a:rPr lang="it-IT" dirty="0" err="1"/>
              <a:t>respectively</a:t>
            </a:r>
            <a:r>
              <a:rPr lang="it-IT" dirty="0"/>
              <a:t>.</a:t>
            </a:r>
          </a:p>
          <a:p>
            <a:r>
              <a:rPr lang="it-IT" dirty="0"/>
              <a:t>The first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convlutional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stride </a:t>
            </a:r>
            <a:r>
              <a:rPr lang="it-IT" dirty="0" err="1"/>
              <a:t>value</a:t>
            </a:r>
            <a:r>
              <a:rPr lang="it-IT" dirty="0"/>
              <a:t> of 2. The last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are </a:t>
            </a:r>
            <a:r>
              <a:rPr lang="it-IT" dirty="0" err="1"/>
              <a:t>followed</a:t>
            </a:r>
            <a:r>
              <a:rPr lang="it-IT" dirty="0"/>
              <a:t> by a </a:t>
            </a:r>
            <a:r>
              <a:rPr lang="it-IT" dirty="0" err="1"/>
              <a:t>MaxPooling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87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754561-68C4-4325-ADA1-DFC08D25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 </a:t>
            </a:r>
            <a:r>
              <a:rPr lang="it-IT" dirty="0" err="1"/>
              <a:t>Details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C55C29-3A5A-4221-9125-7FC1DC3B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Binary</a:t>
            </a:r>
            <a:r>
              <a:rPr lang="it-IT" dirty="0"/>
              <a:t> Cross </a:t>
            </a:r>
            <a:r>
              <a:rPr lang="it-IT" dirty="0" err="1"/>
              <a:t>Entropy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criterion</a:t>
            </a:r>
            <a:r>
              <a:rPr lang="it-IT" dirty="0"/>
              <a:t> for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computation</a:t>
            </a:r>
            <a:r>
              <a:rPr lang="it-IT" dirty="0"/>
              <a:t>. </a:t>
            </a:r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optimizer</a:t>
            </a:r>
            <a:r>
              <a:rPr lang="it-IT" dirty="0"/>
              <a:t>, </a:t>
            </a:r>
            <a:r>
              <a:rPr lang="it-IT" b="1" i="1" dirty="0"/>
              <a:t>Adam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b="1" i="1" dirty="0"/>
              <a:t>.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0DE830-80D3-487C-9ADD-22A55711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833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</a:t>
            </a:r>
            <a:r>
              <a:rPr lang="it-IT" dirty="0" err="1"/>
              <a:t>interpretabilty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Gradients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02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Model </a:t>
            </a:r>
            <a:r>
              <a:rPr lang="it-IT" sz="3000" dirty="0" err="1"/>
              <a:t>interpretabilty</a:t>
            </a:r>
            <a:r>
              <a:rPr lang="it-IT" sz="3000" dirty="0"/>
              <a:t> </a:t>
            </a:r>
            <a:r>
              <a:rPr lang="it-IT" sz="3000" dirty="0" err="1"/>
              <a:t>using</a:t>
            </a:r>
            <a:r>
              <a:rPr lang="it-IT" sz="3000" dirty="0"/>
              <a:t> </a:t>
            </a:r>
            <a:r>
              <a:rPr lang="it-IT" sz="3000" dirty="0" err="1"/>
              <a:t>Integrated</a:t>
            </a:r>
            <a:r>
              <a:rPr lang="it-IT" sz="3000" dirty="0"/>
              <a:t> </a:t>
            </a:r>
            <a:r>
              <a:rPr lang="it-IT" sz="3000" dirty="0" err="1"/>
              <a:t>Gradients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Pytorch</a:t>
            </a:r>
            <a:r>
              <a:rPr lang="it-IT" dirty="0"/>
              <a:t> </a:t>
            </a:r>
            <a:r>
              <a:rPr lang="it-IT" dirty="0" err="1"/>
              <a:t>Captum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model </a:t>
            </a:r>
            <a:r>
              <a:rPr lang="it-IT" dirty="0" err="1"/>
              <a:t>interpretability</a:t>
            </a:r>
            <a:r>
              <a:rPr lang="it-IT" dirty="0"/>
              <a:t>.</a:t>
            </a:r>
          </a:p>
          <a:p>
            <a:r>
              <a:rPr lang="it-IT" dirty="0" err="1"/>
              <a:t>modelInterpretation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use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criterion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feature</a:t>
            </a:r>
            <a:r>
              <a:rPr lang="it-IT" dirty="0"/>
              <a:t>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model </a:t>
            </a:r>
            <a:r>
              <a:rPr lang="it-IT" dirty="0" err="1"/>
              <a:t>computations</a:t>
            </a:r>
            <a:r>
              <a:rPr lang="it-IT" dirty="0"/>
              <a:t>. </a:t>
            </a:r>
          </a:p>
          <a:p>
            <a:r>
              <a:rPr lang="it-IT" dirty="0" err="1"/>
              <a:t>Attributes</a:t>
            </a:r>
            <a:r>
              <a:rPr lang="it-IT" dirty="0"/>
              <a:t> are </a:t>
            </a:r>
            <a:r>
              <a:rPr lang="it-IT" dirty="0" err="1"/>
              <a:t>plotted</a:t>
            </a:r>
            <a:r>
              <a:rPr lang="it-IT" dirty="0"/>
              <a:t> </a:t>
            </a:r>
            <a:r>
              <a:rPr lang="it-IT" dirty="0" err="1"/>
              <a:t>trough</a:t>
            </a:r>
            <a:r>
              <a:rPr lang="it-IT" dirty="0"/>
              <a:t> ‘</a:t>
            </a:r>
            <a:r>
              <a:rPr lang="it-IT" i="1" dirty="0" err="1"/>
              <a:t>visualize_image_attr</a:t>
            </a:r>
            <a:r>
              <a:rPr lang="it-IT" dirty="0"/>
              <a:t>‘ </a:t>
            </a:r>
            <a:r>
              <a:rPr lang="it-IT" dirty="0" err="1"/>
              <a:t>called</a:t>
            </a:r>
            <a:r>
              <a:rPr lang="it-IT" dirty="0"/>
              <a:t> on ‘</a:t>
            </a:r>
            <a:r>
              <a:rPr lang="it-IT" i="1" dirty="0" err="1"/>
              <a:t>visualization</a:t>
            </a:r>
            <a:r>
              <a:rPr lang="it-IT" dirty="0"/>
              <a:t>’ </a:t>
            </a:r>
            <a:r>
              <a:rPr lang="it-IT" dirty="0" err="1"/>
              <a:t>element</a:t>
            </a:r>
            <a:r>
              <a:rPr lang="it-IT" dirty="0"/>
              <a:t> of </a:t>
            </a:r>
            <a:r>
              <a:rPr lang="it-IT" dirty="0" err="1"/>
              <a:t>captum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97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FGSM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72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Adversarial</a:t>
            </a:r>
            <a:r>
              <a:rPr lang="it-IT" sz="3000" dirty="0"/>
              <a:t> </a:t>
            </a:r>
            <a:r>
              <a:rPr lang="it-IT" sz="3000" dirty="0" err="1"/>
              <a:t>attack</a:t>
            </a:r>
            <a:r>
              <a:rPr lang="it-IT" sz="3000" dirty="0"/>
              <a:t> FGSM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taked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i="1" dirty="0"/>
              <a:t>Fast </a:t>
            </a:r>
            <a:r>
              <a:rPr lang="it-IT" b="1" i="1" dirty="0" err="1"/>
              <a:t>Gradient</a:t>
            </a:r>
            <a:r>
              <a:rPr lang="it-IT" b="1" i="1" dirty="0"/>
              <a:t> </a:t>
            </a:r>
            <a:r>
              <a:rPr lang="it-IT" b="1" i="1" dirty="0" err="1"/>
              <a:t>Sign</a:t>
            </a:r>
            <a:r>
              <a:rPr lang="it-IT" b="1" i="1" dirty="0"/>
              <a:t> Method</a:t>
            </a:r>
            <a:r>
              <a:rPr lang="it-IT" dirty="0"/>
              <a:t>.</a:t>
            </a:r>
          </a:p>
          <a:p>
            <a:r>
              <a:rPr lang="it-IT" dirty="0" err="1"/>
              <a:t>Fgsm_attack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images </a:t>
            </a:r>
            <a:r>
              <a:rPr lang="it-IT" dirty="0" err="1"/>
              <a:t>perturbation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adds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to the </a:t>
            </a:r>
            <a:r>
              <a:rPr lang="it-IT" dirty="0" err="1"/>
              <a:t>original</a:t>
            </a:r>
            <a:r>
              <a:rPr lang="it-IT" dirty="0"/>
              <a:t> images, </a:t>
            </a:r>
            <a:r>
              <a:rPr lang="it-IT" dirty="0" err="1"/>
              <a:t>multiplying</a:t>
            </a:r>
            <a:r>
              <a:rPr lang="it-IT" dirty="0"/>
              <a:t> an epsilon </a:t>
            </a:r>
            <a:r>
              <a:rPr lang="it-IT" dirty="0" err="1"/>
              <a:t>value</a:t>
            </a:r>
            <a:r>
              <a:rPr lang="it-IT" dirty="0"/>
              <a:t> to the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 of the data.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experiment</a:t>
            </a:r>
            <a:r>
              <a:rPr lang="it-IT" dirty="0"/>
              <a:t>, epsilon = 0.025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68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Adversarial</a:t>
            </a:r>
            <a:r>
              <a:rPr lang="it-IT" dirty="0"/>
              <a:t> Training, Fine </a:t>
            </a:r>
            <a:r>
              <a:rPr lang="it-IT" dirty="0" err="1"/>
              <a:t>tuning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r>
              <a:rPr lang="it-IT" dirty="0"/>
              <a:t> of the model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57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9246B0-5F42-401F-B27C-E69CF0A3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Problem</a:t>
            </a:r>
            <a:r>
              <a:rPr lang="it-IT" dirty="0"/>
              <a:t> Definition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8BC24-6663-4474-BFB7-EE3A8B11A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goal of </a:t>
            </a:r>
            <a:r>
              <a:rPr lang="it-IT" dirty="0" err="1"/>
              <a:t>this</a:t>
            </a:r>
            <a:r>
              <a:rPr lang="it-IT" dirty="0"/>
              <a:t> project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define</a:t>
            </a:r>
            <a:r>
              <a:rPr lang="it-IT" dirty="0"/>
              <a:t> a </a:t>
            </a:r>
            <a:r>
              <a:rPr lang="it-IT" dirty="0" err="1"/>
              <a:t>convolutional</a:t>
            </a:r>
            <a:r>
              <a:rPr lang="it-IT" dirty="0"/>
              <a:t> model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classifies</a:t>
            </a:r>
            <a:r>
              <a:rPr lang="it-IT" dirty="0"/>
              <a:t> CoViD-19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chest</a:t>
            </a:r>
            <a:r>
              <a:rPr lang="it-IT" dirty="0"/>
              <a:t> x-</a:t>
            </a:r>
            <a:r>
              <a:rPr lang="it-IT" dirty="0" err="1"/>
              <a:t>ray</a:t>
            </a:r>
            <a:r>
              <a:rPr lang="it-IT" dirty="0"/>
              <a:t> </a:t>
            </a:r>
            <a:r>
              <a:rPr lang="it-IT" dirty="0" err="1"/>
              <a:t>scans</a:t>
            </a:r>
            <a:r>
              <a:rPr lang="it-IT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make the model more </a:t>
            </a:r>
            <a:r>
              <a:rPr lang="it-IT" dirty="0" err="1"/>
              <a:t>robust</a:t>
            </a:r>
            <a:r>
              <a:rPr lang="it-IT" dirty="0"/>
              <a:t> to </a:t>
            </a:r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, the idea </a:t>
            </a:r>
            <a:r>
              <a:rPr lang="it-IT" dirty="0" err="1"/>
              <a:t>is</a:t>
            </a:r>
            <a:r>
              <a:rPr lang="it-IT" dirty="0"/>
              <a:t> to fine-</a:t>
            </a:r>
            <a:r>
              <a:rPr lang="it-IT" dirty="0" err="1"/>
              <a:t>tune</a:t>
            </a:r>
            <a:r>
              <a:rPr lang="it-IT" dirty="0"/>
              <a:t> the model with </a:t>
            </a:r>
            <a:r>
              <a:rPr lang="it-IT" dirty="0" err="1"/>
              <a:t>perturbed</a:t>
            </a:r>
            <a:r>
              <a:rPr lang="it-IT" dirty="0"/>
              <a:t> images after a first </a:t>
            </a:r>
            <a:r>
              <a:rPr lang="it-IT" dirty="0" err="1"/>
              <a:t>phase</a:t>
            </a:r>
            <a:r>
              <a:rPr lang="it-IT" dirty="0"/>
              <a:t> of training on </a:t>
            </a:r>
            <a:r>
              <a:rPr lang="it-IT" dirty="0" err="1"/>
              <a:t>normal</a:t>
            </a:r>
            <a:r>
              <a:rPr lang="it-IT" dirty="0"/>
              <a:t> data.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DD1673-3FDB-4385-BB02-5B1BECE4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32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Adversarial</a:t>
            </a:r>
            <a:r>
              <a:rPr lang="it-IT" sz="3000" dirty="0"/>
              <a:t> Training, Fine </a:t>
            </a:r>
            <a:r>
              <a:rPr lang="it-IT" sz="3000" dirty="0" err="1"/>
              <a:t>tuning</a:t>
            </a:r>
            <a:r>
              <a:rPr lang="it-IT" sz="3000" dirty="0"/>
              <a:t> and </a:t>
            </a:r>
            <a:r>
              <a:rPr lang="it-IT" sz="3000" dirty="0" err="1"/>
              <a:t>evaluation</a:t>
            </a:r>
            <a:r>
              <a:rPr lang="it-IT" sz="3000" dirty="0"/>
              <a:t> of the model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are </a:t>
            </a:r>
            <a:r>
              <a:rPr lang="it-IT" dirty="0" err="1"/>
              <a:t>repeated</a:t>
            </a:r>
            <a:r>
              <a:rPr lang="it-IT" dirty="0"/>
              <a:t> in </a:t>
            </a:r>
            <a:r>
              <a:rPr lang="it-IT" dirty="0" err="1"/>
              <a:t>adversarial</a:t>
            </a:r>
            <a:r>
              <a:rPr lang="it-IT" dirty="0"/>
              <a:t> mode. </a:t>
            </a:r>
          </a:p>
          <a:p>
            <a:r>
              <a:rPr lang="it-IT" dirty="0"/>
              <a:t>A new </a:t>
            </a:r>
            <a:r>
              <a:rPr lang="it-IT" dirty="0" err="1"/>
              <a:t>adversarial</a:t>
            </a:r>
            <a:r>
              <a:rPr lang="it-IT" dirty="0"/>
              <a:t> image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; the new </a:t>
            </a:r>
            <a:r>
              <a:rPr lang="it-IT" dirty="0" err="1"/>
              <a:t>loaders</a:t>
            </a:r>
            <a:r>
              <a:rPr lang="it-IT" dirty="0"/>
              <a:t> are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concatenation</a:t>
            </a:r>
            <a:r>
              <a:rPr lang="it-IT" dirty="0"/>
              <a:t> of the </a:t>
            </a:r>
            <a:r>
              <a:rPr lang="it-IT" dirty="0" err="1"/>
              <a:t>original</a:t>
            </a:r>
            <a:r>
              <a:rPr lang="it-IT" dirty="0"/>
              <a:t> </a:t>
            </a:r>
            <a:r>
              <a:rPr lang="it-IT" dirty="0" err="1"/>
              <a:t>dataset</a:t>
            </a:r>
            <a:r>
              <a:rPr lang="it-IT" dirty="0"/>
              <a:t> and the </a:t>
            </a:r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; to do 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ConcatDataset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  <a:p>
            <a:r>
              <a:rPr lang="it-IT" dirty="0"/>
              <a:t>Model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trained</a:t>
            </a:r>
            <a:r>
              <a:rPr lang="it-IT" dirty="0"/>
              <a:t> with </a:t>
            </a:r>
            <a:r>
              <a:rPr lang="it-IT" dirty="0" err="1"/>
              <a:t>perturbed</a:t>
            </a:r>
            <a:r>
              <a:rPr lang="it-IT" dirty="0"/>
              <a:t> images, tuning </a:t>
            </a:r>
            <a:r>
              <a:rPr lang="it-IT" dirty="0" err="1"/>
              <a:t>parameters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,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are </a:t>
            </a:r>
            <a:r>
              <a:rPr lang="it-IT" dirty="0" err="1"/>
              <a:t>repeated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42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772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/>
              <a:t>Setup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it-IT" dirty="0"/>
              <a:t>For test, the </a:t>
            </a:r>
            <a:r>
              <a:rPr lang="it-IT" dirty="0" err="1"/>
              <a:t>following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:</a:t>
            </a:r>
          </a:p>
          <a:p>
            <a:r>
              <a:rPr lang="it-IT" dirty="0"/>
              <a:t>Batch </a:t>
            </a:r>
            <a:r>
              <a:rPr lang="it-IT" dirty="0" err="1"/>
              <a:t>size</a:t>
            </a:r>
            <a:r>
              <a:rPr lang="it-IT" dirty="0"/>
              <a:t> = 8;</a:t>
            </a:r>
          </a:p>
          <a:p>
            <a:r>
              <a:rPr lang="it-IT" dirty="0"/>
              <a:t>Learning rate = 10^-4</a:t>
            </a:r>
          </a:p>
          <a:p>
            <a:r>
              <a:rPr lang="it-IT" dirty="0" err="1"/>
              <a:t>Num</a:t>
            </a:r>
            <a:r>
              <a:rPr lang="it-IT" dirty="0"/>
              <a:t> of </a:t>
            </a:r>
            <a:r>
              <a:rPr lang="it-IT" dirty="0" err="1"/>
              <a:t>epochs</a:t>
            </a:r>
            <a:r>
              <a:rPr lang="it-IT" dirty="0"/>
              <a:t>= 50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050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/>
              <a:t>From Scratch Model </a:t>
            </a:r>
            <a:br>
              <a:rPr lang="it-IT" sz="3000" dirty="0"/>
            </a:br>
            <a:r>
              <a:rPr lang="it-IT" sz="3000" dirty="0"/>
              <a:t>Train </a:t>
            </a:r>
            <a:r>
              <a:rPr lang="it-IT" sz="3000" dirty="0" err="1"/>
              <a:t>Results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/>
              <a:t>Accuracy</a:t>
            </a:r>
            <a:endParaRPr lang="it-IT" sz="20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198510"/>
            <a:ext cx="3419475" cy="2388204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/>
              <a:t>Loss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198510"/>
            <a:ext cx="3419475" cy="2388204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982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/>
              <a:t>Adversarial</a:t>
            </a:r>
            <a:r>
              <a:rPr lang="it-IT" sz="3000" dirty="0"/>
              <a:t> Fine </a:t>
            </a:r>
            <a:r>
              <a:rPr lang="it-IT" sz="3000" dirty="0" err="1"/>
              <a:t>Tuned</a:t>
            </a:r>
            <a:r>
              <a:rPr lang="it-IT" sz="3000" dirty="0"/>
              <a:t> Model</a:t>
            </a:r>
            <a:br>
              <a:rPr lang="it-IT" sz="3000" dirty="0"/>
            </a:br>
            <a:r>
              <a:rPr lang="it-IT" sz="3000" dirty="0"/>
              <a:t>Train </a:t>
            </a:r>
            <a:r>
              <a:rPr lang="it-IT" sz="3000" dirty="0" err="1"/>
              <a:t>Results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/>
              <a:t>Accuracy</a:t>
            </a:r>
            <a:endParaRPr lang="it-IT" sz="2000" dirty="0"/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3198510"/>
            <a:ext cx="3419475" cy="2388204"/>
          </a:xfrm>
        </p:spPr>
      </p:pic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sz="2000" dirty="0" err="1"/>
              <a:t>Loss</a:t>
            </a:r>
            <a:r>
              <a:rPr lang="it-IT" dirty="0"/>
              <a:t>	</a:t>
            </a: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198510"/>
            <a:ext cx="3419475" cy="2388204"/>
          </a:xfr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43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/>
              <a:t>Confusion</a:t>
            </a:r>
            <a:r>
              <a:rPr lang="it-IT" sz="3000" dirty="0"/>
              <a:t> Matrix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F37D3E9E-D03E-4546-B925-2019F6ACC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410184"/>
              </p:ext>
            </p:extLst>
          </p:nvPr>
        </p:nvGraphicFramePr>
        <p:xfrm>
          <a:off x="1042989" y="2324101"/>
          <a:ext cx="5905275" cy="2798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425">
                  <a:extLst>
                    <a:ext uri="{9D8B030D-6E8A-4147-A177-3AD203B41FA5}">
                      <a16:colId xmlns:a16="http://schemas.microsoft.com/office/drawing/2014/main" val="3531168911"/>
                    </a:ext>
                  </a:extLst>
                </a:gridCol>
                <a:gridCol w="1968425">
                  <a:extLst>
                    <a:ext uri="{9D8B030D-6E8A-4147-A177-3AD203B41FA5}">
                      <a16:colId xmlns:a16="http://schemas.microsoft.com/office/drawing/2014/main" val="299153643"/>
                    </a:ext>
                  </a:extLst>
                </a:gridCol>
                <a:gridCol w="1968425">
                  <a:extLst>
                    <a:ext uri="{9D8B030D-6E8A-4147-A177-3AD203B41FA5}">
                      <a16:colId xmlns:a16="http://schemas.microsoft.com/office/drawing/2014/main" val="1065390326"/>
                    </a:ext>
                  </a:extLst>
                </a:gridCol>
              </a:tblGrid>
              <a:tr h="896358">
                <a:tc>
                  <a:txBody>
                    <a:bodyPr/>
                    <a:lstStyle/>
                    <a:p>
                      <a:pPr algn="r"/>
                      <a:r>
                        <a:rPr lang="it-IT" sz="1200" dirty="0"/>
                        <a:t>             True </a:t>
                      </a:r>
                      <a:r>
                        <a:rPr lang="it-IT" sz="1200" dirty="0" err="1"/>
                        <a:t>values</a:t>
                      </a:r>
                      <a:endParaRPr lang="it-IT" sz="1200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r>
                        <a:rPr lang="it-IT" sz="1200" dirty="0" err="1"/>
                        <a:t>Predicted</a:t>
                      </a:r>
                      <a:r>
                        <a:rPr lang="it-IT" sz="1200" dirty="0"/>
                        <a:t> </a:t>
                      </a:r>
                      <a:r>
                        <a:rPr lang="it-IT" sz="1200" dirty="0" err="1"/>
                        <a:t>values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NO-COVID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09026"/>
                  </a:ext>
                </a:extLst>
              </a:tr>
              <a:tr h="896358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840670"/>
                  </a:ext>
                </a:extLst>
              </a:tr>
              <a:tr h="896358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NO-COVID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546459"/>
                  </a:ext>
                </a:extLst>
              </a:tr>
            </a:tbl>
          </a:graphicData>
        </a:graphic>
      </p:graphicFrame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25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AF7BCD-1DAD-49FE-8A2E-B4E6085270CF}"/>
              </a:ext>
            </a:extLst>
          </p:cNvPr>
          <p:cNvSpPr txBox="1"/>
          <p:nvPr/>
        </p:nvSpPr>
        <p:spPr>
          <a:xfrm>
            <a:off x="1763688" y="5276094"/>
            <a:ext cx="487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Precision  = TP/ TP + FP = 93 / 143 = 65.03 %</a:t>
            </a:r>
          </a:p>
          <a:p>
            <a:endParaRPr lang="it-IT" dirty="0"/>
          </a:p>
          <a:p>
            <a:r>
              <a:rPr lang="it-IT" dirty="0"/>
              <a:t>Recall = TP / TP + FN = 93 / 201 = 46.26 %</a:t>
            </a:r>
          </a:p>
        </p:txBody>
      </p:sp>
    </p:spTree>
    <p:extLst>
      <p:ext uri="{BB962C8B-B14F-4D97-AF65-F5344CB8AC3E}">
        <p14:creationId xmlns:p14="http://schemas.microsoft.com/office/powerpoint/2010/main" val="4120053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From Scratch Model </a:t>
            </a:r>
            <a:br>
              <a:rPr lang="it-IT" dirty="0"/>
            </a:br>
            <a:r>
              <a:rPr lang="it-IT" dirty="0" err="1"/>
              <a:t>Interpretability</a:t>
            </a:r>
            <a:r>
              <a:rPr lang="it-IT" dirty="0"/>
              <a:t> </a:t>
            </a:r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/>
              <a:t>Image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2000" dirty="0" err="1"/>
              <a:t>Interpretation</a:t>
            </a:r>
            <a:endParaRPr lang="it-IT" sz="200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26</a:t>
            </a:fld>
            <a:endParaRPr lang="it-IT"/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861BEFD9-A386-473C-AFC9-01D81C4849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50" y="2974975"/>
            <a:ext cx="2531224" cy="2835275"/>
          </a:xfrm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1BA0281F-4430-4B24-BDBF-B0BD47CBB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1" y="2974975"/>
            <a:ext cx="2651613" cy="2835275"/>
          </a:xfrm>
        </p:spPr>
      </p:pic>
    </p:spTree>
    <p:extLst>
      <p:ext uri="{BB962C8B-B14F-4D97-AF65-F5344CB8AC3E}">
        <p14:creationId xmlns:p14="http://schemas.microsoft.com/office/powerpoint/2010/main" val="1168926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3000" dirty="0" err="1"/>
              <a:t>Adversarial</a:t>
            </a:r>
            <a:r>
              <a:rPr lang="it-IT" sz="3000" dirty="0"/>
              <a:t> Fine </a:t>
            </a:r>
            <a:r>
              <a:rPr lang="it-IT" sz="3000" dirty="0" err="1"/>
              <a:t>Tuned</a:t>
            </a:r>
            <a:r>
              <a:rPr lang="it-IT" sz="3000" dirty="0"/>
              <a:t> Model</a:t>
            </a:r>
            <a:br>
              <a:rPr lang="it-IT" sz="3000" dirty="0"/>
            </a:br>
            <a:r>
              <a:rPr lang="it-IT" sz="3000" dirty="0" err="1"/>
              <a:t>Interpretability</a:t>
            </a:r>
            <a:r>
              <a:rPr lang="it-IT" sz="3000" dirty="0"/>
              <a:t> </a:t>
            </a:r>
            <a:r>
              <a:rPr lang="it-IT" sz="3000" dirty="0" err="1"/>
              <a:t>Results</a:t>
            </a:r>
            <a:endParaRPr lang="it-IT" sz="3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sz="2000" dirty="0"/>
              <a:t>Image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sz="2000" dirty="0" err="1"/>
              <a:t>Interpretation</a:t>
            </a:r>
            <a:endParaRPr lang="it-IT" sz="200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27</a:t>
            </a:fld>
            <a:endParaRPr lang="it-IT"/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D39309A9-7CA2-4979-B2B3-DE583138F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1" y="2974975"/>
            <a:ext cx="2651613" cy="2835275"/>
          </a:xfrm>
        </p:spPr>
      </p:pic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5AC25855-6A65-45E0-9DDA-C83DDF639E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150" y="2974975"/>
            <a:ext cx="2531224" cy="2835275"/>
          </a:xfrm>
        </p:spPr>
      </p:pic>
    </p:spTree>
    <p:extLst>
      <p:ext uri="{BB962C8B-B14F-4D97-AF65-F5344CB8AC3E}">
        <p14:creationId xmlns:p14="http://schemas.microsoft.com/office/powerpoint/2010/main" val="422690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B2003-3AF8-4EA3-8784-FCFFF8BC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Comparison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3227B8-55EC-4183-88F2-4922D0CA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Interpretability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are </a:t>
            </a:r>
            <a:r>
              <a:rPr lang="it-IT" dirty="0" err="1"/>
              <a:t>evaluated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outcome</a:t>
            </a:r>
            <a:r>
              <a:rPr lang="it-IT" dirty="0"/>
              <a:t> of the </a:t>
            </a:r>
            <a:r>
              <a:rPr lang="it-IT" dirty="0" err="1"/>
              <a:t>interpretability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underlines</a:t>
            </a:r>
            <a:r>
              <a:rPr lang="it-IT" dirty="0"/>
              <a:t> the </a:t>
            </a:r>
            <a:r>
              <a:rPr lang="it-IT" dirty="0" err="1"/>
              <a:t>differences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model’s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: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shows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</a:t>
            </a:r>
            <a:r>
              <a:rPr lang="it-IT" dirty="0" err="1"/>
              <a:t>zeros</a:t>
            </a:r>
            <a:r>
              <a:rPr lang="it-IT" dirty="0"/>
              <a:t> (or </a:t>
            </a:r>
            <a:r>
              <a:rPr lang="it-IT" dirty="0" err="1"/>
              <a:t>close</a:t>
            </a:r>
            <a:r>
              <a:rPr lang="it-IT" dirty="0"/>
              <a:t> to </a:t>
            </a:r>
            <a:r>
              <a:rPr lang="it-IT" dirty="0" err="1"/>
              <a:t>zeros</a:t>
            </a:r>
            <a:r>
              <a:rPr lang="it-IT" dirty="0"/>
              <a:t>),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evaluated</a:t>
            </a:r>
            <a:r>
              <a:rPr lang="it-IT" dirty="0"/>
              <a:t> features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the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processes</a:t>
            </a:r>
            <a:r>
              <a:rPr lang="it-IT" dirty="0"/>
              <a:t>,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approximatelly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7E0440-1F15-4157-A6EE-4588F9A1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39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3A9DFB-9326-438D-B125-71908EC9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Definition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90925E-B9DC-4D44-A826-8E0B5CC9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 create the </a:t>
            </a:r>
            <a:r>
              <a:rPr lang="it-IT" dirty="0" err="1"/>
              <a:t>adversarial</a:t>
            </a:r>
            <a:r>
              <a:rPr lang="it-IT" dirty="0"/>
              <a:t> samples, the Fast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 Method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 </a:t>
            </a:r>
            <a:r>
              <a:rPr lang="it-IT" dirty="0" err="1"/>
              <a:t>creates</a:t>
            </a:r>
            <a:r>
              <a:rPr lang="it-IT" dirty="0"/>
              <a:t> an image by </a:t>
            </a:r>
            <a:r>
              <a:rPr lang="it-IT" dirty="0" err="1"/>
              <a:t>adding</a:t>
            </a:r>
            <a:r>
              <a:rPr lang="it-IT" dirty="0"/>
              <a:t> a small </a:t>
            </a:r>
            <a:r>
              <a:rPr lang="it-IT" dirty="0" err="1"/>
              <a:t>amount</a:t>
            </a:r>
            <a:r>
              <a:rPr lang="it-IT" dirty="0"/>
              <a:t> to the </a:t>
            </a:r>
            <a:r>
              <a:rPr lang="it-IT" dirty="0" err="1"/>
              <a:t>original</a:t>
            </a:r>
            <a:r>
              <a:rPr lang="it-IT" dirty="0"/>
              <a:t> image.</a:t>
            </a:r>
          </a:p>
          <a:p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quantity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</a:t>
            </a:r>
            <a:r>
              <a:rPr lang="it-IT" dirty="0" err="1"/>
              <a:t>multiplying</a:t>
            </a:r>
            <a:r>
              <a:rPr lang="it-IT" dirty="0"/>
              <a:t> an epsilon (e.g. 0,07) by the </a:t>
            </a:r>
            <a:r>
              <a:rPr lang="it-IT" dirty="0" err="1"/>
              <a:t>sign</a:t>
            </a:r>
            <a:r>
              <a:rPr lang="it-IT" dirty="0"/>
              <a:t> of the </a:t>
            </a:r>
            <a:r>
              <a:rPr lang="it-IT" dirty="0" err="1"/>
              <a:t>gradient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31D73A-9E91-424E-8E3E-9A60DF82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9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9B834D-1AD7-4451-8FB7-FCCE4962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Fast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Sign</a:t>
            </a:r>
            <a:r>
              <a:rPr lang="it-IT" dirty="0"/>
              <a:t> Method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47A2F5F-FDD9-4219-B02C-B5453F468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86" y="2543652"/>
            <a:ext cx="6324600" cy="254317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64C612-31C5-4EDE-96DD-EB9797CF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4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5E29B5C-BDA6-450C-BCAE-D4D1B1A78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86" y="5459816"/>
            <a:ext cx="6578352" cy="5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The </a:t>
            </a:r>
            <a:r>
              <a:rPr lang="it-IT" sz="2000" dirty="0" err="1"/>
              <a:t>project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github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2"/>
              </a:rPr>
              <a:t>https://github.com/RaiMar96/AdversarialAttacksAndInterpretability-covid-chestxray-</a:t>
            </a:r>
            <a:endParaRPr lang="it-IT" sz="2000" dirty="0"/>
          </a:p>
          <a:p>
            <a:r>
              <a:rPr lang="it-IT" sz="2000" dirty="0"/>
              <a:t>The </a:t>
            </a:r>
            <a:r>
              <a:rPr lang="it-IT" sz="2000" dirty="0" err="1"/>
              <a:t>Dataset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available</a:t>
            </a:r>
            <a:r>
              <a:rPr lang="it-IT" sz="2000" dirty="0"/>
              <a:t> on </a:t>
            </a:r>
            <a:r>
              <a:rPr lang="it-IT" sz="2000" dirty="0" err="1"/>
              <a:t>github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following</a:t>
            </a:r>
            <a:r>
              <a:rPr lang="it-IT" sz="2000" dirty="0"/>
              <a:t> link : </a:t>
            </a:r>
            <a:r>
              <a:rPr lang="it-IT" sz="2000" dirty="0">
                <a:hlinkClick r:id="rId3"/>
              </a:rPr>
              <a:t>https://github.com/ieee8023/covid-chestxray-dataset</a:t>
            </a:r>
            <a:endParaRPr lang="it-IT" sz="2000" dirty="0"/>
          </a:p>
          <a:p>
            <a:r>
              <a:rPr lang="en-US" sz="2000" dirty="0"/>
              <a:t>The project has been implemented in python on </a:t>
            </a:r>
            <a:r>
              <a:rPr lang="en-US" sz="2000" dirty="0" err="1"/>
              <a:t>Jupyter</a:t>
            </a:r>
            <a:r>
              <a:rPr lang="en-US" sz="2000" dirty="0"/>
              <a:t> environment, using Google </a:t>
            </a:r>
            <a:r>
              <a:rPr lang="en-US" sz="2000" dirty="0" err="1"/>
              <a:t>Colab</a:t>
            </a:r>
            <a:r>
              <a:rPr lang="en-US" sz="2000" dirty="0"/>
              <a:t> platform.</a:t>
            </a:r>
            <a:endParaRPr lang="it-IT" sz="2000" dirty="0"/>
          </a:p>
          <a:p>
            <a:endParaRPr lang="it-IT" sz="20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445223"/>
            <a:ext cx="1512168" cy="7355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52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err="1"/>
              <a:t>Creation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80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 err="1"/>
              <a:t>Dataset</a:t>
            </a:r>
            <a:r>
              <a:rPr lang="it-IT" sz="3000" dirty="0"/>
              <a:t> </a:t>
            </a:r>
            <a:r>
              <a:rPr lang="it-IT" sz="3000" dirty="0" err="1"/>
              <a:t>Creation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Dataset </a:t>
            </a:r>
            <a:r>
              <a:rPr lang="it-IT" dirty="0" err="1"/>
              <a:t>creation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realized</a:t>
            </a:r>
            <a:r>
              <a:rPr lang="it-IT" dirty="0"/>
              <a:t> with the </a:t>
            </a:r>
            <a:r>
              <a:rPr lang="it-IT" dirty="0" err="1"/>
              <a:t>image_dataset</a:t>
            </a:r>
            <a:r>
              <a:rPr lang="it-IT" dirty="0"/>
              <a:t> class, </a:t>
            </a:r>
            <a:r>
              <a:rPr lang="it-IT" dirty="0" err="1"/>
              <a:t>which</a:t>
            </a:r>
            <a:r>
              <a:rPr lang="it-IT" dirty="0"/>
              <a:t> takes </a:t>
            </a:r>
            <a:r>
              <a:rPr lang="it-IT" dirty="0" err="1"/>
              <a:t>as</a:t>
            </a:r>
            <a:r>
              <a:rPr lang="it-IT" dirty="0"/>
              <a:t> input </a:t>
            </a:r>
            <a:r>
              <a:rPr lang="it-IT" dirty="0" err="1"/>
              <a:t>parameters</a:t>
            </a:r>
            <a:r>
              <a:rPr lang="it-IT" dirty="0"/>
              <a:t> the file </a:t>
            </a:r>
            <a:r>
              <a:rPr lang="it-IT" dirty="0" err="1"/>
              <a:t>paths</a:t>
            </a:r>
            <a:r>
              <a:rPr lang="it-IT" dirty="0"/>
              <a:t> of CSV file </a:t>
            </a:r>
            <a:r>
              <a:rPr lang="it-IT" dirty="0" err="1"/>
              <a:t>containing</a:t>
            </a:r>
            <a:r>
              <a:rPr lang="it-IT" dirty="0"/>
              <a:t> the </a:t>
            </a:r>
            <a:r>
              <a:rPr lang="it-IT" dirty="0" err="1"/>
              <a:t>structure</a:t>
            </a:r>
            <a:r>
              <a:rPr lang="it-IT" dirty="0"/>
              <a:t> of the dataset, and the image folder, the </a:t>
            </a:r>
            <a:r>
              <a:rPr lang="it-IT" dirty="0" err="1"/>
              <a:t>transformations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and the relative </a:t>
            </a:r>
            <a:r>
              <a:rPr lang="it-IT" dirty="0" err="1"/>
              <a:t>phase</a:t>
            </a:r>
            <a:r>
              <a:rPr lang="it-IT" dirty="0"/>
              <a:t> for the subset (</a:t>
            </a:r>
            <a:r>
              <a:rPr lang="it-IT" dirty="0" err="1"/>
              <a:t>Transformations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 for </a:t>
            </a:r>
            <a:r>
              <a:rPr lang="it-IT" dirty="0" err="1"/>
              <a:t>train</a:t>
            </a:r>
            <a:r>
              <a:rPr lang="it-IT" dirty="0"/>
              <a:t> and test).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21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A057B7-A47B-41E9-B0E1-10BEF021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 </a:t>
            </a:r>
            <a:r>
              <a:rPr lang="it-IT" dirty="0" err="1"/>
              <a:t>Transformations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4417F-57D0-477E-BC65-40A527DF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Normalization</a:t>
            </a:r>
            <a:r>
              <a:rPr lang="it-IT" dirty="0"/>
              <a:t> with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0,5 and </a:t>
            </a:r>
            <a:r>
              <a:rPr lang="it-IT" dirty="0" err="1"/>
              <a:t>variance</a:t>
            </a:r>
            <a:r>
              <a:rPr lang="it-IT" dirty="0"/>
              <a:t> 0,25</a:t>
            </a:r>
          </a:p>
          <a:p>
            <a:r>
              <a:rPr lang="it-IT" dirty="0" err="1"/>
              <a:t>Resize</a:t>
            </a:r>
            <a:r>
              <a:rPr lang="it-IT" dirty="0"/>
              <a:t> to 128  pixels</a:t>
            </a:r>
          </a:p>
          <a:p>
            <a:r>
              <a:rPr lang="it-IT" dirty="0" err="1"/>
              <a:t>ToTensor</a:t>
            </a:r>
            <a:endParaRPr lang="it-IT" dirty="0"/>
          </a:p>
          <a:p>
            <a:r>
              <a:rPr lang="it-IT" dirty="0" err="1"/>
              <a:t>Grayscale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A84A4-C245-405D-83F1-6BFFA817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81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CE26A5-7600-4285-B99C-B890692C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Augmentation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DDFB21-05B5-4EAB-ABB3-F83E8016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Rotation</a:t>
            </a:r>
            <a:r>
              <a:rPr lang="it-IT" dirty="0"/>
              <a:t> of 30 degrees</a:t>
            </a:r>
          </a:p>
          <a:p>
            <a:r>
              <a:rPr lang="it-IT" dirty="0" err="1"/>
              <a:t>RandomCrop</a:t>
            </a:r>
            <a:r>
              <a:rPr lang="it-IT" dirty="0"/>
              <a:t> of 112 </a:t>
            </a:r>
          </a:p>
          <a:p>
            <a:r>
              <a:rPr lang="it-IT" dirty="0" err="1"/>
              <a:t>RandomHorizontalFlip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A81E3-F8CE-4F54-A969-6FC28249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197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691</TotalTime>
  <Words>825</Words>
  <Application>Microsoft Office PowerPoint</Application>
  <PresentationFormat>Presentazione su schermo (4:3)</PresentationFormat>
  <Paragraphs>122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Calibri</vt:lpstr>
      <vt:lpstr>Century Gothic</vt:lpstr>
      <vt:lpstr>Wingdings 2</vt:lpstr>
      <vt:lpstr>Austin</vt:lpstr>
      <vt:lpstr>Adversarial Attacks And Interpretability Covid Chestxray Dataset</vt:lpstr>
      <vt:lpstr>Problem Definition</vt:lpstr>
      <vt:lpstr>Problem Definition</vt:lpstr>
      <vt:lpstr>Fast Gradient Sign Method</vt:lpstr>
      <vt:lpstr>Introduction</vt:lpstr>
      <vt:lpstr>Dataset Creation</vt:lpstr>
      <vt:lpstr>Dataset Creation</vt:lpstr>
      <vt:lpstr>Data Transformations</vt:lpstr>
      <vt:lpstr>Data Augmentation</vt:lpstr>
      <vt:lpstr>Dataset Creation</vt:lpstr>
      <vt:lpstr>Class Distribution</vt:lpstr>
      <vt:lpstr>From Scratch CNN, train and evaluation</vt:lpstr>
      <vt:lpstr>From Scratch CNN</vt:lpstr>
      <vt:lpstr>Train Details</vt:lpstr>
      <vt:lpstr>Model interpretabilty using Integrated Gradients</vt:lpstr>
      <vt:lpstr>Model interpretabilty using Integrated Gradients</vt:lpstr>
      <vt:lpstr>Adversarial attack FGSM</vt:lpstr>
      <vt:lpstr>Adversarial attack FGSM</vt:lpstr>
      <vt:lpstr>Adversarial Training, Fine tuning and evaluation of the model</vt:lpstr>
      <vt:lpstr>Adversarial Training, Fine tuning and evaluation of the model</vt:lpstr>
      <vt:lpstr>Results</vt:lpstr>
      <vt:lpstr>Setup</vt:lpstr>
      <vt:lpstr>From Scratch Model  Train Results</vt:lpstr>
      <vt:lpstr>Adversarial Fine Tuned Model Train Results</vt:lpstr>
      <vt:lpstr>Confusion Matrix</vt:lpstr>
      <vt:lpstr>From Scratch Model  Interpretability Results</vt:lpstr>
      <vt:lpstr>Adversarial Fine Tuned Model Interpretability Results</vt:lpstr>
      <vt:lpstr>Results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Attacks And Interpretability Covid Chestxray Dataset</dc:title>
  <dc:creator>PC_Mario</dc:creator>
  <cp:lastModifiedBy>GABRIELE SALVATORE NARDO</cp:lastModifiedBy>
  <cp:revision>65</cp:revision>
  <dcterms:created xsi:type="dcterms:W3CDTF">2020-07-09T08:53:11Z</dcterms:created>
  <dcterms:modified xsi:type="dcterms:W3CDTF">2020-09-21T17:52:28Z</dcterms:modified>
</cp:coreProperties>
</file>