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8" r:id="rId14"/>
    <p:sldId id="259" r:id="rId15"/>
    <p:sldId id="260" r:id="rId16"/>
    <p:sldId id="261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10" d="100"/>
          <a:sy n="110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Soccer </a:t>
            </a:r>
            <a:r>
              <a:rPr lang="it-IT" dirty="0" err="1" smtClean="0"/>
              <a:t>bet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GUI PREVIEW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26" y="2924944"/>
            <a:ext cx="4373430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0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USER </a:t>
            </a:r>
            <a:r>
              <a:rPr lang="it-IT" dirty="0" err="1" smtClean="0"/>
              <a:t>profile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1"/>
          </a:xfrm>
        </p:spPr>
      </p:pic>
    </p:spTree>
    <p:extLst>
      <p:ext uri="{BB962C8B-B14F-4D97-AF65-F5344CB8AC3E}">
        <p14:creationId xmlns:p14="http://schemas.microsoft.com/office/powerpoint/2010/main" val="24594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bet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1"/>
          </a:xfrm>
        </p:spPr>
      </p:pic>
    </p:spTree>
    <p:extLst>
      <p:ext uri="{BB962C8B-B14F-4D97-AF65-F5344CB8AC3E}">
        <p14:creationId xmlns:p14="http://schemas.microsoft.com/office/powerpoint/2010/main" val="249640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stats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1"/>
          </a:xfrm>
        </p:spPr>
      </p:pic>
    </p:spTree>
    <p:extLst>
      <p:ext uri="{BB962C8B-B14F-4D97-AF65-F5344CB8AC3E}">
        <p14:creationId xmlns:p14="http://schemas.microsoft.com/office/powerpoint/2010/main" val="187368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Soccer BET GUI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Dialog</a:t>
            </a:r>
            <a:r>
              <a:rPr lang="it-IT" dirty="0" smtClean="0"/>
              <a:t> esterne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478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Bahnschrift" panose="020B0502040204020203" pitchFamily="34" charset="0"/>
              </a:rPr>
              <a:t>Editeventdialog.ui</a:t>
            </a:r>
            <a:endParaRPr lang="it-IT" dirty="0">
              <a:latin typeface="Bahnschrift" panose="020B0502040204020203" pitchFamily="34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69" y="1461472"/>
            <a:ext cx="5714286" cy="2857143"/>
          </a:xfrm>
        </p:spPr>
      </p:pic>
    </p:spTree>
    <p:extLst>
      <p:ext uri="{BB962C8B-B14F-4D97-AF65-F5344CB8AC3E}">
        <p14:creationId xmlns:p14="http://schemas.microsoft.com/office/powerpoint/2010/main" val="135756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Bahnschrift" panose="020B0502040204020203" pitchFamily="34" charset="0"/>
              </a:rPr>
              <a:t>Userinfodialog.ui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25" y="1100138"/>
            <a:ext cx="4295774" cy="3579812"/>
          </a:xfrm>
        </p:spPr>
      </p:pic>
    </p:spTree>
    <p:extLst>
      <p:ext uri="{BB962C8B-B14F-4D97-AF65-F5344CB8AC3E}">
        <p14:creationId xmlns:p14="http://schemas.microsoft.com/office/powerpoint/2010/main" val="408032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Bahnschrift" panose="020B0502040204020203" pitchFamily="34" charset="0"/>
              </a:rPr>
              <a:t>eventbetdialog.ui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69" y="1237663"/>
            <a:ext cx="5714286" cy="3304762"/>
          </a:xfrm>
        </p:spPr>
      </p:pic>
    </p:spTree>
    <p:extLst>
      <p:ext uri="{BB962C8B-B14F-4D97-AF65-F5344CB8AC3E}">
        <p14:creationId xmlns:p14="http://schemas.microsoft.com/office/powerpoint/2010/main" val="104928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Soccer BET GUI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Interfaccia grafica dell’applicazione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220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Login page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2"/>
          </a:xfrm>
        </p:spPr>
      </p:pic>
    </p:spTree>
    <p:extLst>
      <p:ext uri="{BB962C8B-B14F-4D97-AF65-F5344CB8AC3E}">
        <p14:creationId xmlns:p14="http://schemas.microsoft.com/office/powerpoint/2010/main" val="278549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Registration</a:t>
            </a:r>
            <a:r>
              <a:rPr lang="it-IT" dirty="0" smtClean="0"/>
              <a:t> page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2"/>
          </a:xfrm>
        </p:spPr>
      </p:pic>
    </p:spTree>
    <p:extLst>
      <p:ext uri="{BB962C8B-B14F-4D97-AF65-F5344CB8AC3E}">
        <p14:creationId xmlns:p14="http://schemas.microsoft.com/office/powerpoint/2010/main" val="303882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Admin home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2"/>
          </a:xfrm>
        </p:spPr>
      </p:pic>
    </p:spTree>
    <p:extLst>
      <p:ext uri="{BB962C8B-B14F-4D97-AF65-F5344CB8AC3E}">
        <p14:creationId xmlns:p14="http://schemas.microsoft.com/office/powerpoint/2010/main" val="23050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Admin </a:t>
            </a:r>
            <a:r>
              <a:rPr lang="it-IT" dirty="0" err="1" smtClean="0"/>
              <a:t>profile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2"/>
          </a:xfrm>
        </p:spPr>
      </p:pic>
    </p:spTree>
    <p:extLst>
      <p:ext uri="{BB962C8B-B14F-4D97-AF65-F5344CB8AC3E}">
        <p14:creationId xmlns:p14="http://schemas.microsoft.com/office/powerpoint/2010/main" val="46036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Admin </a:t>
            </a:r>
            <a:r>
              <a:rPr lang="it-IT" dirty="0" err="1" smtClean="0"/>
              <a:t>bet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2"/>
          </a:xfrm>
        </p:spPr>
      </p:pic>
    </p:spTree>
    <p:extLst>
      <p:ext uri="{BB962C8B-B14F-4D97-AF65-F5344CB8AC3E}">
        <p14:creationId xmlns:p14="http://schemas.microsoft.com/office/powerpoint/2010/main" val="353908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Admin </a:t>
            </a:r>
            <a:r>
              <a:rPr lang="it-IT" dirty="0" err="1" smtClean="0"/>
              <a:t>stats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2"/>
          </a:xfrm>
        </p:spPr>
      </p:pic>
    </p:spTree>
    <p:extLst>
      <p:ext uri="{BB962C8B-B14F-4D97-AF65-F5344CB8AC3E}">
        <p14:creationId xmlns:p14="http://schemas.microsoft.com/office/powerpoint/2010/main" val="38062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USer</a:t>
            </a:r>
            <a:r>
              <a:rPr lang="it-IT" dirty="0" smtClean="0"/>
              <a:t> home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30" y="1100138"/>
            <a:ext cx="4474764" cy="3579811"/>
          </a:xfrm>
        </p:spPr>
      </p:pic>
    </p:spTree>
    <p:extLst>
      <p:ext uri="{BB962C8B-B14F-4D97-AF65-F5344CB8AC3E}">
        <p14:creationId xmlns:p14="http://schemas.microsoft.com/office/powerpoint/2010/main" val="1327163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oli">
  <a:themeElements>
    <a:clrScheme name="Angoli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ol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ol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38</Words>
  <Application>Microsoft Office PowerPoint</Application>
  <PresentationFormat>Presentazione su schermo (4:3)</PresentationFormat>
  <Paragraphs>19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Angoli</vt:lpstr>
      <vt:lpstr>Soccer bet </vt:lpstr>
      <vt:lpstr>Soccer BET GUI</vt:lpstr>
      <vt:lpstr>Login page</vt:lpstr>
      <vt:lpstr>Registration page</vt:lpstr>
      <vt:lpstr>Admin home</vt:lpstr>
      <vt:lpstr>Admin profile</vt:lpstr>
      <vt:lpstr>Admin bet</vt:lpstr>
      <vt:lpstr>Admin stats</vt:lpstr>
      <vt:lpstr>USer home</vt:lpstr>
      <vt:lpstr>USER profile</vt:lpstr>
      <vt:lpstr>user bet</vt:lpstr>
      <vt:lpstr>USer stats</vt:lpstr>
      <vt:lpstr>Soccer BET GUI</vt:lpstr>
      <vt:lpstr>Editeventdialog.ui</vt:lpstr>
      <vt:lpstr>Userinfodialog.ui</vt:lpstr>
      <vt:lpstr>eventbetdialog.ui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Soccetbet</dc:title>
  <dc:creator>PC_Mario</dc:creator>
  <cp:lastModifiedBy>PC_Mario</cp:lastModifiedBy>
  <cp:revision>15</cp:revision>
  <dcterms:created xsi:type="dcterms:W3CDTF">2020-12-12T11:08:11Z</dcterms:created>
  <dcterms:modified xsi:type="dcterms:W3CDTF">2020-12-12T11:19:32Z</dcterms:modified>
</cp:coreProperties>
</file>