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91" r:id="rId2"/>
    <p:sldMasterId id="2147483725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64" r:id="rId13"/>
    <p:sldId id="265" r:id="rId14"/>
    <p:sldId id="288" r:id="rId15"/>
    <p:sldId id="287" r:id="rId16"/>
    <p:sldId id="267" r:id="rId17"/>
    <p:sldId id="270" r:id="rId18"/>
    <p:sldId id="271" r:id="rId19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C569-2D06-449F-9EC6-7052439AF42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C90D-ED09-460C-B152-B88D17721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9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AC90D-ED09-460C-B152-B88D17721E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794045" y="-9239390"/>
            <a:ext cx="31663542" cy="27148384"/>
            <a:chOff x="-5397023" y="-4619695"/>
            <a:chExt cx="15831771" cy="13574192"/>
          </a:xfrm>
        </p:grpSpPr>
        <p:sp>
          <p:nvSpPr>
            <p:cNvPr id="10" name="Google Shape;10;p2"/>
            <p:cNvSpPr/>
            <p:nvPr/>
          </p:nvSpPr>
          <p:spPr>
            <a:xfrm rot="-2864403">
              <a:off x="3619463" y="-1462604"/>
              <a:ext cx="4981685" cy="7159443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1" name="Google Shape;11;p2"/>
            <p:cNvSpPr/>
            <p:nvPr/>
          </p:nvSpPr>
          <p:spPr>
            <a:xfrm rot="3674772">
              <a:off x="-2421775" y="1469028"/>
              <a:ext cx="4981653" cy="7159448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" name="Google Shape;12;p2"/>
            <p:cNvSpPr/>
            <p:nvPr/>
          </p:nvSpPr>
          <p:spPr>
            <a:xfrm rot="-4484137">
              <a:off x="-3778629" y="-4854033"/>
              <a:ext cx="4981663" cy="7159489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461652" y="3037056"/>
            <a:ext cx="9364800" cy="2370600"/>
          </a:xfrm>
          <a:prstGeom prst="rect">
            <a:avLst/>
          </a:prstGeom>
          <a:effectLst>
            <a:outerShdw dist="66675" dir="132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2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481900" y="7055164"/>
            <a:ext cx="53244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6093702" y="5074372"/>
            <a:ext cx="67608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894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-292598">
            <a:off x="-1001662" y="1230449"/>
            <a:ext cx="13128244" cy="11945598"/>
          </a:xfrm>
          <a:custGeom>
            <a:avLst/>
            <a:gdLst/>
            <a:ahLst/>
            <a:cxnLst/>
            <a:rect l="l" t="t" r="r" b="b"/>
            <a:pathLst>
              <a:path w="33058" h="30080" extrusionOk="0">
                <a:moveTo>
                  <a:pt x="10321" y="0"/>
                </a:moveTo>
                <a:cubicBezTo>
                  <a:pt x="9288" y="0"/>
                  <a:pt x="8300" y="286"/>
                  <a:pt x="7339" y="926"/>
                </a:cubicBezTo>
                <a:cubicBezTo>
                  <a:pt x="5505" y="2093"/>
                  <a:pt x="4604" y="3861"/>
                  <a:pt x="4204" y="5963"/>
                </a:cubicBezTo>
                <a:cubicBezTo>
                  <a:pt x="3770" y="8198"/>
                  <a:pt x="4604" y="9932"/>
                  <a:pt x="6572" y="11133"/>
                </a:cubicBezTo>
                <a:cubicBezTo>
                  <a:pt x="6672" y="11167"/>
                  <a:pt x="6772" y="11267"/>
                  <a:pt x="6906" y="11333"/>
                </a:cubicBezTo>
                <a:cubicBezTo>
                  <a:pt x="6205" y="11634"/>
                  <a:pt x="5505" y="11767"/>
                  <a:pt x="4904" y="12201"/>
                </a:cubicBezTo>
                <a:cubicBezTo>
                  <a:pt x="4037" y="12834"/>
                  <a:pt x="3203" y="13502"/>
                  <a:pt x="2503" y="14336"/>
                </a:cubicBezTo>
                <a:cubicBezTo>
                  <a:pt x="935" y="16037"/>
                  <a:pt x="168" y="18038"/>
                  <a:pt x="68" y="20340"/>
                </a:cubicBezTo>
                <a:cubicBezTo>
                  <a:pt x="1" y="23175"/>
                  <a:pt x="1168" y="25544"/>
                  <a:pt x="3337" y="27311"/>
                </a:cubicBezTo>
                <a:cubicBezTo>
                  <a:pt x="5764" y="29282"/>
                  <a:pt x="8559" y="30079"/>
                  <a:pt x="11552" y="30079"/>
                </a:cubicBezTo>
                <a:cubicBezTo>
                  <a:pt x="12055" y="30079"/>
                  <a:pt x="12564" y="30057"/>
                  <a:pt x="13077" y="30013"/>
                </a:cubicBezTo>
                <a:cubicBezTo>
                  <a:pt x="15512" y="29813"/>
                  <a:pt x="17747" y="29046"/>
                  <a:pt x="19915" y="28012"/>
                </a:cubicBezTo>
                <a:cubicBezTo>
                  <a:pt x="21783" y="27111"/>
                  <a:pt x="23184" y="25677"/>
                  <a:pt x="24185" y="23876"/>
                </a:cubicBezTo>
                <a:cubicBezTo>
                  <a:pt x="25519" y="21374"/>
                  <a:pt x="25786" y="16671"/>
                  <a:pt x="24018" y="14336"/>
                </a:cubicBezTo>
                <a:cubicBezTo>
                  <a:pt x="23951" y="14302"/>
                  <a:pt x="24018" y="14269"/>
                  <a:pt x="24018" y="14169"/>
                </a:cubicBezTo>
                <a:cubicBezTo>
                  <a:pt x="24418" y="14169"/>
                  <a:pt x="24785" y="14202"/>
                  <a:pt x="25219" y="14202"/>
                </a:cubicBezTo>
                <a:cubicBezTo>
                  <a:pt x="25340" y="14208"/>
                  <a:pt x="25461" y="14210"/>
                  <a:pt x="25581" y="14210"/>
                </a:cubicBezTo>
                <a:cubicBezTo>
                  <a:pt x="26907" y="14210"/>
                  <a:pt x="28120" y="13869"/>
                  <a:pt x="29222" y="13135"/>
                </a:cubicBezTo>
                <a:cubicBezTo>
                  <a:pt x="30723" y="12167"/>
                  <a:pt x="31590" y="10766"/>
                  <a:pt x="32124" y="9098"/>
                </a:cubicBezTo>
                <a:cubicBezTo>
                  <a:pt x="33058" y="6263"/>
                  <a:pt x="31590" y="3494"/>
                  <a:pt x="29489" y="2427"/>
                </a:cubicBezTo>
                <a:cubicBezTo>
                  <a:pt x="28274" y="1820"/>
                  <a:pt x="27029" y="1458"/>
                  <a:pt x="25724" y="1458"/>
                </a:cubicBezTo>
                <a:cubicBezTo>
                  <a:pt x="25667" y="1458"/>
                  <a:pt x="25610" y="1458"/>
                  <a:pt x="25552" y="1460"/>
                </a:cubicBezTo>
                <a:cubicBezTo>
                  <a:pt x="23251" y="1560"/>
                  <a:pt x="21416" y="2494"/>
                  <a:pt x="20215" y="4462"/>
                </a:cubicBezTo>
                <a:cubicBezTo>
                  <a:pt x="19215" y="6063"/>
                  <a:pt x="19581" y="7264"/>
                  <a:pt x="20816" y="8231"/>
                </a:cubicBezTo>
                <a:cubicBezTo>
                  <a:pt x="21850" y="9065"/>
                  <a:pt x="23051" y="9465"/>
                  <a:pt x="24385" y="9465"/>
                </a:cubicBezTo>
                <a:cubicBezTo>
                  <a:pt x="25686" y="9465"/>
                  <a:pt x="26119" y="8832"/>
                  <a:pt x="26486" y="7764"/>
                </a:cubicBezTo>
                <a:cubicBezTo>
                  <a:pt x="26687" y="7097"/>
                  <a:pt x="26186" y="6430"/>
                  <a:pt x="25519" y="6296"/>
                </a:cubicBezTo>
                <a:cubicBezTo>
                  <a:pt x="25452" y="6289"/>
                  <a:pt x="25386" y="6283"/>
                  <a:pt x="25325" y="6283"/>
                </a:cubicBezTo>
                <a:cubicBezTo>
                  <a:pt x="25113" y="6283"/>
                  <a:pt x="24952" y="6353"/>
                  <a:pt x="24952" y="6663"/>
                </a:cubicBezTo>
                <a:cubicBezTo>
                  <a:pt x="24952" y="6930"/>
                  <a:pt x="24852" y="7130"/>
                  <a:pt x="24685" y="7297"/>
                </a:cubicBezTo>
                <a:cubicBezTo>
                  <a:pt x="24428" y="7583"/>
                  <a:pt x="24147" y="7966"/>
                  <a:pt x="23799" y="7966"/>
                </a:cubicBezTo>
                <a:cubicBezTo>
                  <a:pt x="23741" y="7966"/>
                  <a:pt x="23680" y="7955"/>
                  <a:pt x="23618" y="7931"/>
                </a:cubicBezTo>
                <a:cubicBezTo>
                  <a:pt x="23184" y="7764"/>
                  <a:pt x="23217" y="7164"/>
                  <a:pt x="23251" y="6730"/>
                </a:cubicBezTo>
                <a:cubicBezTo>
                  <a:pt x="23451" y="4995"/>
                  <a:pt x="25219" y="3328"/>
                  <a:pt x="26953" y="3261"/>
                </a:cubicBezTo>
                <a:cubicBezTo>
                  <a:pt x="27420" y="3261"/>
                  <a:pt x="27754" y="3394"/>
                  <a:pt x="28021" y="3761"/>
                </a:cubicBezTo>
                <a:cubicBezTo>
                  <a:pt x="28721" y="4695"/>
                  <a:pt x="28988" y="5796"/>
                  <a:pt x="28721" y="6930"/>
                </a:cubicBezTo>
                <a:cubicBezTo>
                  <a:pt x="28454" y="8098"/>
                  <a:pt x="27921" y="9132"/>
                  <a:pt x="27187" y="10032"/>
                </a:cubicBezTo>
                <a:cubicBezTo>
                  <a:pt x="26620" y="10766"/>
                  <a:pt x="25953" y="11333"/>
                  <a:pt x="25185" y="11767"/>
                </a:cubicBezTo>
                <a:cubicBezTo>
                  <a:pt x="24685" y="12003"/>
                  <a:pt x="24210" y="12212"/>
                  <a:pt x="23670" y="12212"/>
                </a:cubicBezTo>
                <a:cubicBezTo>
                  <a:pt x="23598" y="12212"/>
                  <a:pt x="23525" y="12208"/>
                  <a:pt x="23451" y="12201"/>
                </a:cubicBezTo>
                <a:cubicBezTo>
                  <a:pt x="22183" y="12101"/>
                  <a:pt x="20849" y="11934"/>
                  <a:pt x="19548" y="11767"/>
                </a:cubicBezTo>
                <a:cubicBezTo>
                  <a:pt x="18893" y="11681"/>
                  <a:pt x="18248" y="11613"/>
                  <a:pt x="17602" y="11613"/>
                </a:cubicBezTo>
                <a:cubicBezTo>
                  <a:pt x="16997" y="11613"/>
                  <a:pt x="16392" y="11672"/>
                  <a:pt x="15779" y="11834"/>
                </a:cubicBezTo>
                <a:cubicBezTo>
                  <a:pt x="13344" y="12501"/>
                  <a:pt x="11676" y="13969"/>
                  <a:pt x="11042" y="16504"/>
                </a:cubicBezTo>
                <a:cubicBezTo>
                  <a:pt x="10909" y="16971"/>
                  <a:pt x="10909" y="17471"/>
                  <a:pt x="11042" y="17938"/>
                </a:cubicBezTo>
                <a:cubicBezTo>
                  <a:pt x="11625" y="20154"/>
                  <a:pt x="14120" y="21886"/>
                  <a:pt x="16454" y="21886"/>
                </a:cubicBezTo>
                <a:cubicBezTo>
                  <a:pt x="16790" y="21886"/>
                  <a:pt x="17123" y="21850"/>
                  <a:pt x="17447" y="21774"/>
                </a:cubicBezTo>
                <a:cubicBezTo>
                  <a:pt x="19014" y="21374"/>
                  <a:pt x="19682" y="19606"/>
                  <a:pt x="18748" y="18305"/>
                </a:cubicBezTo>
                <a:cubicBezTo>
                  <a:pt x="18581" y="18038"/>
                  <a:pt x="18281" y="17871"/>
                  <a:pt x="18014" y="17771"/>
                </a:cubicBezTo>
                <a:cubicBezTo>
                  <a:pt x="17814" y="17698"/>
                  <a:pt x="17661" y="17657"/>
                  <a:pt x="17541" y="17657"/>
                </a:cubicBezTo>
                <a:cubicBezTo>
                  <a:pt x="17281" y="17657"/>
                  <a:pt x="17182" y="17848"/>
                  <a:pt x="17113" y="18305"/>
                </a:cubicBezTo>
                <a:cubicBezTo>
                  <a:pt x="17013" y="19006"/>
                  <a:pt x="16713" y="19539"/>
                  <a:pt x="16079" y="19940"/>
                </a:cubicBezTo>
                <a:cubicBezTo>
                  <a:pt x="15966" y="20002"/>
                  <a:pt x="15871" y="20032"/>
                  <a:pt x="15787" y="20032"/>
                </a:cubicBezTo>
                <a:cubicBezTo>
                  <a:pt x="15648" y="20032"/>
                  <a:pt x="15536" y="19951"/>
                  <a:pt x="15412" y="19806"/>
                </a:cubicBezTo>
                <a:cubicBezTo>
                  <a:pt x="14678" y="18839"/>
                  <a:pt x="14511" y="17771"/>
                  <a:pt x="14945" y="16637"/>
                </a:cubicBezTo>
                <a:cubicBezTo>
                  <a:pt x="15579" y="15003"/>
                  <a:pt x="16679" y="13969"/>
                  <a:pt x="18514" y="13668"/>
                </a:cubicBezTo>
                <a:cubicBezTo>
                  <a:pt x="18856" y="13613"/>
                  <a:pt x="19164" y="13584"/>
                  <a:pt x="19441" y="13584"/>
                </a:cubicBezTo>
                <a:cubicBezTo>
                  <a:pt x="20678" y="13584"/>
                  <a:pt x="21314" y="14165"/>
                  <a:pt x="21750" y="15636"/>
                </a:cubicBezTo>
                <a:cubicBezTo>
                  <a:pt x="21783" y="15703"/>
                  <a:pt x="21850" y="15803"/>
                  <a:pt x="21850" y="15937"/>
                </a:cubicBezTo>
                <a:cubicBezTo>
                  <a:pt x="22283" y="18372"/>
                  <a:pt x="22083" y="20773"/>
                  <a:pt x="20882" y="22975"/>
                </a:cubicBezTo>
                <a:cubicBezTo>
                  <a:pt x="20082" y="24376"/>
                  <a:pt x="19081" y="25644"/>
                  <a:pt x="17580" y="26344"/>
                </a:cubicBezTo>
                <a:cubicBezTo>
                  <a:pt x="15178" y="27512"/>
                  <a:pt x="12543" y="28179"/>
                  <a:pt x="9841" y="28179"/>
                </a:cubicBezTo>
                <a:cubicBezTo>
                  <a:pt x="8173" y="28179"/>
                  <a:pt x="6672" y="27645"/>
                  <a:pt x="5571" y="26311"/>
                </a:cubicBezTo>
                <a:cubicBezTo>
                  <a:pt x="4404" y="24943"/>
                  <a:pt x="3870" y="23275"/>
                  <a:pt x="3837" y="21474"/>
                </a:cubicBezTo>
                <a:cubicBezTo>
                  <a:pt x="3737" y="19106"/>
                  <a:pt x="4671" y="17104"/>
                  <a:pt x="6105" y="15303"/>
                </a:cubicBezTo>
                <a:cubicBezTo>
                  <a:pt x="7239" y="13869"/>
                  <a:pt x="8607" y="12868"/>
                  <a:pt x="10508" y="12701"/>
                </a:cubicBezTo>
                <a:cubicBezTo>
                  <a:pt x="10842" y="12668"/>
                  <a:pt x="11276" y="12634"/>
                  <a:pt x="11342" y="12167"/>
                </a:cubicBezTo>
                <a:cubicBezTo>
                  <a:pt x="11376" y="11767"/>
                  <a:pt x="11009" y="11533"/>
                  <a:pt x="10675" y="11433"/>
                </a:cubicBezTo>
                <a:cubicBezTo>
                  <a:pt x="10275" y="11200"/>
                  <a:pt x="9875" y="11100"/>
                  <a:pt x="9441" y="10933"/>
                </a:cubicBezTo>
                <a:cubicBezTo>
                  <a:pt x="8007" y="10333"/>
                  <a:pt x="7373" y="9198"/>
                  <a:pt x="7339" y="7764"/>
                </a:cubicBezTo>
                <a:cubicBezTo>
                  <a:pt x="7239" y="5296"/>
                  <a:pt x="8340" y="3361"/>
                  <a:pt x="10442" y="2160"/>
                </a:cubicBezTo>
                <a:cubicBezTo>
                  <a:pt x="10923" y="1871"/>
                  <a:pt x="11313" y="1721"/>
                  <a:pt x="11647" y="1721"/>
                </a:cubicBezTo>
                <a:cubicBezTo>
                  <a:pt x="12238" y="1721"/>
                  <a:pt x="12650" y="2192"/>
                  <a:pt x="13077" y="3194"/>
                </a:cubicBezTo>
                <a:cubicBezTo>
                  <a:pt x="13144" y="3328"/>
                  <a:pt x="13144" y="3461"/>
                  <a:pt x="13177" y="3528"/>
                </a:cubicBezTo>
                <a:cubicBezTo>
                  <a:pt x="13410" y="4762"/>
                  <a:pt x="12877" y="5663"/>
                  <a:pt x="11676" y="5963"/>
                </a:cubicBezTo>
                <a:cubicBezTo>
                  <a:pt x="11476" y="5996"/>
                  <a:pt x="11242" y="6096"/>
                  <a:pt x="11042" y="6130"/>
                </a:cubicBezTo>
                <a:cubicBezTo>
                  <a:pt x="10842" y="6163"/>
                  <a:pt x="10675" y="6263"/>
                  <a:pt x="10575" y="6463"/>
                </a:cubicBezTo>
                <a:cubicBezTo>
                  <a:pt x="10542" y="6697"/>
                  <a:pt x="10708" y="6830"/>
                  <a:pt x="10875" y="6964"/>
                </a:cubicBezTo>
                <a:cubicBezTo>
                  <a:pt x="10942" y="7030"/>
                  <a:pt x="11075" y="7097"/>
                  <a:pt x="11175" y="7130"/>
                </a:cubicBezTo>
                <a:cubicBezTo>
                  <a:pt x="11738" y="7371"/>
                  <a:pt x="12300" y="7526"/>
                  <a:pt x="12897" y="7526"/>
                </a:cubicBezTo>
                <a:cubicBezTo>
                  <a:pt x="13044" y="7526"/>
                  <a:pt x="13192" y="7517"/>
                  <a:pt x="13344" y="7497"/>
                </a:cubicBezTo>
                <a:cubicBezTo>
                  <a:pt x="14278" y="7364"/>
                  <a:pt x="15212" y="7130"/>
                  <a:pt x="15779" y="6263"/>
                </a:cubicBezTo>
                <a:cubicBezTo>
                  <a:pt x="16579" y="5096"/>
                  <a:pt x="16446" y="3928"/>
                  <a:pt x="15745" y="2761"/>
                </a:cubicBezTo>
                <a:cubicBezTo>
                  <a:pt x="14878" y="1426"/>
                  <a:pt x="13577" y="659"/>
                  <a:pt x="12109" y="259"/>
                </a:cubicBezTo>
                <a:cubicBezTo>
                  <a:pt x="11497" y="91"/>
                  <a:pt x="10902" y="0"/>
                  <a:pt x="10321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13" name="Google Shape;113;p11"/>
          <p:cNvSpPr/>
          <p:nvPr/>
        </p:nvSpPr>
        <p:spPr>
          <a:xfrm rot="7500326">
            <a:off x="10967010" y="882518"/>
            <a:ext cx="13128596" cy="11945956"/>
          </a:xfrm>
          <a:custGeom>
            <a:avLst/>
            <a:gdLst/>
            <a:ahLst/>
            <a:cxnLst/>
            <a:rect l="l" t="t" r="r" b="b"/>
            <a:pathLst>
              <a:path w="33058" h="30080" extrusionOk="0">
                <a:moveTo>
                  <a:pt x="10321" y="0"/>
                </a:moveTo>
                <a:cubicBezTo>
                  <a:pt x="9288" y="0"/>
                  <a:pt x="8300" y="286"/>
                  <a:pt x="7339" y="926"/>
                </a:cubicBezTo>
                <a:cubicBezTo>
                  <a:pt x="5505" y="2093"/>
                  <a:pt x="4604" y="3861"/>
                  <a:pt x="4204" y="5963"/>
                </a:cubicBezTo>
                <a:cubicBezTo>
                  <a:pt x="3770" y="8198"/>
                  <a:pt x="4604" y="9932"/>
                  <a:pt x="6572" y="11133"/>
                </a:cubicBezTo>
                <a:cubicBezTo>
                  <a:pt x="6672" y="11167"/>
                  <a:pt x="6772" y="11267"/>
                  <a:pt x="6906" y="11333"/>
                </a:cubicBezTo>
                <a:cubicBezTo>
                  <a:pt x="6205" y="11634"/>
                  <a:pt x="5505" y="11767"/>
                  <a:pt x="4904" y="12201"/>
                </a:cubicBezTo>
                <a:cubicBezTo>
                  <a:pt x="4037" y="12834"/>
                  <a:pt x="3203" y="13502"/>
                  <a:pt x="2503" y="14336"/>
                </a:cubicBezTo>
                <a:cubicBezTo>
                  <a:pt x="935" y="16037"/>
                  <a:pt x="168" y="18038"/>
                  <a:pt x="68" y="20340"/>
                </a:cubicBezTo>
                <a:cubicBezTo>
                  <a:pt x="1" y="23175"/>
                  <a:pt x="1168" y="25544"/>
                  <a:pt x="3337" y="27311"/>
                </a:cubicBezTo>
                <a:cubicBezTo>
                  <a:pt x="5764" y="29282"/>
                  <a:pt x="8559" y="30079"/>
                  <a:pt x="11552" y="30079"/>
                </a:cubicBezTo>
                <a:cubicBezTo>
                  <a:pt x="12055" y="30079"/>
                  <a:pt x="12564" y="30057"/>
                  <a:pt x="13077" y="30013"/>
                </a:cubicBezTo>
                <a:cubicBezTo>
                  <a:pt x="15512" y="29813"/>
                  <a:pt x="17747" y="29046"/>
                  <a:pt x="19915" y="28012"/>
                </a:cubicBezTo>
                <a:cubicBezTo>
                  <a:pt x="21783" y="27111"/>
                  <a:pt x="23184" y="25677"/>
                  <a:pt x="24185" y="23876"/>
                </a:cubicBezTo>
                <a:cubicBezTo>
                  <a:pt x="25519" y="21374"/>
                  <a:pt x="25786" y="16671"/>
                  <a:pt x="24018" y="14336"/>
                </a:cubicBezTo>
                <a:cubicBezTo>
                  <a:pt x="23951" y="14302"/>
                  <a:pt x="24018" y="14269"/>
                  <a:pt x="24018" y="14169"/>
                </a:cubicBezTo>
                <a:cubicBezTo>
                  <a:pt x="24418" y="14169"/>
                  <a:pt x="24785" y="14202"/>
                  <a:pt x="25219" y="14202"/>
                </a:cubicBezTo>
                <a:cubicBezTo>
                  <a:pt x="25340" y="14208"/>
                  <a:pt x="25461" y="14210"/>
                  <a:pt x="25581" y="14210"/>
                </a:cubicBezTo>
                <a:cubicBezTo>
                  <a:pt x="26907" y="14210"/>
                  <a:pt x="28120" y="13869"/>
                  <a:pt x="29222" y="13135"/>
                </a:cubicBezTo>
                <a:cubicBezTo>
                  <a:pt x="30723" y="12167"/>
                  <a:pt x="31590" y="10766"/>
                  <a:pt x="32124" y="9098"/>
                </a:cubicBezTo>
                <a:cubicBezTo>
                  <a:pt x="33058" y="6263"/>
                  <a:pt x="31590" y="3494"/>
                  <a:pt x="29489" y="2427"/>
                </a:cubicBezTo>
                <a:cubicBezTo>
                  <a:pt x="28274" y="1820"/>
                  <a:pt x="27029" y="1458"/>
                  <a:pt x="25724" y="1458"/>
                </a:cubicBezTo>
                <a:cubicBezTo>
                  <a:pt x="25667" y="1458"/>
                  <a:pt x="25610" y="1458"/>
                  <a:pt x="25552" y="1460"/>
                </a:cubicBezTo>
                <a:cubicBezTo>
                  <a:pt x="23251" y="1560"/>
                  <a:pt x="21416" y="2494"/>
                  <a:pt x="20215" y="4462"/>
                </a:cubicBezTo>
                <a:cubicBezTo>
                  <a:pt x="19215" y="6063"/>
                  <a:pt x="19581" y="7264"/>
                  <a:pt x="20816" y="8231"/>
                </a:cubicBezTo>
                <a:cubicBezTo>
                  <a:pt x="21850" y="9065"/>
                  <a:pt x="23051" y="9465"/>
                  <a:pt x="24385" y="9465"/>
                </a:cubicBezTo>
                <a:cubicBezTo>
                  <a:pt x="25686" y="9465"/>
                  <a:pt x="26119" y="8832"/>
                  <a:pt x="26486" y="7764"/>
                </a:cubicBezTo>
                <a:cubicBezTo>
                  <a:pt x="26687" y="7097"/>
                  <a:pt x="26186" y="6430"/>
                  <a:pt x="25519" y="6296"/>
                </a:cubicBezTo>
                <a:cubicBezTo>
                  <a:pt x="25452" y="6289"/>
                  <a:pt x="25386" y="6283"/>
                  <a:pt x="25325" y="6283"/>
                </a:cubicBezTo>
                <a:cubicBezTo>
                  <a:pt x="25113" y="6283"/>
                  <a:pt x="24952" y="6353"/>
                  <a:pt x="24952" y="6663"/>
                </a:cubicBezTo>
                <a:cubicBezTo>
                  <a:pt x="24952" y="6930"/>
                  <a:pt x="24852" y="7130"/>
                  <a:pt x="24685" y="7297"/>
                </a:cubicBezTo>
                <a:cubicBezTo>
                  <a:pt x="24428" y="7583"/>
                  <a:pt x="24147" y="7966"/>
                  <a:pt x="23799" y="7966"/>
                </a:cubicBezTo>
                <a:cubicBezTo>
                  <a:pt x="23741" y="7966"/>
                  <a:pt x="23680" y="7955"/>
                  <a:pt x="23618" y="7931"/>
                </a:cubicBezTo>
                <a:cubicBezTo>
                  <a:pt x="23184" y="7764"/>
                  <a:pt x="23217" y="7164"/>
                  <a:pt x="23251" y="6730"/>
                </a:cubicBezTo>
                <a:cubicBezTo>
                  <a:pt x="23451" y="4995"/>
                  <a:pt x="25219" y="3328"/>
                  <a:pt x="26953" y="3261"/>
                </a:cubicBezTo>
                <a:cubicBezTo>
                  <a:pt x="27420" y="3261"/>
                  <a:pt x="27754" y="3394"/>
                  <a:pt x="28021" y="3761"/>
                </a:cubicBezTo>
                <a:cubicBezTo>
                  <a:pt x="28721" y="4695"/>
                  <a:pt x="28988" y="5796"/>
                  <a:pt x="28721" y="6930"/>
                </a:cubicBezTo>
                <a:cubicBezTo>
                  <a:pt x="28454" y="8098"/>
                  <a:pt x="27921" y="9132"/>
                  <a:pt x="27187" y="10032"/>
                </a:cubicBezTo>
                <a:cubicBezTo>
                  <a:pt x="26620" y="10766"/>
                  <a:pt x="25953" y="11333"/>
                  <a:pt x="25185" y="11767"/>
                </a:cubicBezTo>
                <a:cubicBezTo>
                  <a:pt x="24685" y="12003"/>
                  <a:pt x="24210" y="12212"/>
                  <a:pt x="23670" y="12212"/>
                </a:cubicBezTo>
                <a:cubicBezTo>
                  <a:pt x="23598" y="12212"/>
                  <a:pt x="23525" y="12208"/>
                  <a:pt x="23451" y="12201"/>
                </a:cubicBezTo>
                <a:cubicBezTo>
                  <a:pt x="22183" y="12101"/>
                  <a:pt x="20849" y="11934"/>
                  <a:pt x="19548" y="11767"/>
                </a:cubicBezTo>
                <a:cubicBezTo>
                  <a:pt x="18893" y="11681"/>
                  <a:pt x="18248" y="11613"/>
                  <a:pt x="17602" y="11613"/>
                </a:cubicBezTo>
                <a:cubicBezTo>
                  <a:pt x="16997" y="11613"/>
                  <a:pt x="16392" y="11672"/>
                  <a:pt x="15779" y="11834"/>
                </a:cubicBezTo>
                <a:cubicBezTo>
                  <a:pt x="13344" y="12501"/>
                  <a:pt x="11676" y="13969"/>
                  <a:pt x="11042" y="16504"/>
                </a:cubicBezTo>
                <a:cubicBezTo>
                  <a:pt x="10909" y="16971"/>
                  <a:pt x="10909" y="17471"/>
                  <a:pt x="11042" y="17938"/>
                </a:cubicBezTo>
                <a:cubicBezTo>
                  <a:pt x="11625" y="20154"/>
                  <a:pt x="14120" y="21886"/>
                  <a:pt x="16454" y="21886"/>
                </a:cubicBezTo>
                <a:cubicBezTo>
                  <a:pt x="16790" y="21886"/>
                  <a:pt x="17123" y="21850"/>
                  <a:pt x="17447" y="21774"/>
                </a:cubicBezTo>
                <a:cubicBezTo>
                  <a:pt x="19014" y="21374"/>
                  <a:pt x="19682" y="19606"/>
                  <a:pt x="18748" y="18305"/>
                </a:cubicBezTo>
                <a:cubicBezTo>
                  <a:pt x="18581" y="18038"/>
                  <a:pt x="18281" y="17871"/>
                  <a:pt x="18014" y="17771"/>
                </a:cubicBezTo>
                <a:cubicBezTo>
                  <a:pt x="17814" y="17698"/>
                  <a:pt x="17661" y="17657"/>
                  <a:pt x="17541" y="17657"/>
                </a:cubicBezTo>
                <a:cubicBezTo>
                  <a:pt x="17281" y="17657"/>
                  <a:pt x="17182" y="17848"/>
                  <a:pt x="17113" y="18305"/>
                </a:cubicBezTo>
                <a:cubicBezTo>
                  <a:pt x="17013" y="19006"/>
                  <a:pt x="16713" y="19539"/>
                  <a:pt x="16079" y="19940"/>
                </a:cubicBezTo>
                <a:cubicBezTo>
                  <a:pt x="15966" y="20002"/>
                  <a:pt x="15871" y="20032"/>
                  <a:pt x="15787" y="20032"/>
                </a:cubicBezTo>
                <a:cubicBezTo>
                  <a:pt x="15648" y="20032"/>
                  <a:pt x="15536" y="19951"/>
                  <a:pt x="15412" y="19806"/>
                </a:cubicBezTo>
                <a:cubicBezTo>
                  <a:pt x="14678" y="18839"/>
                  <a:pt x="14511" y="17771"/>
                  <a:pt x="14945" y="16637"/>
                </a:cubicBezTo>
                <a:cubicBezTo>
                  <a:pt x="15579" y="15003"/>
                  <a:pt x="16679" y="13969"/>
                  <a:pt x="18514" y="13668"/>
                </a:cubicBezTo>
                <a:cubicBezTo>
                  <a:pt x="18856" y="13613"/>
                  <a:pt x="19164" y="13584"/>
                  <a:pt x="19441" y="13584"/>
                </a:cubicBezTo>
                <a:cubicBezTo>
                  <a:pt x="20678" y="13584"/>
                  <a:pt x="21314" y="14165"/>
                  <a:pt x="21750" y="15636"/>
                </a:cubicBezTo>
                <a:cubicBezTo>
                  <a:pt x="21783" y="15703"/>
                  <a:pt x="21850" y="15803"/>
                  <a:pt x="21850" y="15937"/>
                </a:cubicBezTo>
                <a:cubicBezTo>
                  <a:pt x="22283" y="18372"/>
                  <a:pt x="22083" y="20773"/>
                  <a:pt x="20882" y="22975"/>
                </a:cubicBezTo>
                <a:cubicBezTo>
                  <a:pt x="20082" y="24376"/>
                  <a:pt x="19081" y="25644"/>
                  <a:pt x="17580" y="26344"/>
                </a:cubicBezTo>
                <a:cubicBezTo>
                  <a:pt x="15178" y="27512"/>
                  <a:pt x="12543" y="28179"/>
                  <a:pt x="9841" y="28179"/>
                </a:cubicBezTo>
                <a:cubicBezTo>
                  <a:pt x="8173" y="28179"/>
                  <a:pt x="6672" y="27645"/>
                  <a:pt x="5571" y="26311"/>
                </a:cubicBezTo>
                <a:cubicBezTo>
                  <a:pt x="4404" y="24943"/>
                  <a:pt x="3870" y="23275"/>
                  <a:pt x="3837" y="21474"/>
                </a:cubicBezTo>
                <a:cubicBezTo>
                  <a:pt x="3737" y="19106"/>
                  <a:pt x="4671" y="17104"/>
                  <a:pt x="6105" y="15303"/>
                </a:cubicBezTo>
                <a:cubicBezTo>
                  <a:pt x="7239" y="13869"/>
                  <a:pt x="8607" y="12868"/>
                  <a:pt x="10508" y="12701"/>
                </a:cubicBezTo>
                <a:cubicBezTo>
                  <a:pt x="10842" y="12668"/>
                  <a:pt x="11276" y="12634"/>
                  <a:pt x="11342" y="12167"/>
                </a:cubicBezTo>
                <a:cubicBezTo>
                  <a:pt x="11376" y="11767"/>
                  <a:pt x="11009" y="11533"/>
                  <a:pt x="10675" y="11433"/>
                </a:cubicBezTo>
                <a:cubicBezTo>
                  <a:pt x="10275" y="11200"/>
                  <a:pt x="9875" y="11100"/>
                  <a:pt x="9441" y="10933"/>
                </a:cubicBezTo>
                <a:cubicBezTo>
                  <a:pt x="8007" y="10333"/>
                  <a:pt x="7373" y="9198"/>
                  <a:pt x="7339" y="7764"/>
                </a:cubicBezTo>
                <a:cubicBezTo>
                  <a:pt x="7239" y="5296"/>
                  <a:pt x="8340" y="3361"/>
                  <a:pt x="10442" y="2160"/>
                </a:cubicBezTo>
                <a:cubicBezTo>
                  <a:pt x="10923" y="1871"/>
                  <a:pt x="11313" y="1721"/>
                  <a:pt x="11647" y="1721"/>
                </a:cubicBezTo>
                <a:cubicBezTo>
                  <a:pt x="12238" y="1721"/>
                  <a:pt x="12650" y="2192"/>
                  <a:pt x="13077" y="3194"/>
                </a:cubicBezTo>
                <a:cubicBezTo>
                  <a:pt x="13144" y="3328"/>
                  <a:pt x="13144" y="3461"/>
                  <a:pt x="13177" y="3528"/>
                </a:cubicBezTo>
                <a:cubicBezTo>
                  <a:pt x="13410" y="4762"/>
                  <a:pt x="12877" y="5663"/>
                  <a:pt x="11676" y="5963"/>
                </a:cubicBezTo>
                <a:cubicBezTo>
                  <a:pt x="11476" y="5996"/>
                  <a:pt x="11242" y="6096"/>
                  <a:pt x="11042" y="6130"/>
                </a:cubicBezTo>
                <a:cubicBezTo>
                  <a:pt x="10842" y="6163"/>
                  <a:pt x="10675" y="6263"/>
                  <a:pt x="10575" y="6463"/>
                </a:cubicBezTo>
                <a:cubicBezTo>
                  <a:pt x="10542" y="6697"/>
                  <a:pt x="10708" y="6830"/>
                  <a:pt x="10875" y="6964"/>
                </a:cubicBezTo>
                <a:cubicBezTo>
                  <a:pt x="10942" y="7030"/>
                  <a:pt x="11075" y="7097"/>
                  <a:pt x="11175" y="7130"/>
                </a:cubicBezTo>
                <a:cubicBezTo>
                  <a:pt x="11738" y="7371"/>
                  <a:pt x="12300" y="7526"/>
                  <a:pt x="12897" y="7526"/>
                </a:cubicBezTo>
                <a:cubicBezTo>
                  <a:pt x="13044" y="7526"/>
                  <a:pt x="13192" y="7517"/>
                  <a:pt x="13344" y="7497"/>
                </a:cubicBezTo>
                <a:cubicBezTo>
                  <a:pt x="14278" y="7364"/>
                  <a:pt x="15212" y="7130"/>
                  <a:pt x="15779" y="6263"/>
                </a:cubicBezTo>
                <a:cubicBezTo>
                  <a:pt x="16579" y="5096"/>
                  <a:pt x="16446" y="3928"/>
                  <a:pt x="15745" y="2761"/>
                </a:cubicBezTo>
                <a:cubicBezTo>
                  <a:pt x="14878" y="1426"/>
                  <a:pt x="13577" y="659"/>
                  <a:pt x="12109" y="259"/>
                </a:cubicBezTo>
                <a:cubicBezTo>
                  <a:pt x="11497" y="91"/>
                  <a:pt x="10902" y="0"/>
                  <a:pt x="10321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14" name="Google Shape;114;p11"/>
          <p:cNvSpPr/>
          <p:nvPr/>
        </p:nvSpPr>
        <p:spPr>
          <a:xfrm rot="161460">
            <a:off x="7785896" y="9215890"/>
            <a:ext cx="13128256" cy="11945608"/>
          </a:xfrm>
          <a:custGeom>
            <a:avLst/>
            <a:gdLst/>
            <a:ahLst/>
            <a:cxnLst/>
            <a:rect l="l" t="t" r="r" b="b"/>
            <a:pathLst>
              <a:path w="33058" h="30080" extrusionOk="0">
                <a:moveTo>
                  <a:pt x="10321" y="0"/>
                </a:moveTo>
                <a:cubicBezTo>
                  <a:pt x="9288" y="0"/>
                  <a:pt x="8300" y="286"/>
                  <a:pt x="7339" y="926"/>
                </a:cubicBezTo>
                <a:cubicBezTo>
                  <a:pt x="5505" y="2093"/>
                  <a:pt x="4604" y="3861"/>
                  <a:pt x="4204" y="5963"/>
                </a:cubicBezTo>
                <a:cubicBezTo>
                  <a:pt x="3770" y="8198"/>
                  <a:pt x="4604" y="9932"/>
                  <a:pt x="6572" y="11133"/>
                </a:cubicBezTo>
                <a:cubicBezTo>
                  <a:pt x="6672" y="11167"/>
                  <a:pt x="6772" y="11267"/>
                  <a:pt x="6906" y="11333"/>
                </a:cubicBezTo>
                <a:cubicBezTo>
                  <a:pt x="6205" y="11634"/>
                  <a:pt x="5505" y="11767"/>
                  <a:pt x="4904" y="12201"/>
                </a:cubicBezTo>
                <a:cubicBezTo>
                  <a:pt x="4037" y="12834"/>
                  <a:pt x="3203" y="13502"/>
                  <a:pt x="2503" y="14336"/>
                </a:cubicBezTo>
                <a:cubicBezTo>
                  <a:pt x="935" y="16037"/>
                  <a:pt x="168" y="18038"/>
                  <a:pt x="68" y="20340"/>
                </a:cubicBezTo>
                <a:cubicBezTo>
                  <a:pt x="1" y="23175"/>
                  <a:pt x="1168" y="25544"/>
                  <a:pt x="3337" y="27311"/>
                </a:cubicBezTo>
                <a:cubicBezTo>
                  <a:pt x="5764" y="29282"/>
                  <a:pt x="8559" y="30079"/>
                  <a:pt x="11552" y="30079"/>
                </a:cubicBezTo>
                <a:cubicBezTo>
                  <a:pt x="12055" y="30079"/>
                  <a:pt x="12564" y="30057"/>
                  <a:pt x="13077" y="30013"/>
                </a:cubicBezTo>
                <a:cubicBezTo>
                  <a:pt x="15512" y="29813"/>
                  <a:pt x="17747" y="29046"/>
                  <a:pt x="19915" y="28012"/>
                </a:cubicBezTo>
                <a:cubicBezTo>
                  <a:pt x="21783" y="27111"/>
                  <a:pt x="23184" y="25677"/>
                  <a:pt x="24185" y="23876"/>
                </a:cubicBezTo>
                <a:cubicBezTo>
                  <a:pt x="25519" y="21374"/>
                  <a:pt x="25786" y="16671"/>
                  <a:pt x="24018" y="14336"/>
                </a:cubicBezTo>
                <a:cubicBezTo>
                  <a:pt x="23951" y="14302"/>
                  <a:pt x="24018" y="14269"/>
                  <a:pt x="24018" y="14169"/>
                </a:cubicBezTo>
                <a:cubicBezTo>
                  <a:pt x="24418" y="14169"/>
                  <a:pt x="24785" y="14202"/>
                  <a:pt x="25219" y="14202"/>
                </a:cubicBezTo>
                <a:cubicBezTo>
                  <a:pt x="25340" y="14208"/>
                  <a:pt x="25461" y="14210"/>
                  <a:pt x="25581" y="14210"/>
                </a:cubicBezTo>
                <a:cubicBezTo>
                  <a:pt x="26907" y="14210"/>
                  <a:pt x="28120" y="13869"/>
                  <a:pt x="29222" y="13135"/>
                </a:cubicBezTo>
                <a:cubicBezTo>
                  <a:pt x="30723" y="12167"/>
                  <a:pt x="31590" y="10766"/>
                  <a:pt x="32124" y="9098"/>
                </a:cubicBezTo>
                <a:cubicBezTo>
                  <a:pt x="33058" y="6263"/>
                  <a:pt x="31590" y="3494"/>
                  <a:pt x="29489" y="2427"/>
                </a:cubicBezTo>
                <a:cubicBezTo>
                  <a:pt x="28274" y="1820"/>
                  <a:pt x="27029" y="1458"/>
                  <a:pt x="25724" y="1458"/>
                </a:cubicBezTo>
                <a:cubicBezTo>
                  <a:pt x="25667" y="1458"/>
                  <a:pt x="25610" y="1458"/>
                  <a:pt x="25552" y="1460"/>
                </a:cubicBezTo>
                <a:cubicBezTo>
                  <a:pt x="23251" y="1560"/>
                  <a:pt x="21416" y="2494"/>
                  <a:pt x="20215" y="4462"/>
                </a:cubicBezTo>
                <a:cubicBezTo>
                  <a:pt x="19215" y="6063"/>
                  <a:pt x="19581" y="7264"/>
                  <a:pt x="20816" y="8231"/>
                </a:cubicBezTo>
                <a:cubicBezTo>
                  <a:pt x="21850" y="9065"/>
                  <a:pt x="23051" y="9465"/>
                  <a:pt x="24385" y="9465"/>
                </a:cubicBezTo>
                <a:cubicBezTo>
                  <a:pt x="25686" y="9465"/>
                  <a:pt x="26119" y="8832"/>
                  <a:pt x="26486" y="7764"/>
                </a:cubicBezTo>
                <a:cubicBezTo>
                  <a:pt x="26687" y="7097"/>
                  <a:pt x="26186" y="6430"/>
                  <a:pt x="25519" y="6296"/>
                </a:cubicBezTo>
                <a:cubicBezTo>
                  <a:pt x="25452" y="6289"/>
                  <a:pt x="25386" y="6283"/>
                  <a:pt x="25325" y="6283"/>
                </a:cubicBezTo>
                <a:cubicBezTo>
                  <a:pt x="25113" y="6283"/>
                  <a:pt x="24952" y="6353"/>
                  <a:pt x="24952" y="6663"/>
                </a:cubicBezTo>
                <a:cubicBezTo>
                  <a:pt x="24952" y="6930"/>
                  <a:pt x="24852" y="7130"/>
                  <a:pt x="24685" y="7297"/>
                </a:cubicBezTo>
                <a:cubicBezTo>
                  <a:pt x="24428" y="7583"/>
                  <a:pt x="24147" y="7966"/>
                  <a:pt x="23799" y="7966"/>
                </a:cubicBezTo>
                <a:cubicBezTo>
                  <a:pt x="23741" y="7966"/>
                  <a:pt x="23680" y="7955"/>
                  <a:pt x="23618" y="7931"/>
                </a:cubicBezTo>
                <a:cubicBezTo>
                  <a:pt x="23184" y="7764"/>
                  <a:pt x="23217" y="7164"/>
                  <a:pt x="23251" y="6730"/>
                </a:cubicBezTo>
                <a:cubicBezTo>
                  <a:pt x="23451" y="4995"/>
                  <a:pt x="25219" y="3328"/>
                  <a:pt x="26953" y="3261"/>
                </a:cubicBezTo>
                <a:cubicBezTo>
                  <a:pt x="27420" y="3261"/>
                  <a:pt x="27754" y="3394"/>
                  <a:pt x="28021" y="3761"/>
                </a:cubicBezTo>
                <a:cubicBezTo>
                  <a:pt x="28721" y="4695"/>
                  <a:pt x="28988" y="5796"/>
                  <a:pt x="28721" y="6930"/>
                </a:cubicBezTo>
                <a:cubicBezTo>
                  <a:pt x="28454" y="8098"/>
                  <a:pt x="27921" y="9132"/>
                  <a:pt x="27187" y="10032"/>
                </a:cubicBezTo>
                <a:cubicBezTo>
                  <a:pt x="26620" y="10766"/>
                  <a:pt x="25953" y="11333"/>
                  <a:pt x="25185" y="11767"/>
                </a:cubicBezTo>
                <a:cubicBezTo>
                  <a:pt x="24685" y="12003"/>
                  <a:pt x="24210" y="12212"/>
                  <a:pt x="23670" y="12212"/>
                </a:cubicBezTo>
                <a:cubicBezTo>
                  <a:pt x="23598" y="12212"/>
                  <a:pt x="23525" y="12208"/>
                  <a:pt x="23451" y="12201"/>
                </a:cubicBezTo>
                <a:cubicBezTo>
                  <a:pt x="22183" y="12101"/>
                  <a:pt x="20849" y="11934"/>
                  <a:pt x="19548" y="11767"/>
                </a:cubicBezTo>
                <a:cubicBezTo>
                  <a:pt x="18893" y="11681"/>
                  <a:pt x="18248" y="11613"/>
                  <a:pt x="17602" y="11613"/>
                </a:cubicBezTo>
                <a:cubicBezTo>
                  <a:pt x="16997" y="11613"/>
                  <a:pt x="16392" y="11672"/>
                  <a:pt x="15779" y="11834"/>
                </a:cubicBezTo>
                <a:cubicBezTo>
                  <a:pt x="13344" y="12501"/>
                  <a:pt x="11676" y="13969"/>
                  <a:pt x="11042" y="16504"/>
                </a:cubicBezTo>
                <a:cubicBezTo>
                  <a:pt x="10909" y="16971"/>
                  <a:pt x="10909" y="17471"/>
                  <a:pt x="11042" y="17938"/>
                </a:cubicBezTo>
                <a:cubicBezTo>
                  <a:pt x="11625" y="20154"/>
                  <a:pt x="14120" y="21886"/>
                  <a:pt x="16454" y="21886"/>
                </a:cubicBezTo>
                <a:cubicBezTo>
                  <a:pt x="16790" y="21886"/>
                  <a:pt x="17123" y="21850"/>
                  <a:pt x="17447" y="21774"/>
                </a:cubicBezTo>
                <a:cubicBezTo>
                  <a:pt x="19014" y="21374"/>
                  <a:pt x="19682" y="19606"/>
                  <a:pt x="18748" y="18305"/>
                </a:cubicBezTo>
                <a:cubicBezTo>
                  <a:pt x="18581" y="18038"/>
                  <a:pt x="18281" y="17871"/>
                  <a:pt x="18014" y="17771"/>
                </a:cubicBezTo>
                <a:cubicBezTo>
                  <a:pt x="17814" y="17698"/>
                  <a:pt x="17661" y="17657"/>
                  <a:pt x="17541" y="17657"/>
                </a:cubicBezTo>
                <a:cubicBezTo>
                  <a:pt x="17281" y="17657"/>
                  <a:pt x="17182" y="17848"/>
                  <a:pt x="17113" y="18305"/>
                </a:cubicBezTo>
                <a:cubicBezTo>
                  <a:pt x="17013" y="19006"/>
                  <a:pt x="16713" y="19539"/>
                  <a:pt x="16079" y="19940"/>
                </a:cubicBezTo>
                <a:cubicBezTo>
                  <a:pt x="15966" y="20002"/>
                  <a:pt x="15871" y="20032"/>
                  <a:pt x="15787" y="20032"/>
                </a:cubicBezTo>
                <a:cubicBezTo>
                  <a:pt x="15648" y="20032"/>
                  <a:pt x="15536" y="19951"/>
                  <a:pt x="15412" y="19806"/>
                </a:cubicBezTo>
                <a:cubicBezTo>
                  <a:pt x="14678" y="18839"/>
                  <a:pt x="14511" y="17771"/>
                  <a:pt x="14945" y="16637"/>
                </a:cubicBezTo>
                <a:cubicBezTo>
                  <a:pt x="15579" y="15003"/>
                  <a:pt x="16679" y="13969"/>
                  <a:pt x="18514" y="13668"/>
                </a:cubicBezTo>
                <a:cubicBezTo>
                  <a:pt x="18856" y="13613"/>
                  <a:pt x="19164" y="13584"/>
                  <a:pt x="19441" y="13584"/>
                </a:cubicBezTo>
                <a:cubicBezTo>
                  <a:pt x="20678" y="13584"/>
                  <a:pt x="21314" y="14165"/>
                  <a:pt x="21750" y="15636"/>
                </a:cubicBezTo>
                <a:cubicBezTo>
                  <a:pt x="21783" y="15703"/>
                  <a:pt x="21850" y="15803"/>
                  <a:pt x="21850" y="15937"/>
                </a:cubicBezTo>
                <a:cubicBezTo>
                  <a:pt x="22283" y="18372"/>
                  <a:pt x="22083" y="20773"/>
                  <a:pt x="20882" y="22975"/>
                </a:cubicBezTo>
                <a:cubicBezTo>
                  <a:pt x="20082" y="24376"/>
                  <a:pt x="19081" y="25644"/>
                  <a:pt x="17580" y="26344"/>
                </a:cubicBezTo>
                <a:cubicBezTo>
                  <a:pt x="15178" y="27512"/>
                  <a:pt x="12543" y="28179"/>
                  <a:pt x="9841" y="28179"/>
                </a:cubicBezTo>
                <a:cubicBezTo>
                  <a:pt x="8173" y="28179"/>
                  <a:pt x="6672" y="27645"/>
                  <a:pt x="5571" y="26311"/>
                </a:cubicBezTo>
                <a:cubicBezTo>
                  <a:pt x="4404" y="24943"/>
                  <a:pt x="3870" y="23275"/>
                  <a:pt x="3837" y="21474"/>
                </a:cubicBezTo>
                <a:cubicBezTo>
                  <a:pt x="3737" y="19106"/>
                  <a:pt x="4671" y="17104"/>
                  <a:pt x="6105" y="15303"/>
                </a:cubicBezTo>
                <a:cubicBezTo>
                  <a:pt x="7239" y="13869"/>
                  <a:pt x="8607" y="12868"/>
                  <a:pt x="10508" y="12701"/>
                </a:cubicBezTo>
                <a:cubicBezTo>
                  <a:pt x="10842" y="12668"/>
                  <a:pt x="11276" y="12634"/>
                  <a:pt x="11342" y="12167"/>
                </a:cubicBezTo>
                <a:cubicBezTo>
                  <a:pt x="11376" y="11767"/>
                  <a:pt x="11009" y="11533"/>
                  <a:pt x="10675" y="11433"/>
                </a:cubicBezTo>
                <a:cubicBezTo>
                  <a:pt x="10275" y="11200"/>
                  <a:pt x="9875" y="11100"/>
                  <a:pt x="9441" y="10933"/>
                </a:cubicBezTo>
                <a:cubicBezTo>
                  <a:pt x="8007" y="10333"/>
                  <a:pt x="7373" y="9198"/>
                  <a:pt x="7339" y="7764"/>
                </a:cubicBezTo>
                <a:cubicBezTo>
                  <a:pt x="7239" y="5296"/>
                  <a:pt x="8340" y="3361"/>
                  <a:pt x="10442" y="2160"/>
                </a:cubicBezTo>
                <a:cubicBezTo>
                  <a:pt x="10923" y="1871"/>
                  <a:pt x="11313" y="1721"/>
                  <a:pt x="11647" y="1721"/>
                </a:cubicBezTo>
                <a:cubicBezTo>
                  <a:pt x="12238" y="1721"/>
                  <a:pt x="12650" y="2192"/>
                  <a:pt x="13077" y="3194"/>
                </a:cubicBezTo>
                <a:cubicBezTo>
                  <a:pt x="13144" y="3328"/>
                  <a:pt x="13144" y="3461"/>
                  <a:pt x="13177" y="3528"/>
                </a:cubicBezTo>
                <a:cubicBezTo>
                  <a:pt x="13410" y="4762"/>
                  <a:pt x="12877" y="5663"/>
                  <a:pt x="11676" y="5963"/>
                </a:cubicBezTo>
                <a:cubicBezTo>
                  <a:pt x="11476" y="5996"/>
                  <a:pt x="11242" y="6096"/>
                  <a:pt x="11042" y="6130"/>
                </a:cubicBezTo>
                <a:cubicBezTo>
                  <a:pt x="10842" y="6163"/>
                  <a:pt x="10675" y="6263"/>
                  <a:pt x="10575" y="6463"/>
                </a:cubicBezTo>
                <a:cubicBezTo>
                  <a:pt x="10542" y="6697"/>
                  <a:pt x="10708" y="6830"/>
                  <a:pt x="10875" y="6964"/>
                </a:cubicBezTo>
                <a:cubicBezTo>
                  <a:pt x="10942" y="7030"/>
                  <a:pt x="11075" y="7097"/>
                  <a:pt x="11175" y="7130"/>
                </a:cubicBezTo>
                <a:cubicBezTo>
                  <a:pt x="11738" y="7371"/>
                  <a:pt x="12300" y="7526"/>
                  <a:pt x="12897" y="7526"/>
                </a:cubicBezTo>
                <a:cubicBezTo>
                  <a:pt x="13044" y="7526"/>
                  <a:pt x="13192" y="7517"/>
                  <a:pt x="13344" y="7497"/>
                </a:cubicBezTo>
                <a:cubicBezTo>
                  <a:pt x="14278" y="7364"/>
                  <a:pt x="15212" y="7130"/>
                  <a:pt x="15779" y="6263"/>
                </a:cubicBezTo>
                <a:cubicBezTo>
                  <a:pt x="16579" y="5096"/>
                  <a:pt x="16446" y="3928"/>
                  <a:pt x="15745" y="2761"/>
                </a:cubicBezTo>
                <a:cubicBezTo>
                  <a:pt x="14878" y="1426"/>
                  <a:pt x="13577" y="659"/>
                  <a:pt x="12109" y="259"/>
                </a:cubicBezTo>
                <a:cubicBezTo>
                  <a:pt x="11497" y="91"/>
                  <a:pt x="10902" y="0"/>
                  <a:pt x="10321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15" name="Google Shape;115;p11"/>
          <p:cNvSpPr/>
          <p:nvPr/>
        </p:nvSpPr>
        <p:spPr>
          <a:xfrm rot="161460">
            <a:off x="1713196" y="-11044510"/>
            <a:ext cx="13128256" cy="11945608"/>
          </a:xfrm>
          <a:custGeom>
            <a:avLst/>
            <a:gdLst/>
            <a:ahLst/>
            <a:cxnLst/>
            <a:rect l="l" t="t" r="r" b="b"/>
            <a:pathLst>
              <a:path w="33058" h="30080" extrusionOk="0">
                <a:moveTo>
                  <a:pt x="10321" y="0"/>
                </a:moveTo>
                <a:cubicBezTo>
                  <a:pt x="9288" y="0"/>
                  <a:pt x="8300" y="286"/>
                  <a:pt x="7339" y="926"/>
                </a:cubicBezTo>
                <a:cubicBezTo>
                  <a:pt x="5505" y="2093"/>
                  <a:pt x="4604" y="3861"/>
                  <a:pt x="4204" y="5963"/>
                </a:cubicBezTo>
                <a:cubicBezTo>
                  <a:pt x="3770" y="8198"/>
                  <a:pt x="4604" y="9932"/>
                  <a:pt x="6572" y="11133"/>
                </a:cubicBezTo>
                <a:cubicBezTo>
                  <a:pt x="6672" y="11167"/>
                  <a:pt x="6772" y="11267"/>
                  <a:pt x="6906" y="11333"/>
                </a:cubicBezTo>
                <a:cubicBezTo>
                  <a:pt x="6205" y="11634"/>
                  <a:pt x="5505" y="11767"/>
                  <a:pt x="4904" y="12201"/>
                </a:cubicBezTo>
                <a:cubicBezTo>
                  <a:pt x="4037" y="12834"/>
                  <a:pt x="3203" y="13502"/>
                  <a:pt x="2503" y="14336"/>
                </a:cubicBezTo>
                <a:cubicBezTo>
                  <a:pt x="935" y="16037"/>
                  <a:pt x="168" y="18038"/>
                  <a:pt x="68" y="20340"/>
                </a:cubicBezTo>
                <a:cubicBezTo>
                  <a:pt x="1" y="23175"/>
                  <a:pt x="1168" y="25544"/>
                  <a:pt x="3337" y="27311"/>
                </a:cubicBezTo>
                <a:cubicBezTo>
                  <a:pt x="5764" y="29282"/>
                  <a:pt x="8559" y="30079"/>
                  <a:pt x="11552" y="30079"/>
                </a:cubicBezTo>
                <a:cubicBezTo>
                  <a:pt x="12055" y="30079"/>
                  <a:pt x="12564" y="30057"/>
                  <a:pt x="13077" y="30013"/>
                </a:cubicBezTo>
                <a:cubicBezTo>
                  <a:pt x="15512" y="29813"/>
                  <a:pt x="17747" y="29046"/>
                  <a:pt x="19915" y="28012"/>
                </a:cubicBezTo>
                <a:cubicBezTo>
                  <a:pt x="21783" y="27111"/>
                  <a:pt x="23184" y="25677"/>
                  <a:pt x="24185" y="23876"/>
                </a:cubicBezTo>
                <a:cubicBezTo>
                  <a:pt x="25519" y="21374"/>
                  <a:pt x="25786" y="16671"/>
                  <a:pt x="24018" y="14336"/>
                </a:cubicBezTo>
                <a:cubicBezTo>
                  <a:pt x="23951" y="14302"/>
                  <a:pt x="24018" y="14269"/>
                  <a:pt x="24018" y="14169"/>
                </a:cubicBezTo>
                <a:cubicBezTo>
                  <a:pt x="24418" y="14169"/>
                  <a:pt x="24785" y="14202"/>
                  <a:pt x="25219" y="14202"/>
                </a:cubicBezTo>
                <a:cubicBezTo>
                  <a:pt x="25340" y="14208"/>
                  <a:pt x="25461" y="14210"/>
                  <a:pt x="25581" y="14210"/>
                </a:cubicBezTo>
                <a:cubicBezTo>
                  <a:pt x="26907" y="14210"/>
                  <a:pt x="28120" y="13869"/>
                  <a:pt x="29222" y="13135"/>
                </a:cubicBezTo>
                <a:cubicBezTo>
                  <a:pt x="30723" y="12167"/>
                  <a:pt x="31590" y="10766"/>
                  <a:pt x="32124" y="9098"/>
                </a:cubicBezTo>
                <a:cubicBezTo>
                  <a:pt x="33058" y="6263"/>
                  <a:pt x="31590" y="3494"/>
                  <a:pt x="29489" y="2427"/>
                </a:cubicBezTo>
                <a:cubicBezTo>
                  <a:pt x="28274" y="1820"/>
                  <a:pt x="27029" y="1458"/>
                  <a:pt x="25724" y="1458"/>
                </a:cubicBezTo>
                <a:cubicBezTo>
                  <a:pt x="25667" y="1458"/>
                  <a:pt x="25610" y="1458"/>
                  <a:pt x="25552" y="1460"/>
                </a:cubicBezTo>
                <a:cubicBezTo>
                  <a:pt x="23251" y="1560"/>
                  <a:pt x="21416" y="2494"/>
                  <a:pt x="20215" y="4462"/>
                </a:cubicBezTo>
                <a:cubicBezTo>
                  <a:pt x="19215" y="6063"/>
                  <a:pt x="19581" y="7264"/>
                  <a:pt x="20816" y="8231"/>
                </a:cubicBezTo>
                <a:cubicBezTo>
                  <a:pt x="21850" y="9065"/>
                  <a:pt x="23051" y="9465"/>
                  <a:pt x="24385" y="9465"/>
                </a:cubicBezTo>
                <a:cubicBezTo>
                  <a:pt x="25686" y="9465"/>
                  <a:pt x="26119" y="8832"/>
                  <a:pt x="26486" y="7764"/>
                </a:cubicBezTo>
                <a:cubicBezTo>
                  <a:pt x="26687" y="7097"/>
                  <a:pt x="26186" y="6430"/>
                  <a:pt x="25519" y="6296"/>
                </a:cubicBezTo>
                <a:cubicBezTo>
                  <a:pt x="25452" y="6289"/>
                  <a:pt x="25386" y="6283"/>
                  <a:pt x="25325" y="6283"/>
                </a:cubicBezTo>
                <a:cubicBezTo>
                  <a:pt x="25113" y="6283"/>
                  <a:pt x="24952" y="6353"/>
                  <a:pt x="24952" y="6663"/>
                </a:cubicBezTo>
                <a:cubicBezTo>
                  <a:pt x="24952" y="6930"/>
                  <a:pt x="24852" y="7130"/>
                  <a:pt x="24685" y="7297"/>
                </a:cubicBezTo>
                <a:cubicBezTo>
                  <a:pt x="24428" y="7583"/>
                  <a:pt x="24147" y="7966"/>
                  <a:pt x="23799" y="7966"/>
                </a:cubicBezTo>
                <a:cubicBezTo>
                  <a:pt x="23741" y="7966"/>
                  <a:pt x="23680" y="7955"/>
                  <a:pt x="23618" y="7931"/>
                </a:cubicBezTo>
                <a:cubicBezTo>
                  <a:pt x="23184" y="7764"/>
                  <a:pt x="23217" y="7164"/>
                  <a:pt x="23251" y="6730"/>
                </a:cubicBezTo>
                <a:cubicBezTo>
                  <a:pt x="23451" y="4995"/>
                  <a:pt x="25219" y="3328"/>
                  <a:pt x="26953" y="3261"/>
                </a:cubicBezTo>
                <a:cubicBezTo>
                  <a:pt x="27420" y="3261"/>
                  <a:pt x="27754" y="3394"/>
                  <a:pt x="28021" y="3761"/>
                </a:cubicBezTo>
                <a:cubicBezTo>
                  <a:pt x="28721" y="4695"/>
                  <a:pt x="28988" y="5796"/>
                  <a:pt x="28721" y="6930"/>
                </a:cubicBezTo>
                <a:cubicBezTo>
                  <a:pt x="28454" y="8098"/>
                  <a:pt x="27921" y="9132"/>
                  <a:pt x="27187" y="10032"/>
                </a:cubicBezTo>
                <a:cubicBezTo>
                  <a:pt x="26620" y="10766"/>
                  <a:pt x="25953" y="11333"/>
                  <a:pt x="25185" y="11767"/>
                </a:cubicBezTo>
                <a:cubicBezTo>
                  <a:pt x="24685" y="12003"/>
                  <a:pt x="24210" y="12212"/>
                  <a:pt x="23670" y="12212"/>
                </a:cubicBezTo>
                <a:cubicBezTo>
                  <a:pt x="23598" y="12212"/>
                  <a:pt x="23525" y="12208"/>
                  <a:pt x="23451" y="12201"/>
                </a:cubicBezTo>
                <a:cubicBezTo>
                  <a:pt x="22183" y="12101"/>
                  <a:pt x="20849" y="11934"/>
                  <a:pt x="19548" y="11767"/>
                </a:cubicBezTo>
                <a:cubicBezTo>
                  <a:pt x="18893" y="11681"/>
                  <a:pt x="18248" y="11613"/>
                  <a:pt x="17602" y="11613"/>
                </a:cubicBezTo>
                <a:cubicBezTo>
                  <a:pt x="16997" y="11613"/>
                  <a:pt x="16392" y="11672"/>
                  <a:pt x="15779" y="11834"/>
                </a:cubicBezTo>
                <a:cubicBezTo>
                  <a:pt x="13344" y="12501"/>
                  <a:pt x="11676" y="13969"/>
                  <a:pt x="11042" y="16504"/>
                </a:cubicBezTo>
                <a:cubicBezTo>
                  <a:pt x="10909" y="16971"/>
                  <a:pt x="10909" y="17471"/>
                  <a:pt x="11042" y="17938"/>
                </a:cubicBezTo>
                <a:cubicBezTo>
                  <a:pt x="11625" y="20154"/>
                  <a:pt x="14120" y="21886"/>
                  <a:pt x="16454" y="21886"/>
                </a:cubicBezTo>
                <a:cubicBezTo>
                  <a:pt x="16790" y="21886"/>
                  <a:pt x="17123" y="21850"/>
                  <a:pt x="17447" y="21774"/>
                </a:cubicBezTo>
                <a:cubicBezTo>
                  <a:pt x="19014" y="21374"/>
                  <a:pt x="19682" y="19606"/>
                  <a:pt x="18748" y="18305"/>
                </a:cubicBezTo>
                <a:cubicBezTo>
                  <a:pt x="18581" y="18038"/>
                  <a:pt x="18281" y="17871"/>
                  <a:pt x="18014" y="17771"/>
                </a:cubicBezTo>
                <a:cubicBezTo>
                  <a:pt x="17814" y="17698"/>
                  <a:pt x="17661" y="17657"/>
                  <a:pt x="17541" y="17657"/>
                </a:cubicBezTo>
                <a:cubicBezTo>
                  <a:pt x="17281" y="17657"/>
                  <a:pt x="17182" y="17848"/>
                  <a:pt x="17113" y="18305"/>
                </a:cubicBezTo>
                <a:cubicBezTo>
                  <a:pt x="17013" y="19006"/>
                  <a:pt x="16713" y="19539"/>
                  <a:pt x="16079" y="19940"/>
                </a:cubicBezTo>
                <a:cubicBezTo>
                  <a:pt x="15966" y="20002"/>
                  <a:pt x="15871" y="20032"/>
                  <a:pt x="15787" y="20032"/>
                </a:cubicBezTo>
                <a:cubicBezTo>
                  <a:pt x="15648" y="20032"/>
                  <a:pt x="15536" y="19951"/>
                  <a:pt x="15412" y="19806"/>
                </a:cubicBezTo>
                <a:cubicBezTo>
                  <a:pt x="14678" y="18839"/>
                  <a:pt x="14511" y="17771"/>
                  <a:pt x="14945" y="16637"/>
                </a:cubicBezTo>
                <a:cubicBezTo>
                  <a:pt x="15579" y="15003"/>
                  <a:pt x="16679" y="13969"/>
                  <a:pt x="18514" y="13668"/>
                </a:cubicBezTo>
                <a:cubicBezTo>
                  <a:pt x="18856" y="13613"/>
                  <a:pt x="19164" y="13584"/>
                  <a:pt x="19441" y="13584"/>
                </a:cubicBezTo>
                <a:cubicBezTo>
                  <a:pt x="20678" y="13584"/>
                  <a:pt x="21314" y="14165"/>
                  <a:pt x="21750" y="15636"/>
                </a:cubicBezTo>
                <a:cubicBezTo>
                  <a:pt x="21783" y="15703"/>
                  <a:pt x="21850" y="15803"/>
                  <a:pt x="21850" y="15937"/>
                </a:cubicBezTo>
                <a:cubicBezTo>
                  <a:pt x="22283" y="18372"/>
                  <a:pt x="22083" y="20773"/>
                  <a:pt x="20882" y="22975"/>
                </a:cubicBezTo>
                <a:cubicBezTo>
                  <a:pt x="20082" y="24376"/>
                  <a:pt x="19081" y="25644"/>
                  <a:pt x="17580" y="26344"/>
                </a:cubicBezTo>
                <a:cubicBezTo>
                  <a:pt x="15178" y="27512"/>
                  <a:pt x="12543" y="28179"/>
                  <a:pt x="9841" y="28179"/>
                </a:cubicBezTo>
                <a:cubicBezTo>
                  <a:pt x="8173" y="28179"/>
                  <a:pt x="6672" y="27645"/>
                  <a:pt x="5571" y="26311"/>
                </a:cubicBezTo>
                <a:cubicBezTo>
                  <a:pt x="4404" y="24943"/>
                  <a:pt x="3870" y="23275"/>
                  <a:pt x="3837" y="21474"/>
                </a:cubicBezTo>
                <a:cubicBezTo>
                  <a:pt x="3737" y="19106"/>
                  <a:pt x="4671" y="17104"/>
                  <a:pt x="6105" y="15303"/>
                </a:cubicBezTo>
                <a:cubicBezTo>
                  <a:pt x="7239" y="13869"/>
                  <a:pt x="8607" y="12868"/>
                  <a:pt x="10508" y="12701"/>
                </a:cubicBezTo>
                <a:cubicBezTo>
                  <a:pt x="10842" y="12668"/>
                  <a:pt x="11276" y="12634"/>
                  <a:pt x="11342" y="12167"/>
                </a:cubicBezTo>
                <a:cubicBezTo>
                  <a:pt x="11376" y="11767"/>
                  <a:pt x="11009" y="11533"/>
                  <a:pt x="10675" y="11433"/>
                </a:cubicBezTo>
                <a:cubicBezTo>
                  <a:pt x="10275" y="11200"/>
                  <a:pt x="9875" y="11100"/>
                  <a:pt x="9441" y="10933"/>
                </a:cubicBezTo>
                <a:cubicBezTo>
                  <a:pt x="8007" y="10333"/>
                  <a:pt x="7373" y="9198"/>
                  <a:pt x="7339" y="7764"/>
                </a:cubicBezTo>
                <a:cubicBezTo>
                  <a:pt x="7239" y="5296"/>
                  <a:pt x="8340" y="3361"/>
                  <a:pt x="10442" y="2160"/>
                </a:cubicBezTo>
                <a:cubicBezTo>
                  <a:pt x="10923" y="1871"/>
                  <a:pt x="11313" y="1721"/>
                  <a:pt x="11647" y="1721"/>
                </a:cubicBezTo>
                <a:cubicBezTo>
                  <a:pt x="12238" y="1721"/>
                  <a:pt x="12650" y="2192"/>
                  <a:pt x="13077" y="3194"/>
                </a:cubicBezTo>
                <a:cubicBezTo>
                  <a:pt x="13144" y="3328"/>
                  <a:pt x="13144" y="3461"/>
                  <a:pt x="13177" y="3528"/>
                </a:cubicBezTo>
                <a:cubicBezTo>
                  <a:pt x="13410" y="4762"/>
                  <a:pt x="12877" y="5663"/>
                  <a:pt x="11676" y="5963"/>
                </a:cubicBezTo>
                <a:cubicBezTo>
                  <a:pt x="11476" y="5996"/>
                  <a:pt x="11242" y="6096"/>
                  <a:pt x="11042" y="6130"/>
                </a:cubicBezTo>
                <a:cubicBezTo>
                  <a:pt x="10842" y="6163"/>
                  <a:pt x="10675" y="6263"/>
                  <a:pt x="10575" y="6463"/>
                </a:cubicBezTo>
                <a:cubicBezTo>
                  <a:pt x="10542" y="6697"/>
                  <a:pt x="10708" y="6830"/>
                  <a:pt x="10875" y="6964"/>
                </a:cubicBezTo>
                <a:cubicBezTo>
                  <a:pt x="10942" y="7030"/>
                  <a:pt x="11075" y="7097"/>
                  <a:pt x="11175" y="7130"/>
                </a:cubicBezTo>
                <a:cubicBezTo>
                  <a:pt x="11738" y="7371"/>
                  <a:pt x="12300" y="7526"/>
                  <a:pt x="12897" y="7526"/>
                </a:cubicBezTo>
                <a:cubicBezTo>
                  <a:pt x="13044" y="7526"/>
                  <a:pt x="13192" y="7517"/>
                  <a:pt x="13344" y="7497"/>
                </a:cubicBezTo>
                <a:cubicBezTo>
                  <a:pt x="14278" y="7364"/>
                  <a:pt x="15212" y="7130"/>
                  <a:pt x="15779" y="6263"/>
                </a:cubicBezTo>
                <a:cubicBezTo>
                  <a:pt x="16579" y="5096"/>
                  <a:pt x="16446" y="3928"/>
                  <a:pt x="15745" y="2761"/>
                </a:cubicBezTo>
                <a:cubicBezTo>
                  <a:pt x="14878" y="1426"/>
                  <a:pt x="13577" y="659"/>
                  <a:pt x="12109" y="259"/>
                </a:cubicBezTo>
                <a:cubicBezTo>
                  <a:pt x="11497" y="91"/>
                  <a:pt x="10902" y="0"/>
                  <a:pt x="10321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3265500" y="3586666"/>
            <a:ext cx="11757000" cy="2152200"/>
          </a:xfrm>
          <a:prstGeom prst="rect">
            <a:avLst/>
          </a:prstGeom>
          <a:effectLst>
            <a:outerShdw dist="57150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3956400" y="5802174"/>
            <a:ext cx="10375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09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9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3"/>
          <p:cNvGrpSpPr/>
          <p:nvPr/>
        </p:nvGrpSpPr>
        <p:grpSpPr>
          <a:xfrm>
            <a:off x="-5951337" y="-8610309"/>
            <a:ext cx="34373810" cy="28314494"/>
            <a:chOff x="-2975669" y="-4305155"/>
            <a:chExt cx="17186905" cy="14157247"/>
          </a:xfrm>
        </p:grpSpPr>
        <p:sp>
          <p:nvSpPr>
            <p:cNvPr id="121" name="Google Shape;121;p13"/>
            <p:cNvSpPr/>
            <p:nvPr/>
          </p:nvSpPr>
          <p:spPr>
            <a:xfrm rot="4315002">
              <a:off x="1184604" y="-4736892"/>
              <a:ext cx="4270158" cy="713846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6643597" flipH="1">
              <a:off x="1711972" y="-4239805"/>
              <a:ext cx="7811623" cy="1542031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5198400" y="4045150"/>
            <a:ext cx="6669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1765500" y="4151150"/>
            <a:ext cx="3999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2870388" y="3776770"/>
            <a:ext cx="17304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3"/>
          </p:nvPr>
        </p:nvSpPr>
        <p:spPr>
          <a:xfrm>
            <a:off x="4113100" y="903404"/>
            <a:ext cx="100620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4"/>
          </p:nvPr>
        </p:nvSpPr>
        <p:spPr>
          <a:xfrm>
            <a:off x="5198400" y="5254568"/>
            <a:ext cx="6669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5"/>
          </p:nvPr>
        </p:nvSpPr>
        <p:spPr>
          <a:xfrm>
            <a:off x="11765500" y="5358918"/>
            <a:ext cx="3999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2870388" y="4990262"/>
            <a:ext cx="17304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/>
          </p:nvPr>
        </p:nvSpPr>
        <p:spPr>
          <a:xfrm>
            <a:off x="5198400" y="6463986"/>
            <a:ext cx="6669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11765500" y="6566686"/>
            <a:ext cx="3999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9" hasCustomPrompt="1"/>
          </p:nvPr>
        </p:nvSpPr>
        <p:spPr>
          <a:xfrm>
            <a:off x="2870388" y="6203756"/>
            <a:ext cx="17304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3"/>
          </p:nvPr>
        </p:nvSpPr>
        <p:spPr>
          <a:xfrm>
            <a:off x="5198400" y="7673402"/>
            <a:ext cx="6669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1765500" y="7774456"/>
            <a:ext cx="3999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5" hasCustomPrompt="1"/>
          </p:nvPr>
        </p:nvSpPr>
        <p:spPr>
          <a:xfrm>
            <a:off x="2870388" y="7417248"/>
            <a:ext cx="17304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1208821" y="232485"/>
            <a:ext cx="15904710" cy="2974842"/>
            <a:chOff x="604410" y="268642"/>
            <a:chExt cx="7952355" cy="1487421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7237257" y="268642"/>
              <a:ext cx="1319508" cy="1286775"/>
              <a:chOff x="7825008" y="272967"/>
              <a:chExt cx="1319508" cy="1286775"/>
            </a:xfrm>
          </p:grpSpPr>
          <p:sp>
            <p:nvSpPr>
              <p:cNvPr id="138" name="Google Shape;138;p13"/>
              <p:cNvSpPr/>
              <p:nvPr/>
            </p:nvSpPr>
            <p:spPr>
              <a:xfrm rot="1817260">
                <a:off x="8498448" y="1173522"/>
                <a:ext cx="393559" cy="140487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grpSp>
            <p:nvGrpSpPr>
              <p:cNvPr id="139" name="Google Shape;139;p13"/>
              <p:cNvGrpSpPr/>
              <p:nvPr/>
            </p:nvGrpSpPr>
            <p:grpSpPr>
              <a:xfrm rot="899848">
                <a:off x="7941191" y="395897"/>
                <a:ext cx="1087143" cy="1040913"/>
                <a:chOff x="10396899" y="442939"/>
                <a:chExt cx="1870523" cy="1040944"/>
              </a:xfrm>
            </p:grpSpPr>
            <p:sp>
              <p:nvSpPr>
                <p:cNvPr id="140" name="Google Shape;140;p13"/>
                <p:cNvSpPr/>
                <p:nvPr/>
              </p:nvSpPr>
              <p:spPr>
                <a:xfrm rot="-420600">
                  <a:off x="10403966" y="1064891"/>
                  <a:ext cx="1856390" cy="8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27" h="2209" extrusionOk="0">
                      <a:moveTo>
                        <a:pt x="33433" y="0"/>
                      </a:moveTo>
                      <a:cubicBezTo>
                        <a:pt x="25090" y="0"/>
                        <a:pt x="16795" y="171"/>
                        <a:pt x="8473" y="538"/>
                      </a:cubicBezTo>
                      <a:cubicBezTo>
                        <a:pt x="5905" y="672"/>
                        <a:pt x="3336" y="805"/>
                        <a:pt x="801" y="972"/>
                      </a:cubicBezTo>
                      <a:cubicBezTo>
                        <a:pt x="21" y="1004"/>
                        <a:pt x="1" y="2209"/>
                        <a:pt x="741" y="2209"/>
                      </a:cubicBezTo>
                      <a:cubicBezTo>
                        <a:pt x="760" y="2209"/>
                        <a:pt x="780" y="2208"/>
                        <a:pt x="801" y="2206"/>
                      </a:cubicBezTo>
                      <a:cubicBezTo>
                        <a:pt x="9841" y="1672"/>
                        <a:pt x="18914" y="1372"/>
                        <a:pt x="28020" y="1305"/>
                      </a:cubicBezTo>
                      <a:cubicBezTo>
                        <a:pt x="29288" y="1289"/>
                        <a:pt x="30572" y="1280"/>
                        <a:pt x="31857" y="1280"/>
                      </a:cubicBezTo>
                      <a:cubicBezTo>
                        <a:pt x="33141" y="1280"/>
                        <a:pt x="34425" y="1289"/>
                        <a:pt x="35693" y="1305"/>
                      </a:cubicBezTo>
                      <a:cubicBezTo>
                        <a:pt x="36527" y="1272"/>
                        <a:pt x="36527" y="5"/>
                        <a:pt x="35693" y="5"/>
                      </a:cubicBezTo>
                      <a:cubicBezTo>
                        <a:pt x="34939" y="2"/>
                        <a:pt x="34186" y="0"/>
                        <a:pt x="334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10495232" y="831144"/>
                  <a:ext cx="216163" cy="12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3426" extrusionOk="0">
                      <a:moveTo>
                        <a:pt x="5400" y="0"/>
                      </a:moveTo>
                      <a:cubicBezTo>
                        <a:pt x="5289" y="0"/>
                        <a:pt x="5176" y="26"/>
                        <a:pt x="5071" y="73"/>
                      </a:cubicBezTo>
                      <a:cubicBezTo>
                        <a:pt x="3503" y="807"/>
                        <a:pt x="1902" y="1541"/>
                        <a:pt x="367" y="2275"/>
                      </a:cubicBezTo>
                      <a:cubicBezTo>
                        <a:pt x="67" y="2408"/>
                        <a:pt x="0" y="2842"/>
                        <a:pt x="134" y="3109"/>
                      </a:cubicBezTo>
                      <a:cubicBezTo>
                        <a:pt x="248" y="3338"/>
                        <a:pt x="457" y="3425"/>
                        <a:pt x="674" y="3425"/>
                      </a:cubicBezTo>
                      <a:cubicBezTo>
                        <a:pt x="773" y="3425"/>
                        <a:pt x="873" y="3407"/>
                        <a:pt x="968" y="3375"/>
                      </a:cubicBezTo>
                      <a:cubicBezTo>
                        <a:pt x="2535" y="2608"/>
                        <a:pt x="4137" y="1908"/>
                        <a:pt x="5671" y="1141"/>
                      </a:cubicBezTo>
                      <a:cubicBezTo>
                        <a:pt x="6005" y="1007"/>
                        <a:pt x="6071" y="607"/>
                        <a:pt x="5904" y="307"/>
                      </a:cubicBezTo>
                      <a:cubicBezTo>
                        <a:pt x="5796" y="90"/>
                        <a:pt x="5604" y="0"/>
                        <a:pt x="54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10934603" y="442939"/>
                  <a:ext cx="593276" cy="29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0" h="8966" extrusionOk="0">
                      <a:moveTo>
                        <a:pt x="18529" y="0"/>
                      </a:moveTo>
                      <a:cubicBezTo>
                        <a:pt x="18440" y="0"/>
                        <a:pt x="18345" y="20"/>
                        <a:pt x="18248" y="64"/>
                      </a:cubicBezTo>
                      <a:cubicBezTo>
                        <a:pt x="12377" y="2632"/>
                        <a:pt x="6506" y="5234"/>
                        <a:pt x="669" y="7803"/>
                      </a:cubicBezTo>
                      <a:cubicBezTo>
                        <a:pt x="0" y="8093"/>
                        <a:pt x="395" y="8966"/>
                        <a:pt x="1015" y="8966"/>
                      </a:cubicBezTo>
                      <a:cubicBezTo>
                        <a:pt x="1106" y="8966"/>
                        <a:pt x="1203" y="8947"/>
                        <a:pt x="1302" y="8904"/>
                      </a:cubicBezTo>
                      <a:cubicBezTo>
                        <a:pt x="7173" y="6302"/>
                        <a:pt x="13044" y="3733"/>
                        <a:pt x="18882" y="1131"/>
                      </a:cubicBezTo>
                      <a:cubicBezTo>
                        <a:pt x="19489" y="842"/>
                        <a:pt x="19118" y="0"/>
                        <a:pt x="185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 rot="196768">
                  <a:off x="10620893" y="1384182"/>
                  <a:ext cx="266355" cy="5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1461" extrusionOk="0">
                      <a:moveTo>
                        <a:pt x="6872" y="0"/>
                      </a:moveTo>
                      <a:cubicBezTo>
                        <a:pt x="5387" y="124"/>
                        <a:pt x="3885" y="193"/>
                        <a:pt x="2377" y="193"/>
                      </a:cubicBezTo>
                      <a:cubicBezTo>
                        <a:pt x="1852" y="193"/>
                        <a:pt x="1326" y="184"/>
                        <a:pt x="801" y="167"/>
                      </a:cubicBezTo>
                      <a:cubicBezTo>
                        <a:pt x="790" y="167"/>
                        <a:pt x="780" y="166"/>
                        <a:pt x="769" y="166"/>
                      </a:cubicBezTo>
                      <a:cubicBezTo>
                        <a:pt x="0" y="166"/>
                        <a:pt x="11" y="1369"/>
                        <a:pt x="801" y="1435"/>
                      </a:cubicBezTo>
                      <a:cubicBezTo>
                        <a:pt x="1326" y="1452"/>
                        <a:pt x="1850" y="1460"/>
                        <a:pt x="2372" y="1460"/>
                      </a:cubicBezTo>
                      <a:cubicBezTo>
                        <a:pt x="3872" y="1460"/>
                        <a:pt x="5363" y="1392"/>
                        <a:pt x="6872" y="1268"/>
                      </a:cubicBezTo>
                      <a:cubicBezTo>
                        <a:pt x="7205" y="1234"/>
                        <a:pt x="7506" y="968"/>
                        <a:pt x="7506" y="634"/>
                      </a:cubicBezTo>
                      <a:cubicBezTo>
                        <a:pt x="7506" y="334"/>
                        <a:pt x="7205" y="0"/>
                        <a:pt x="6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11177431" y="1411081"/>
                  <a:ext cx="1024491" cy="7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8" h="2045" extrusionOk="0">
                      <a:moveTo>
                        <a:pt x="712" y="1"/>
                      </a:moveTo>
                      <a:cubicBezTo>
                        <a:pt x="0" y="1"/>
                        <a:pt x="30" y="1176"/>
                        <a:pt x="800" y="1240"/>
                      </a:cubicBezTo>
                      <a:cubicBezTo>
                        <a:pt x="6934" y="1804"/>
                        <a:pt x="13127" y="2044"/>
                        <a:pt x="19295" y="2044"/>
                      </a:cubicBezTo>
                      <a:cubicBezTo>
                        <a:pt x="19702" y="2044"/>
                        <a:pt x="20108" y="2043"/>
                        <a:pt x="20514" y="2041"/>
                      </a:cubicBezTo>
                      <a:cubicBezTo>
                        <a:pt x="21348" y="2041"/>
                        <a:pt x="21348" y="773"/>
                        <a:pt x="20514" y="773"/>
                      </a:cubicBezTo>
                      <a:cubicBezTo>
                        <a:pt x="19853" y="780"/>
                        <a:pt x="19193" y="784"/>
                        <a:pt x="18532" y="784"/>
                      </a:cubicBezTo>
                      <a:cubicBezTo>
                        <a:pt x="12616" y="784"/>
                        <a:pt x="6681" y="516"/>
                        <a:pt x="800" y="6"/>
                      </a:cubicBezTo>
                      <a:cubicBezTo>
                        <a:pt x="769" y="2"/>
                        <a:pt x="740" y="1"/>
                        <a:pt x="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11201892" y="829421"/>
                  <a:ext cx="219830" cy="8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" h="2421" extrusionOk="0">
                      <a:moveTo>
                        <a:pt x="5277" y="1"/>
                      </a:moveTo>
                      <a:cubicBezTo>
                        <a:pt x="5221" y="1"/>
                        <a:pt x="5163" y="8"/>
                        <a:pt x="5102" y="23"/>
                      </a:cubicBezTo>
                      <a:cubicBezTo>
                        <a:pt x="3667" y="390"/>
                        <a:pt x="2200" y="824"/>
                        <a:pt x="732" y="1191"/>
                      </a:cubicBezTo>
                      <a:cubicBezTo>
                        <a:pt x="0" y="1374"/>
                        <a:pt x="216" y="2421"/>
                        <a:pt x="870" y="2421"/>
                      </a:cubicBezTo>
                      <a:cubicBezTo>
                        <a:pt x="932" y="2421"/>
                        <a:pt x="997" y="2412"/>
                        <a:pt x="1066" y="2392"/>
                      </a:cubicBezTo>
                      <a:cubicBezTo>
                        <a:pt x="2533" y="2025"/>
                        <a:pt x="4001" y="1624"/>
                        <a:pt x="5435" y="1224"/>
                      </a:cubicBezTo>
                      <a:cubicBezTo>
                        <a:pt x="6175" y="1039"/>
                        <a:pt x="5947" y="1"/>
                        <a:pt x="5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11619737" y="656045"/>
                  <a:ext cx="372198" cy="13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3823" extrusionOk="0">
                      <a:moveTo>
                        <a:pt x="9604" y="1"/>
                      </a:moveTo>
                      <a:cubicBezTo>
                        <a:pt x="9553" y="1"/>
                        <a:pt x="9499" y="8"/>
                        <a:pt x="9443" y="23"/>
                      </a:cubicBezTo>
                      <a:cubicBezTo>
                        <a:pt x="6474" y="790"/>
                        <a:pt x="3539" y="1624"/>
                        <a:pt x="670" y="2558"/>
                      </a:cubicBezTo>
                      <a:cubicBezTo>
                        <a:pt x="1" y="2802"/>
                        <a:pt x="164" y="3822"/>
                        <a:pt x="805" y="3822"/>
                      </a:cubicBezTo>
                      <a:cubicBezTo>
                        <a:pt x="867" y="3822"/>
                        <a:pt x="933" y="3813"/>
                        <a:pt x="1004" y="3792"/>
                      </a:cubicBezTo>
                      <a:cubicBezTo>
                        <a:pt x="3872" y="2825"/>
                        <a:pt x="6808" y="1991"/>
                        <a:pt x="9777" y="1224"/>
                      </a:cubicBezTo>
                      <a:cubicBezTo>
                        <a:pt x="10454" y="1039"/>
                        <a:pt x="10222" y="1"/>
                        <a:pt x="9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/>
                </a:p>
              </p:txBody>
            </p:sp>
          </p:grpSp>
        </p:grpSp>
        <p:grpSp>
          <p:nvGrpSpPr>
            <p:cNvPr id="147" name="Google Shape;147;p13"/>
            <p:cNvGrpSpPr/>
            <p:nvPr/>
          </p:nvGrpSpPr>
          <p:grpSpPr>
            <a:xfrm rot="-9900152">
              <a:off x="719686" y="599110"/>
              <a:ext cx="1087143" cy="1033903"/>
              <a:chOff x="10396899" y="508923"/>
              <a:chExt cx="1870523" cy="1033934"/>
            </a:xfrm>
          </p:grpSpPr>
          <p:sp>
            <p:nvSpPr>
              <p:cNvPr id="148" name="Google Shape;148;p13"/>
              <p:cNvSpPr/>
              <p:nvPr/>
            </p:nvSpPr>
            <p:spPr>
              <a:xfrm rot="-420600">
                <a:off x="10403966" y="1064891"/>
                <a:ext cx="1856390" cy="81890"/>
              </a:xfrm>
              <a:custGeom>
                <a:avLst/>
                <a:gdLst/>
                <a:ahLst/>
                <a:cxnLst/>
                <a:rect l="l" t="t" r="r" b="b"/>
                <a:pathLst>
                  <a:path w="36527" h="2209" extrusionOk="0">
                    <a:moveTo>
                      <a:pt x="33433" y="0"/>
                    </a:moveTo>
                    <a:cubicBezTo>
                      <a:pt x="25090" y="0"/>
                      <a:pt x="16795" y="171"/>
                      <a:pt x="8473" y="538"/>
                    </a:cubicBezTo>
                    <a:cubicBezTo>
                      <a:pt x="5905" y="672"/>
                      <a:pt x="3336" y="805"/>
                      <a:pt x="801" y="972"/>
                    </a:cubicBezTo>
                    <a:cubicBezTo>
                      <a:pt x="21" y="1004"/>
                      <a:pt x="1" y="2209"/>
                      <a:pt x="741" y="2209"/>
                    </a:cubicBezTo>
                    <a:cubicBezTo>
                      <a:pt x="760" y="2209"/>
                      <a:pt x="780" y="2208"/>
                      <a:pt x="801" y="2206"/>
                    </a:cubicBezTo>
                    <a:cubicBezTo>
                      <a:pt x="9841" y="1672"/>
                      <a:pt x="18914" y="1372"/>
                      <a:pt x="28020" y="1305"/>
                    </a:cubicBezTo>
                    <a:cubicBezTo>
                      <a:pt x="29288" y="1289"/>
                      <a:pt x="30572" y="1280"/>
                      <a:pt x="31857" y="1280"/>
                    </a:cubicBezTo>
                    <a:cubicBezTo>
                      <a:pt x="33141" y="1280"/>
                      <a:pt x="34425" y="1289"/>
                      <a:pt x="35693" y="1305"/>
                    </a:cubicBezTo>
                    <a:cubicBezTo>
                      <a:pt x="36527" y="1272"/>
                      <a:pt x="36527" y="5"/>
                      <a:pt x="35693" y="5"/>
                    </a:cubicBezTo>
                    <a:cubicBezTo>
                      <a:pt x="34939" y="2"/>
                      <a:pt x="34186" y="0"/>
                      <a:pt x="33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10540880" y="897129"/>
                <a:ext cx="216163" cy="12196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26" extrusionOk="0">
                    <a:moveTo>
                      <a:pt x="5400" y="0"/>
                    </a:moveTo>
                    <a:cubicBezTo>
                      <a:pt x="5289" y="0"/>
                      <a:pt x="5176" y="26"/>
                      <a:pt x="5071" y="73"/>
                    </a:cubicBezTo>
                    <a:cubicBezTo>
                      <a:pt x="3503" y="807"/>
                      <a:pt x="1902" y="1541"/>
                      <a:pt x="367" y="2275"/>
                    </a:cubicBezTo>
                    <a:cubicBezTo>
                      <a:pt x="67" y="2408"/>
                      <a:pt x="0" y="2842"/>
                      <a:pt x="134" y="3109"/>
                    </a:cubicBezTo>
                    <a:cubicBezTo>
                      <a:pt x="248" y="3338"/>
                      <a:pt x="457" y="3425"/>
                      <a:pt x="674" y="3425"/>
                    </a:cubicBezTo>
                    <a:cubicBezTo>
                      <a:pt x="773" y="3425"/>
                      <a:pt x="873" y="3407"/>
                      <a:pt x="968" y="3375"/>
                    </a:cubicBezTo>
                    <a:cubicBezTo>
                      <a:pt x="2535" y="2608"/>
                      <a:pt x="4137" y="1908"/>
                      <a:pt x="5671" y="1141"/>
                    </a:cubicBezTo>
                    <a:cubicBezTo>
                      <a:pt x="6005" y="1007"/>
                      <a:pt x="6071" y="607"/>
                      <a:pt x="5904" y="307"/>
                    </a:cubicBezTo>
                    <a:cubicBezTo>
                      <a:pt x="5796" y="90"/>
                      <a:pt x="5604" y="0"/>
                      <a:pt x="5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0980251" y="508923"/>
                <a:ext cx="593276" cy="297514"/>
              </a:xfrm>
              <a:custGeom>
                <a:avLst/>
                <a:gdLst/>
                <a:ahLst/>
                <a:cxnLst/>
                <a:rect l="l" t="t" r="r" b="b"/>
                <a:pathLst>
                  <a:path w="19490" h="8966" extrusionOk="0">
                    <a:moveTo>
                      <a:pt x="18529" y="0"/>
                    </a:moveTo>
                    <a:cubicBezTo>
                      <a:pt x="18440" y="0"/>
                      <a:pt x="18345" y="20"/>
                      <a:pt x="18248" y="64"/>
                    </a:cubicBezTo>
                    <a:cubicBezTo>
                      <a:pt x="12377" y="2632"/>
                      <a:pt x="6506" y="5234"/>
                      <a:pt x="669" y="7803"/>
                    </a:cubicBezTo>
                    <a:cubicBezTo>
                      <a:pt x="0" y="8093"/>
                      <a:pt x="395" y="8966"/>
                      <a:pt x="1015" y="8966"/>
                    </a:cubicBezTo>
                    <a:cubicBezTo>
                      <a:pt x="1106" y="8966"/>
                      <a:pt x="1203" y="8947"/>
                      <a:pt x="1302" y="8904"/>
                    </a:cubicBezTo>
                    <a:cubicBezTo>
                      <a:pt x="7173" y="6302"/>
                      <a:pt x="13044" y="3733"/>
                      <a:pt x="18882" y="1131"/>
                    </a:cubicBezTo>
                    <a:cubicBezTo>
                      <a:pt x="19489" y="842"/>
                      <a:pt x="19118" y="0"/>
                      <a:pt x="18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196768">
                <a:off x="10573937" y="1414762"/>
                <a:ext cx="266355" cy="5249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461" extrusionOk="0">
                    <a:moveTo>
                      <a:pt x="6872" y="0"/>
                    </a:moveTo>
                    <a:cubicBezTo>
                      <a:pt x="5387" y="124"/>
                      <a:pt x="3885" y="193"/>
                      <a:pt x="2377" y="193"/>
                    </a:cubicBezTo>
                    <a:cubicBezTo>
                      <a:pt x="1852" y="193"/>
                      <a:pt x="1326" y="184"/>
                      <a:pt x="801" y="167"/>
                    </a:cubicBezTo>
                    <a:cubicBezTo>
                      <a:pt x="790" y="167"/>
                      <a:pt x="780" y="166"/>
                      <a:pt x="769" y="166"/>
                    </a:cubicBezTo>
                    <a:cubicBezTo>
                      <a:pt x="0" y="166"/>
                      <a:pt x="11" y="1369"/>
                      <a:pt x="801" y="1435"/>
                    </a:cubicBezTo>
                    <a:cubicBezTo>
                      <a:pt x="1326" y="1452"/>
                      <a:pt x="1850" y="1460"/>
                      <a:pt x="2372" y="1460"/>
                    </a:cubicBezTo>
                    <a:cubicBezTo>
                      <a:pt x="3872" y="1460"/>
                      <a:pt x="5363" y="1392"/>
                      <a:pt x="6872" y="1268"/>
                    </a:cubicBezTo>
                    <a:cubicBezTo>
                      <a:pt x="7205" y="1234"/>
                      <a:pt x="7506" y="968"/>
                      <a:pt x="7506" y="634"/>
                    </a:cubicBezTo>
                    <a:cubicBezTo>
                      <a:pt x="7506" y="334"/>
                      <a:pt x="7205" y="0"/>
                      <a:pt x="6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1155900" y="1470055"/>
                <a:ext cx="1024491" cy="72802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045" extrusionOk="0">
                    <a:moveTo>
                      <a:pt x="712" y="1"/>
                    </a:moveTo>
                    <a:cubicBezTo>
                      <a:pt x="0" y="1"/>
                      <a:pt x="30" y="1176"/>
                      <a:pt x="800" y="1240"/>
                    </a:cubicBezTo>
                    <a:cubicBezTo>
                      <a:pt x="6934" y="1804"/>
                      <a:pt x="13127" y="2044"/>
                      <a:pt x="19295" y="2044"/>
                    </a:cubicBezTo>
                    <a:cubicBezTo>
                      <a:pt x="19702" y="2044"/>
                      <a:pt x="20108" y="2043"/>
                      <a:pt x="20514" y="2041"/>
                    </a:cubicBezTo>
                    <a:cubicBezTo>
                      <a:pt x="21348" y="2041"/>
                      <a:pt x="21348" y="773"/>
                      <a:pt x="20514" y="773"/>
                    </a:cubicBezTo>
                    <a:cubicBezTo>
                      <a:pt x="19853" y="780"/>
                      <a:pt x="19193" y="784"/>
                      <a:pt x="18532" y="784"/>
                    </a:cubicBezTo>
                    <a:cubicBezTo>
                      <a:pt x="12616" y="784"/>
                      <a:pt x="6681" y="516"/>
                      <a:pt x="800" y="6"/>
                    </a:cubicBezTo>
                    <a:cubicBezTo>
                      <a:pt x="769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527420">
                <a:off x="11505259" y="1236657"/>
                <a:ext cx="442964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2421" extrusionOk="0">
                    <a:moveTo>
                      <a:pt x="5277" y="1"/>
                    </a:moveTo>
                    <a:cubicBezTo>
                      <a:pt x="5221" y="1"/>
                      <a:pt x="5163" y="8"/>
                      <a:pt x="5102" y="23"/>
                    </a:cubicBezTo>
                    <a:cubicBezTo>
                      <a:pt x="3667" y="390"/>
                      <a:pt x="2200" y="824"/>
                      <a:pt x="732" y="1191"/>
                    </a:cubicBezTo>
                    <a:cubicBezTo>
                      <a:pt x="0" y="1374"/>
                      <a:pt x="216" y="2421"/>
                      <a:pt x="870" y="2421"/>
                    </a:cubicBezTo>
                    <a:cubicBezTo>
                      <a:pt x="932" y="2421"/>
                      <a:pt x="997" y="2412"/>
                      <a:pt x="1066" y="2392"/>
                    </a:cubicBezTo>
                    <a:cubicBezTo>
                      <a:pt x="2533" y="2025"/>
                      <a:pt x="4001" y="1624"/>
                      <a:pt x="5435" y="1224"/>
                    </a:cubicBezTo>
                    <a:cubicBezTo>
                      <a:pt x="6175" y="1039"/>
                      <a:pt x="5947" y="1"/>
                      <a:pt x="5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320899">
                <a:off x="11509475" y="688487"/>
                <a:ext cx="496054" cy="139433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33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 rot="-2340730">
            <a:off x="15114493" y="-5555676"/>
            <a:ext cx="12930082" cy="13598036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57" name="Google Shape;157;p14"/>
          <p:cNvSpPr/>
          <p:nvPr/>
        </p:nvSpPr>
        <p:spPr>
          <a:xfrm rot="-5400000">
            <a:off x="-7315807" y="4362376"/>
            <a:ext cx="12929970" cy="13597980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1832200" y="4267400"/>
            <a:ext cx="4374600" cy="12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1832200" y="6742200"/>
            <a:ext cx="4374600" cy="12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12081598" y="4266950"/>
            <a:ext cx="4374600" cy="12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12081552" y="6742150"/>
            <a:ext cx="4374600" cy="12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 rot="-2700000" flipH="1">
            <a:off x="16030441" y="8158662"/>
            <a:ext cx="1966322" cy="1770264"/>
            <a:chOff x="4246281" y="582741"/>
            <a:chExt cx="1199034" cy="1079481"/>
          </a:xfrm>
        </p:grpSpPr>
        <p:sp>
          <p:nvSpPr>
            <p:cNvPr id="164" name="Google Shape;164;p14"/>
            <p:cNvSpPr/>
            <p:nvPr/>
          </p:nvSpPr>
          <p:spPr>
            <a:xfrm>
              <a:off x="4246281" y="669149"/>
              <a:ext cx="198500" cy="656041"/>
            </a:xfrm>
            <a:custGeom>
              <a:avLst/>
              <a:gdLst/>
              <a:ahLst/>
              <a:cxnLst/>
              <a:rect l="l" t="t" r="r" b="b"/>
              <a:pathLst>
                <a:path w="7940" h="19735" extrusionOk="0">
                  <a:moveTo>
                    <a:pt x="868" y="0"/>
                  </a:moveTo>
                  <a:cubicBezTo>
                    <a:pt x="819" y="0"/>
                    <a:pt x="780" y="8"/>
                    <a:pt x="768" y="20"/>
                  </a:cubicBezTo>
                  <a:cubicBezTo>
                    <a:pt x="467" y="321"/>
                    <a:pt x="34" y="454"/>
                    <a:pt x="0" y="854"/>
                  </a:cubicBezTo>
                  <a:cubicBezTo>
                    <a:pt x="267" y="1455"/>
                    <a:pt x="467" y="1988"/>
                    <a:pt x="667" y="2589"/>
                  </a:cubicBezTo>
                  <a:cubicBezTo>
                    <a:pt x="1134" y="3923"/>
                    <a:pt x="1535" y="5191"/>
                    <a:pt x="1968" y="6525"/>
                  </a:cubicBezTo>
                  <a:cubicBezTo>
                    <a:pt x="2502" y="8226"/>
                    <a:pt x="3036" y="9961"/>
                    <a:pt x="3636" y="11662"/>
                  </a:cubicBezTo>
                  <a:cubicBezTo>
                    <a:pt x="4237" y="13363"/>
                    <a:pt x="4837" y="15131"/>
                    <a:pt x="5471" y="16832"/>
                  </a:cubicBezTo>
                  <a:cubicBezTo>
                    <a:pt x="5704" y="17566"/>
                    <a:pt x="6038" y="18334"/>
                    <a:pt x="6338" y="19067"/>
                  </a:cubicBezTo>
                  <a:cubicBezTo>
                    <a:pt x="6472" y="19368"/>
                    <a:pt x="6638" y="19634"/>
                    <a:pt x="6939" y="19735"/>
                  </a:cubicBezTo>
                  <a:cubicBezTo>
                    <a:pt x="7372" y="19601"/>
                    <a:pt x="7539" y="19201"/>
                    <a:pt x="7939" y="18901"/>
                  </a:cubicBezTo>
                  <a:cubicBezTo>
                    <a:pt x="7839" y="18667"/>
                    <a:pt x="7806" y="18467"/>
                    <a:pt x="7773" y="18267"/>
                  </a:cubicBezTo>
                  <a:cubicBezTo>
                    <a:pt x="7139" y="16499"/>
                    <a:pt x="6472" y="14764"/>
                    <a:pt x="5838" y="12963"/>
                  </a:cubicBezTo>
                  <a:cubicBezTo>
                    <a:pt x="4971" y="10428"/>
                    <a:pt x="4137" y="7926"/>
                    <a:pt x="3303" y="5358"/>
                  </a:cubicBezTo>
                  <a:cubicBezTo>
                    <a:pt x="2802" y="3923"/>
                    <a:pt x="2302" y="2455"/>
                    <a:pt x="1835" y="988"/>
                  </a:cubicBezTo>
                  <a:cubicBezTo>
                    <a:pt x="1702" y="587"/>
                    <a:pt x="1468" y="321"/>
                    <a:pt x="1134" y="87"/>
                  </a:cubicBezTo>
                  <a:cubicBezTo>
                    <a:pt x="1071" y="24"/>
                    <a:pt x="954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932742" y="599430"/>
              <a:ext cx="145125" cy="1062792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727608" y="582741"/>
              <a:ext cx="50900" cy="1079449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4553" y="672787"/>
              <a:ext cx="198500" cy="751542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514953" y="587823"/>
              <a:ext cx="110100" cy="850297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07690" y="853944"/>
              <a:ext cx="137625" cy="418658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70" name="Google Shape;170;p14"/>
          <p:cNvGrpSpPr/>
          <p:nvPr/>
        </p:nvGrpSpPr>
        <p:grpSpPr>
          <a:xfrm rot="8100000" flipH="1">
            <a:off x="308903" y="374296"/>
            <a:ext cx="1930374" cy="1737900"/>
            <a:chOff x="4246281" y="582741"/>
            <a:chExt cx="1199034" cy="1079481"/>
          </a:xfrm>
        </p:grpSpPr>
        <p:sp>
          <p:nvSpPr>
            <p:cNvPr id="171" name="Google Shape;171;p14"/>
            <p:cNvSpPr/>
            <p:nvPr/>
          </p:nvSpPr>
          <p:spPr>
            <a:xfrm>
              <a:off x="4246281" y="669149"/>
              <a:ext cx="198500" cy="656041"/>
            </a:xfrm>
            <a:custGeom>
              <a:avLst/>
              <a:gdLst/>
              <a:ahLst/>
              <a:cxnLst/>
              <a:rect l="l" t="t" r="r" b="b"/>
              <a:pathLst>
                <a:path w="7940" h="19735" extrusionOk="0">
                  <a:moveTo>
                    <a:pt x="868" y="0"/>
                  </a:moveTo>
                  <a:cubicBezTo>
                    <a:pt x="819" y="0"/>
                    <a:pt x="780" y="8"/>
                    <a:pt x="768" y="20"/>
                  </a:cubicBezTo>
                  <a:cubicBezTo>
                    <a:pt x="467" y="321"/>
                    <a:pt x="34" y="454"/>
                    <a:pt x="0" y="854"/>
                  </a:cubicBezTo>
                  <a:cubicBezTo>
                    <a:pt x="267" y="1455"/>
                    <a:pt x="467" y="1988"/>
                    <a:pt x="667" y="2589"/>
                  </a:cubicBezTo>
                  <a:cubicBezTo>
                    <a:pt x="1134" y="3923"/>
                    <a:pt x="1535" y="5191"/>
                    <a:pt x="1968" y="6525"/>
                  </a:cubicBezTo>
                  <a:cubicBezTo>
                    <a:pt x="2502" y="8226"/>
                    <a:pt x="3036" y="9961"/>
                    <a:pt x="3636" y="11662"/>
                  </a:cubicBezTo>
                  <a:cubicBezTo>
                    <a:pt x="4237" y="13363"/>
                    <a:pt x="4837" y="15131"/>
                    <a:pt x="5471" y="16832"/>
                  </a:cubicBezTo>
                  <a:cubicBezTo>
                    <a:pt x="5704" y="17566"/>
                    <a:pt x="6038" y="18334"/>
                    <a:pt x="6338" y="19067"/>
                  </a:cubicBezTo>
                  <a:cubicBezTo>
                    <a:pt x="6472" y="19368"/>
                    <a:pt x="6638" y="19634"/>
                    <a:pt x="6939" y="19735"/>
                  </a:cubicBezTo>
                  <a:cubicBezTo>
                    <a:pt x="7372" y="19601"/>
                    <a:pt x="7539" y="19201"/>
                    <a:pt x="7939" y="18901"/>
                  </a:cubicBezTo>
                  <a:cubicBezTo>
                    <a:pt x="7839" y="18667"/>
                    <a:pt x="7806" y="18467"/>
                    <a:pt x="7773" y="18267"/>
                  </a:cubicBezTo>
                  <a:cubicBezTo>
                    <a:pt x="7139" y="16499"/>
                    <a:pt x="6472" y="14764"/>
                    <a:pt x="5838" y="12963"/>
                  </a:cubicBezTo>
                  <a:cubicBezTo>
                    <a:pt x="4971" y="10428"/>
                    <a:pt x="4137" y="7926"/>
                    <a:pt x="3303" y="5358"/>
                  </a:cubicBezTo>
                  <a:cubicBezTo>
                    <a:pt x="2802" y="3923"/>
                    <a:pt x="2302" y="2455"/>
                    <a:pt x="1835" y="988"/>
                  </a:cubicBezTo>
                  <a:cubicBezTo>
                    <a:pt x="1702" y="587"/>
                    <a:pt x="1468" y="321"/>
                    <a:pt x="1134" y="87"/>
                  </a:cubicBezTo>
                  <a:cubicBezTo>
                    <a:pt x="1071" y="24"/>
                    <a:pt x="954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932742" y="599430"/>
              <a:ext cx="145125" cy="1062792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727608" y="582741"/>
              <a:ext cx="50900" cy="1079449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124553" y="672787"/>
              <a:ext cx="198500" cy="751542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514953" y="587823"/>
              <a:ext cx="110100" cy="850297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307690" y="853944"/>
              <a:ext cx="137625" cy="418658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214330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 rot="-7241209">
            <a:off x="2364117" y="104515"/>
            <a:ext cx="15468946" cy="16268134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79" name="Google Shape;179;p15"/>
          <p:cNvSpPr/>
          <p:nvPr/>
        </p:nvSpPr>
        <p:spPr>
          <a:xfrm rot="5055042">
            <a:off x="-6475573" y="1683448"/>
            <a:ext cx="12929978" cy="13597996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"/>
          </p:nvPr>
        </p:nvSpPr>
        <p:spPr>
          <a:xfrm>
            <a:off x="1850050" y="4816722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2"/>
          </p:nvPr>
        </p:nvSpPr>
        <p:spPr>
          <a:xfrm>
            <a:off x="12246226" y="4816722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3"/>
          </p:nvPr>
        </p:nvSpPr>
        <p:spPr>
          <a:xfrm>
            <a:off x="7048124" y="7909750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4"/>
          </p:nvPr>
        </p:nvSpPr>
        <p:spPr>
          <a:xfrm>
            <a:off x="7048126" y="4816722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5"/>
          </p:nvPr>
        </p:nvSpPr>
        <p:spPr>
          <a:xfrm>
            <a:off x="1849926" y="7909750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6"/>
          </p:nvPr>
        </p:nvSpPr>
        <p:spPr>
          <a:xfrm>
            <a:off x="12246226" y="7909750"/>
            <a:ext cx="4192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1064545" y="1427191"/>
            <a:ext cx="15783438" cy="1040002"/>
            <a:chOff x="532272" y="789795"/>
            <a:chExt cx="7891719" cy="520001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7521072" y="789795"/>
              <a:ext cx="902919" cy="462699"/>
              <a:chOff x="7321932" y="457590"/>
              <a:chExt cx="857636" cy="439493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407717" y="45759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rot="-692401">
                <a:off x="7334561" y="605500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1" name="Google Shape;191;p15"/>
            <p:cNvGrpSpPr/>
            <p:nvPr/>
          </p:nvGrpSpPr>
          <p:grpSpPr>
            <a:xfrm rot="10800000">
              <a:off x="532272" y="847097"/>
              <a:ext cx="902919" cy="462699"/>
              <a:chOff x="7321932" y="457590"/>
              <a:chExt cx="857636" cy="439493"/>
            </a:xfrm>
          </p:grpSpPr>
          <p:sp>
            <p:nvSpPr>
              <p:cNvPr id="192" name="Google Shape;192;p15"/>
              <p:cNvSpPr/>
              <p:nvPr/>
            </p:nvSpPr>
            <p:spPr>
              <a:xfrm rot="10800000" flipH="1">
                <a:off x="7407717" y="79032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47625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-10107599" flipH="1">
                <a:off x="7334561" y="538725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65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6"/>
          <p:cNvGrpSpPr/>
          <p:nvPr/>
        </p:nvGrpSpPr>
        <p:grpSpPr>
          <a:xfrm>
            <a:off x="-12063173" y="-4365632"/>
            <a:ext cx="35628138" cy="27334232"/>
            <a:chOff x="-6031587" y="-2241580"/>
            <a:chExt cx="17814069" cy="13667116"/>
          </a:xfrm>
        </p:grpSpPr>
        <p:sp>
          <p:nvSpPr>
            <p:cNvPr id="196" name="Google Shape;196;p16"/>
            <p:cNvSpPr/>
            <p:nvPr/>
          </p:nvSpPr>
          <p:spPr>
            <a:xfrm rot="8242349">
              <a:off x="-3740624" y="-262259"/>
              <a:ext cx="6461833" cy="9286805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7" name="Google Shape;197;p16"/>
            <p:cNvSpPr/>
            <p:nvPr/>
          </p:nvSpPr>
          <p:spPr>
            <a:xfrm rot="-8547182">
              <a:off x="1317245" y="-1001721"/>
              <a:ext cx="7871694" cy="11187398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9" name="Google Shape;199;p16"/>
          <p:cNvGrpSpPr/>
          <p:nvPr/>
        </p:nvGrpSpPr>
        <p:grpSpPr>
          <a:xfrm rot="900242">
            <a:off x="15894776" y="772798"/>
            <a:ext cx="1756732" cy="1557824"/>
            <a:chOff x="3622644" y="1976835"/>
            <a:chExt cx="520599" cy="477179"/>
          </a:xfrm>
        </p:grpSpPr>
        <p:sp>
          <p:nvSpPr>
            <p:cNvPr id="200" name="Google Shape;200;p16"/>
            <p:cNvSpPr/>
            <p:nvPr/>
          </p:nvSpPr>
          <p:spPr>
            <a:xfrm>
              <a:off x="3622644" y="1976835"/>
              <a:ext cx="335763" cy="330018"/>
            </a:xfrm>
            <a:custGeom>
              <a:avLst/>
              <a:gdLst/>
              <a:ahLst/>
              <a:cxnLst/>
              <a:rect l="l" t="t" r="r" b="b"/>
              <a:pathLst>
                <a:path w="17709" h="17406" extrusionOk="0">
                  <a:moveTo>
                    <a:pt x="17410" y="0"/>
                  </a:moveTo>
                  <a:cubicBezTo>
                    <a:pt x="17368" y="0"/>
                    <a:pt x="17324" y="15"/>
                    <a:pt x="17283" y="49"/>
                  </a:cubicBezTo>
                  <a:cubicBezTo>
                    <a:pt x="14281" y="2784"/>
                    <a:pt x="11445" y="5586"/>
                    <a:pt x="8576" y="8455"/>
                  </a:cubicBezTo>
                  <a:cubicBezTo>
                    <a:pt x="5741" y="11290"/>
                    <a:pt x="2639" y="13992"/>
                    <a:pt x="104" y="17128"/>
                  </a:cubicBezTo>
                  <a:cubicBezTo>
                    <a:pt x="1" y="17257"/>
                    <a:pt x="116" y="17405"/>
                    <a:pt x="251" y="17405"/>
                  </a:cubicBezTo>
                  <a:cubicBezTo>
                    <a:pt x="291" y="17405"/>
                    <a:pt x="332" y="17392"/>
                    <a:pt x="371" y="17361"/>
                  </a:cubicBezTo>
                  <a:cubicBezTo>
                    <a:pt x="3473" y="14860"/>
                    <a:pt x="6241" y="11757"/>
                    <a:pt x="9077" y="8989"/>
                  </a:cubicBezTo>
                  <a:cubicBezTo>
                    <a:pt x="11946" y="6153"/>
                    <a:pt x="14814" y="3318"/>
                    <a:pt x="17550" y="349"/>
                  </a:cubicBezTo>
                  <a:cubicBezTo>
                    <a:pt x="17708" y="217"/>
                    <a:pt x="17573" y="0"/>
                    <a:pt x="174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" name="Google Shape;201;p16"/>
            <p:cNvSpPr/>
            <p:nvPr/>
          </p:nvSpPr>
          <p:spPr>
            <a:xfrm rot="-541678">
              <a:off x="3685457" y="2307822"/>
              <a:ext cx="131307" cy="66520"/>
            </a:xfrm>
            <a:custGeom>
              <a:avLst/>
              <a:gdLst/>
              <a:ahLst/>
              <a:cxnLst/>
              <a:rect l="l" t="t" r="r" b="b"/>
              <a:pathLst>
                <a:path w="6920" h="3511" extrusionOk="0">
                  <a:moveTo>
                    <a:pt x="6595" y="1"/>
                  </a:moveTo>
                  <a:cubicBezTo>
                    <a:pt x="6584" y="1"/>
                    <a:pt x="6574" y="2"/>
                    <a:pt x="6563" y="3"/>
                  </a:cubicBezTo>
                  <a:cubicBezTo>
                    <a:pt x="4394" y="637"/>
                    <a:pt x="1759" y="1704"/>
                    <a:pt x="91" y="3306"/>
                  </a:cubicBezTo>
                  <a:cubicBezTo>
                    <a:pt x="0" y="3366"/>
                    <a:pt x="75" y="3510"/>
                    <a:pt x="190" y="3510"/>
                  </a:cubicBezTo>
                  <a:cubicBezTo>
                    <a:pt x="201" y="3510"/>
                    <a:pt x="213" y="3509"/>
                    <a:pt x="225" y="3506"/>
                  </a:cubicBezTo>
                  <a:cubicBezTo>
                    <a:pt x="1292" y="3172"/>
                    <a:pt x="2293" y="2572"/>
                    <a:pt x="3294" y="2071"/>
                  </a:cubicBezTo>
                  <a:cubicBezTo>
                    <a:pt x="4428" y="1504"/>
                    <a:pt x="5595" y="1004"/>
                    <a:pt x="6729" y="370"/>
                  </a:cubicBezTo>
                  <a:cubicBezTo>
                    <a:pt x="6920" y="307"/>
                    <a:pt x="6808" y="1"/>
                    <a:pt x="659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2" name="Google Shape;202;p16"/>
            <p:cNvSpPr/>
            <p:nvPr/>
          </p:nvSpPr>
          <p:spPr>
            <a:xfrm rot="-541678">
              <a:off x="3875590" y="2117309"/>
              <a:ext cx="260376" cy="120858"/>
            </a:xfrm>
            <a:custGeom>
              <a:avLst/>
              <a:gdLst/>
              <a:ahLst/>
              <a:cxnLst/>
              <a:rect l="l" t="t" r="r" b="b"/>
              <a:pathLst>
                <a:path w="13722" h="6379" extrusionOk="0">
                  <a:moveTo>
                    <a:pt x="13337" y="0"/>
                  </a:moveTo>
                  <a:cubicBezTo>
                    <a:pt x="13294" y="0"/>
                    <a:pt x="13248" y="12"/>
                    <a:pt x="13201" y="38"/>
                  </a:cubicBezTo>
                  <a:cubicBezTo>
                    <a:pt x="11099" y="1105"/>
                    <a:pt x="8965" y="2306"/>
                    <a:pt x="6796" y="3307"/>
                  </a:cubicBezTo>
                  <a:cubicBezTo>
                    <a:pt x="4628" y="4307"/>
                    <a:pt x="2293" y="4974"/>
                    <a:pt x="158" y="6042"/>
                  </a:cubicBezTo>
                  <a:cubicBezTo>
                    <a:pt x="0" y="6105"/>
                    <a:pt x="82" y="6378"/>
                    <a:pt x="233" y="6378"/>
                  </a:cubicBezTo>
                  <a:cubicBezTo>
                    <a:pt x="241" y="6378"/>
                    <a:pt x="250" y="6377"/>
                    <a:pt x="258" y="6375"/>
                  </a:cubicBezTo>
                  <a:cubicBezTo>
                    <a:pt x="4795" y="5842"/>
                    <a:pt x="9832" y="3207"/>
                    <a:pt x="13468" y="505"/>
                  </a:cubicBezTo>
                  <a:cubicBezTo>
                    <a:pt x="13721" y="336"/>
                    <a:pt x="13570" y="0"/>
                    <a:pt x="1333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728549" y="2353356"/>
              <a:ext cx="321581" cy="100659"/>
            </a:xfrm>
            <a:custGeom>
              <a:avLst/>
              <a:gdLst/>
              <a:ahLst/>
              <a:cxnLst/>
              <a:rect l="l" t="t" r="r" b="b"/>
              <a:pathLst>
                <a:path w="16961" h="5309" extrusionOk="0">
                  <a:moveTo>
                    <a:pt x="16630" y="1"/>
                  </a:moveTo>
                  <a:cubicBezTo>
                    <a:pt x="16620" y="1"/>
                    <a:pt x="16611" y="1"/>
                    <a:pt x="16601" y="3"/>
                  </a:cubicBezTo>
                  <a:cubicBezTo>
                    <a:pt x="13833" y="737"/>
                    <a:pt x="11164" y="1671"/>
                    <a:pt x="8462" y="2471"/>
                  </a:cubicBezTo>
                  <a:cubicBezTo>
                    <a:pt x="5760" y="3272"/>
                    <a:pt x="2925" y="3772"/>
                    <a:pt x="290" y="4773"/>
                  </a:cubicBezTo>
                  <a:cubicBezTo>
                    <a:pt x="1" y="4901"/>
                    <a:pt x="52" y="5309"/>
                    <a:pt x="354" y="5309"/>
                  </a:cubicBezTo>
                  <a:cubicBezTo>
                    <a:pt x="366" y="5309"/>
                    <a:pt x="378" y="5308"/>
                    <a:pt x="390" y="5307"/>
                  </a:cubicBezTo>
                  <a:cubicBezTo>
                    <a:pt x="3225" y="5140"/>
                    <a:pt x="6061" y="4239"/>
                    <a:pt x="8763" y="3439"/>
                  </a:cubicBezTo>
                  <a:cubicBezTo>
                    <a:pt x="11464" y="2638"/>
                    <a:pt x="14266" y="1737"/>
                    <a:pt x="16802" y="437"/>
                  </a:cubicBezTo>
                  <a:cubicBezTo>
                    <a:pt x="16961" y="309"/>
                    <a:pt x="16817" y="1"/>
                    <a:pt x="1663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4" name="Google Shape;204;p16"/>
            <p:cNvSpPr/>
            <p:nvPr/>
          </p:nvSpPr>
          <p:spPr>
            <a:xfrm rot="-541678">
              <a:off x="3835251" y="2279130"/>
              <a:ext cx="29127" cy="22754"/>
            </a:xfrm>
            <a:custGeom>
              <a:avLst/>
              <a:gdLst/>
              <a:ahLst/>
              <a:cxnLst/>
              <a:rect l="l" t="t" r="r" b="b"/>
              <a:pathLst>
                <a:path w="1535" h="1201" extrusionOk="0">
                  <a:moveTo>
                    <a:pt x="768" y="0"/>
                  </a:moveTo>
                  <a:cubicBezTo>
                    <a:pt x="0" y="0"/>
                    <a:pt x="0" y="1201"/>
                    <a:pt x="768" y="1201"/>
                  </a:cubicBezTo>
                  <a:cubicBezTo>
                    <a:pt x="1535" y="1201"/>
                    <a:pt x="1535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05" name="Google Shape;205;p16"/>
          <p:cNvGrpSpPr/>
          <p:nvPr/>
        </p:nvGrpSpPr>
        <p:grpSpPr>
          <a:xfrm rot="-900242" flipH="1">
            <a:off x="858726" y="772798"/>
            <a:ext cx="1756732" cy="1557824"/>
            <a:chOff x="3622644" y="1976835"/>
            <a:chExt cx="520599" cy="477179"/>
          </a:xfrm>
        </p:grpSpPr>
        <p:sp>
          <p:nvSpPr>
            <p:cNvPr id="206" name="Google Shape;206;p16"/>
            <p:cNvSpPr/>
            <p:nvPr/>
          </p:nvSpPr>
          <p:spPr>
            <a:xfrm>
              <a:off x="3622644" y="1976835"/>
              <a:ext cx="335763" cy="330018"/>
            </a:xfrm>
            <a:custGeom>
              <a:avLst/>
              <a:gdLst/>
              <a:ahLst/>
              <a:cxnLst/>
              <a:rect l="l" t="t" r="r" b="b"/>
              <a:pathLst>
                <a:path w="17709" h="17406" extrusionOk="0">
                  <a:moveTo>
                    <a:pt x="17410" y="0"/>
                  </a:moveTo>
                  <a:cubicBezTo>
                    <a:pt x="17368" y="0"/>
                    <a:pt x="17324" y="15"/>
                    <a:pt x="17283" y="49"/>
                  </a:cubicBezTo>
                  <a:cubicBezTo>
                    <a:pt x="14281" y="2784"/>
                    <a:pt x="11445" y="5586"/>
                    <a:pt x="8576" y="8455"/>
                  </a:cubicBezTo>
                  <a:cubicBezTo>
                    <a:pt x="5741" y="11290"/>
                    <a:pt x="2639" y="13992"/>
                    <a:pt x="104" y="17128"/>
                  </a:cubicBezTo>
                  <a:cubicBezTo>
                    <a:pt x="1" y="17257"/>
                    <a:pt x="116" y="17405"/>
                    <a:pt x="251" y="17405"/>
                  </a:cubicBezTo>
                  <a:cubicBezTo>
                    <a:pt x="291" y="17405"/>
                    <a:pt x="332" y="17392"/>
                    <a:pt x="371" y="17361"/>
                  </a:cubicBezTo>
                  <a:cubicBezTo>
                    <a:pt x="3473" y="14860"/>
                    <a:pt x="6241" y="11757"/>
                    <a:pt x="9077" y="8989"/>
                  </a:cubicBezTo>
                  <a:cubicBezTo>
                    <a:pt x="11946" y="6153"/>
                    <a:pt x="14814" y="3318"/>
                    <a:pt x="17550" y="349"/>
                  </a:cubicBezTo>
                  <a:cubicBezTo>
                    <a:pt x="17708" y="217"/>
                    <a:pt x="17573" y="0"/>
                    <a:pt x="174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606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7" name="Google Shape;207;p16"/>
            <p:cNvSpPr/>
            <p:nvPr/>
          </p:nvSpPr>
          <p:spPr>
            <a:xfrm rot="-541678">
              <a:off x="3685457" y="2307822"/>
              <a:ext cx="131307" cy="66520"/>
            </a:xfrm>
            <a:custGeom>
              <a:avLst/>
              <a:gdLst/>
              <a:ahLst/>
              <a:cxnLst/>
              <a:rect l="l" t="t" r="r" b="b"/>
              <a:pathLst>
                <a:path w="6920" h="3511" extrusionOk="0">
                  <a:moveTo>
                    <a:pt x="6595" y="1"/>
                  </a:moveTo>
                  <a:cubicBezTo>
                    <a:pt x="6584" y="1"/>
                    <a:pt x="6574" y="2"/>
                    <a:pt x="6563" y="3"/>
                  </a:cubicBezTo>
                  <a:cubicBezTo>
                    <a:pt x="4394" y="637"/>
                    <a:pt x="1759" y="1704"/>
                    <a:pt x="91" y="3306"/>
                  </a:cubicBezTo>
                  <a:cubicBezTo>
                    <a:pt x="0" y="3366"/>
                    <a:pt x="75" y="3510"/>
                    <a:pt x="190" y="3510"/>
                  </a:cubicBezTo>
                  <a:cubicBezTo>
                    <a:pt x="201" y="3510"/>
                    <a:pt x="213" y="3509"/>
                    <a:pt x="225" y="3506"/>
                  </a:cubicBezTo>
                  <a:cubicBezTo>
                    <a:pt x="1292" y="3172"/>
                    <a:pt x="2293" y="2572"/>
                    <a:pt x="3294" y="2071"/>
                  </a:cubicBezTo>
                  <a:cubicBezTo>
                    <a:pt x="4428" y="1504"/>
                    <a:pt x="5595" y="1004"/>
                    <a:pt x="6729" y="370"/>
                  </a:cubicBezTo>
                  <a:cubicBezTo>
                    <a:pt x="6920" y="307"/>
                    <a:pt x="6808" y="1"/>
                    <a:pt x="659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8" name="Google Shape;208;p16"/>
            <p:cNvSpPr/>
            <p:nvPr/>
          </p:nvSpPr>
          <p:spPr>
            <a:xfrm rot="-541678">
              <a:off x="3875590" y="2117309"/>
              <a:ext cx="260376" cy="120858"/>
            </a:xfrm>
            <a:custGeom>
              <a:avLst/>
              <a:gdLst/>
              <a:ahLst/>
              <a:cxnLst/>
              <a:rect l="l" t="t" r="r" b="b"/>
              <a:pathLst>
                <a:path w="13722" h="6379" extrusionOk="0">
                  <a:moveTo>
                    <a:pt x="13337" y="0"/>
                  </a:moveTo>
                  <a:cubicBezTo>
                    <a:pt x="13294" y="0"/>
                    <a:pt x="13248" y="12"/>
                    <a:pt x="13201" y="38"/>
                  </a:cubicBezTo>
                  <a:cubicBezTo>
                    <a:pt x="11099" y="1105"/>
                    <a:pt x="8965" y="2306"/>
                    <a:pt x="6796" y="3307"/>
                  </a:cubicBezTo>
                  <a:cubicBezTo>
                    <a:pt x="4628" y="4307"/>
                    <a:pt x="2293" y="4974"/>
                    <a:pt x="158" y="6042"/>
                  </a:cubicBezTo>
                  <a:cubicBezTo>
                    <a:pt x="0" y="6105"/>
                    <a:pt x="82" y="6378"/>
                    <a:pt x="233" y="6378"/>
                  </a:cubicBezTo>
                  <a:cubicBezTo>
                    <a:pt x="241" y="6378"/>
                    <a:pt x="250" y="6377"/>
                    <a:pt x="258" y="6375"/>
                  </a:cubicBezTo>
                  <a:cubicBezTo>
                    <a:pt x="4795" y="5842"/>
                    <a:pt x="9832" y="3207"/>
                    <a:pt x="13468" y="505"/>
                  </a:cubicBezTo>
                  <a:cubicBezTo>
                    <a:pt x="13721" y="336"/>
                    <a:pt x="13570" y="0"/>
                    <a:pt x="1333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5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8549" y="2353356"/>
              <a:ext cx="321581" cy="100659"/>
            </a:xfrm>
            <a:custGeom>
              <a:avLst/>
              <a:gdLst/>
              <a:ahLst/>
              <a:cxnLst/>
              <a:rect l="l" t="t" r="r" b="b"/>
              <a:pathLst>
                <a:path w="16961" h="5309" extrusionOk="0">
                  <a:moveTo>
                    <a:pt x="16630" y="1"/>
                  </a:moveTo>
                  <a:cubicBezTo>
                    <a:pt x="16620" y="1"/>
                    <a:pt x="16611" y="1"/>
                    <a:pt x="16601" y="3"/>
                  </a:cubicBezTo>
                  <a:cubicBezTo>
                    <a:pt x="13833" y="737"/>
                    <a:pt x="11164" y="1671"/>
                    <a:pt x="8462" y="2471"/>
                  </a:cubicBezTo>
                  <a:cubicBezTo>
                    <a:pt x="5760" y="3272"/>
                    <a:pt x="2925" y="3772"/>
                    <a:pt x="290" y="4773"/>
                  </a:cubicBezTo>
                  <a:cubicBezTo>
                    <a:pt x="1" y="4901"/>
                    <a:pt x="52" y="5309"/>
                    <a:pt x="354" y="5309"/>
                  </a:cubicBezTo>
                  <a:cubicBezTo>
                    <a:pt x="366" y="5309"/>
                    <a:pt x="378" y="5308"/>
                    <a:pt x="390" y="5307"/>
                  </a:cubicBezTo>
                  <a:cubicBezTo>
                    <a:pt x="3225" y="5140"/>
                    <a:pt x="6061" y="4239"/>
                    <a:pt x="8763" y="3439"/>
                  </a:cubicBezTo>
                  <a:cubicBezTo>
                    <a:pt x="11464" y="2638"/>
                    <a:pt x="14266" y="1737"/>
                    <a:pt x="16802" y="437"/>
                  </a:cubicBezTo>
                  <a:cubicBezTo>
                    <a:pt x="16961" y="309"/>
                    <a:pt x="16817" y="1"/>
                    <a:pt x="1663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5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10" name="Google Shape;210;p16"/>
            <p:cNvSpPr/>
            <p:nvPr/>
          </p:nvSpPr>
          <p:spPr>
            <a:xfrm rot="-541678">
              <a:off x="3835251" y="2279130"/>
              <a:ext cx="29127" cy="22754"/>
            </a:xfrm>
            <a:custGeom>
              <a:avLst/>
              <a:gdLst/>
              <a:ahLst/>
              <a:cxnLst/>
              <a:rect l="l" t="t" r="r" b="b"/>
              <a:pathLst>
                <a:path w="1535" h="1201" extrusionOk="0">
                  <a:moveTo>
                    <a:pt x="768" y="0"/>
                  </a:moveTo>
                  <a:cubicBezTo>
                    <a:pt x="0" y="0"/>
                    <a:pt x="0" y="1201"/>
                    <a:pt x="768" y="1201"/>
                  </a:cubicBezTo>
                  <a:cubicBezTo>
                    <a:pt x="1535" y="1201"/>
                    <a:pt x="1535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67792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Title and Bullet 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-12063174" y="-5690732"/>
            <a:ext cx="41207488" cy="27334232"/>
            <a:chOff x="-6031587" y="-2845366"/>
            <a:chExt cx="20603744" cy="13667116"/>
          </a:xfrm>
        </p:grpSpPr>
        <p:grpSp>
          <p:nvGrpSpPr>
            <p:cNvPr id="213" name="Google Shape;213;p17"/>
            <p:cNvGrpSpPr/>
            <p:nvPr/>
          </p:nvGrpSpPr>
          <p:grpSpPr>
            <a:xfrm rot="10800000">
              <a:off x="-6031587" y="-2845366"/>
              <a:ext cx="20603744" cy="13667116"/>
              <a:chOff x="-8821262" y="-1579030"/>
              <a:chExt cx="20603744" cy="13667116"/>
            </a:xfrm>
          </p:grpSpPr>
          <p:sp>
            <p:nvSpPr>
              <p:cNvPr id="214" name="Google Shape;214;p17"/>
              <p:cNvSpPr/>
              <p:nvPr/>
            </p:nvSpPr>
            <p:spPr>
              <a:xfrm rot="8242349">
                <a:off x="-6530299" y="-262259"/>
                <a:ext cx="6461833" cy="9286805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5306" extrusionOk="0">
                    <a:moveTo>
                      <a:pt x="11149" y="0"/>
                    </a:moveTo>
                    <a:cubicBezTo>
                      <a:pt x="10566" y="0"/>
                      <a:pt x="9982" y="68"/>
                      <a:pt x="9407" y="202"/>
                    </a:cubicBezTo>
                    <a:cubicBezTo>
                      <a:pt x="7772" y="602"/>
                      <a:pt x="6338" y="1503"/>
                      <a:pt x="5171" y="2671"/>
                    </a:cubicBezTo>
                    <a:cubicBezTo>
                      <a:pt x="3269" y="4605"/>
                      <a:pt x="2435" y="6940"/>
                      <a:pt x="2602" y="9642"/>
                    </a:cubicBezTo>
                    <a:cubicBezTo>
                      <a:pt x="2802" y="12544"/>
                      <a:pt x="4170" y="14713"/>
                      <a:pt x="6838" y="16047"/>
                    </a:cubicBezTo>
                    <a:cubicBezTo>
                      <a:pt x="7005" y="16147"/>
                      <a:pt x="7272" y="16180"/>
                      <a:pt x="7406" y="16380"/>
                    </a:cubicBezTo>
                    <a:cubicBezTo>
                      <a:pt x="6071" y="16881"/>
                      <a:pt x="4937" y="17648"/>
                      <a:pt x="3903" y="18549"/>
                    </a:cubicBezTo>
                    <a:cubicBezTo>
                      <a:pt x="2068" y="20183"/>
                      <a:pt x="767" y="22151"/>
                      <a:pt x="267" y="24620"/>
                    </a:cubicBezTo>
                    <a:cubicBezTo>
                      <a:pt x="67" y="25554"/>
                      <a:pt x="0" y="26521"/>
                      <a:pt x="267" y="27455"/>
                    </a:cubicBezTo>
                    <a:cubicBezTo>
                      <a:pt x="1101" y="30557"/>
                      <a:pt x="2802" y="33026"/>
                      <a:pt x="5938" y="34226"/>
                    </a:cubicBezTo>
                    <a:cubicBezTo>
                      <a:pt x="6238" y="34360"/>
                      <a:pt x="6572" y="34493"/>
                      <a:pt x="6838" y="34627"/>
                    </a:cubicBezTo>
                    <a:cubicBezTo>
                      <a:pt x="8057" y="35049"/>
                      <a:pt x="9292" y="35306"/>
                      <a:pt x="10544" y="35306"/>
                    </a:cubicBezTo>
                    <a:cubicBezTo>
                      <a:pt x="11074" y="35306"/>
                      <a:pt x="11606" y="35260"/>
                      <a:pt x="12142" y="35160"/>
                    </a:cubicBezTo>
                    <a:cubicBezTo>
                      <a:pt x="15311" y="34560"/>
                      <a:pt x="17513" y="32659"/>
                      <a:pt x="19014" y="29890"/>
                    </a:cubicBezTo>
                    <a:cubicBezTo>
                      <a:pt x="19848" y="28356"/>
                      <a:pt x="19914" y="26721"/>
                      <a:pt x="18914" y="25187"/>
                    </a:cubicBezTo>
                    <a:cubicBezTo>
                      <a:pt x="18614" y="24720"/>
                      <a:pt x="18313" y="24286"/>
                      <a:pt x="18013" y="23786"/>
                    </a:cubicBezTo>
                    <a:cubicBezTo>
                      <a:pt x="18580" y="23619"/>
                      <a:pt x="19147" y="23552"/>
                      <a:pt x="19681" y="23319"/>
                    </a:cubicBezTo>
                    <a:cubicBezTo>
                      <a:pt x="21916" y="22218"/>
                      <a:pt x="23117" y="20283"/>
                      <a:pt x="24017" y="18115"/>
                    </a:cubicBezTo>
                    <a:cubicBezTo>
                      <a:pt x="24484" y="16847"/>
                      <a:pt x="23150" y="15413"/>
                      <a:pt x="21883" y="15313"/>
                    </a:cubicBezTo>
                    <a:cubicBezTo>
                      <a:pt x="21859" y="15311"/>
                      <a:pt x="21834" y="15310"/>
                      <a:pt x="21809" y="15310"/>
                    </a:cubicBezTo>
                    <a:cubicBezTo>
                      <a:pt x="21449" y="15310"/>
                      <a:pt x="20986" y="15524"/>
                      <a:pt x="21049" y="15680"/>
                    </a:cubicBezTo>
                    <a:cubicBezTo>
                      <a:pt x="21166" y="15974"/>
                      <a:pt x="21439" y="16086"/>
                      <a:pt x="21730" y="16086"/>
                    </a:cubicBezTo>
                    <a:cubicBezTo>
                      <a:pt x="21769" y="16086"/>
                      <a:pt x="21809" y="16084"/>
                      <a:pt x="21849" y="16080"/>
                    </a:cubicBezTo>
                    <a:cubicBezTo>
                      <a:pt x="21920" y="16062"/>
                      <a:pt x="21982" y="16054"/>
                      <a:pt x="22035" y="16054"/>
                    </a:cubicBezTo>
                    <a:cubicBezTo>
                      <a:pt x="22286" y="16054"/>
                      <a:pt x="22373" y="16233"/>
                      <a:pt x="22483" y="16480"/>
                    </a:cubicBezTo>
                    <a:cubicBezTo>
                      <a:pt x="22616" y="16847"/>
                      <a:pt x="22616" y="17181"/>
                      <a:pt x="22416" y="17515"/>
                    </a:cubicBezTo>
                    <a:cubicBezTo>
                      <a:pt x="22083" y="18115"/>
                      <a:pt x="21649" y="18649"/>
                      <a:pt x="21149" y="19116"/>
                    </a:cubicBezTo>
                    <a:cubicBezTo>
                      <a:pt x="20448" y="19783"/>
                      <a:pt x="19614" y="20250"/>
                      <a:pt x="18680" y="20583"/>
                    </a:cubicBezTo>
                    <a:cubicBezTo>
                      <a:pt x="16946" y="21150"/>
                      <a:pt x="15211" y="21851"/>
                      <a:pt x="13410" y="21984"/>
                    </a:cubicBezTo>
                    <a:cubicBezTo>
                      <a:pt x="11975" y="22051"/>
                      <a:pt x="10908" y="22885"/>
                      <a:pt x="9907" y="23786"/>
                    </a:cubicBezTo>
                    <a:cubicBezTo>
                      <a:pt x="9674" y="23986"/>
                      <a:pt x="9574" y="24253"/>
                      <a:pt x="9440" y="24486"/>
                    </a:cubicBezTo>
                    <a:cubicBezTo>
                      <a:pt x="9140" y="25187"/>
                      <a:pt x="9240" y="25754"/>
                      <a:pt x="9807" y="26221"/>
                    </a:cubicBezTo>
                    <a:cubicBezTo>
                      <a:pt x="10675" y="26988"/>
                      <a:pt x="11742" y="27355"/>
                      <a:pt x="12909" y="27422"/>
                    </a:cubicBezTo>
                    <a:cubicBezTo>
                      <a:pt x="13143" y="27422"/>
                      <a:pt x="13443" y="27355"/>
                      <a:pt x="13643" y="27255"/>
                    </a:cubicBezTo>
                    <a:cubicBezTo>
                      <a:pt x="13777" y="27188"/>
                      <a:pt x="13843" y="27121"/>
                      <a:pt x="13843" y="26988"/>
                    </a:cubicBezTo>
                    <a:cubicBezTo>
                      <a:pt x="13843" y="26855"/>
                      <a:pt x="13777" y="26788"/>
                      <a:pt x="13643" y="26688"/>
                    </a:cubicBezTo>
                    <a:cubicBezTo>
                      <a:pt x="13410" y="26588"/>
                      <a:pt x="13110" y="26488"/>
                      <a:pt x="12809" y="26488"/>
                    </a:cubicBezTo>
                    <a:cubicBezTo>
                      <a:pt x="12176" y="26454"/>
                      <a:pt x="11842" y="25987"/>
                      <a:pt x="12109" y="25387"/>
                    </a:cubicBezTo>
                    <a:cubicBezTo>
                      <a:pt x="12415" y="24622"/>
                      <a:pt x="13478" y="23661"/>
                      <a:pt x="14681" y="23661"/>
                    </a:cubicBezTo>
                    <a:cubicBezTo>
                      <a:pt x="14790" y="23661"/>
                      <a:pt x="14900" y="23669"/>
                      <a:pt x="15011" y="23686"/>
                    </a:cubicBezTo>
                    <a:cubicBezTo>
                      <a:pt x="15244" y="23719"/>
                      <a:pt x="15345" y="23819"/>
                      <a:pt x="15478" y="23986"/>
                    </a:cubicBezTo>
                    <a:cubicBezTo>
                      <a:pt x="16078" y="24820"/>
                      <a:pt x="16312" y="25720"/>
                      <a:pt x="16112" y="26688"/>
                    </a:cubicBezTo>
                    <a:cubicBezTo>
                      <a:pt x="15411" y="29857"/>
                      <a:pt x="13643" y="32025"/>
                      <a:pt x="10441" y="32859"/>
                    </a:cubicBezTo>
                    <a:cubicBezTo>
                      <a:pt x="10097" y="32945"/>
                      <a:pt x="9766" y="32989"/>
                      <a:pt x="9449" y="32989"/>
                    </a:cubicBezTo>
                    <a:cubicBezTo>
                      <a:pt x="8537" y="32989"/>
                      <a:pt x="7740" y="32626"/>
                      <a:pt x="7072" y="31858"/>
                    </a:cubicBezTo>
                    <a:cubicBezTo>
                      <a:pt x="6138" y="30791"/>
                      <a:pt x="5437" y="29556"/>
                      <a:pt x="5071" y="28189"/>
                    </a:cubicBezTo>
                    <a:cubicBezTo>
                      <a:pt x="4837" y="27355"/>
                      <a:pt x="4804" y="26488"/>
                      <a:pt x="4937" y="25654"/>
                    </a:cubicBezTo>
                    <a:cubicBezTo>
                      <a:pt x="5304" y="23219"/>
                      <a:pt x="6438" y="21184"/>
                      <a:pt x="8106" y="19449"/>
                    </a:cubicBezTo>
                    <a:cubicBezTo>
                      <a:pt x="9007" y="18449"/>
                      <a:pt x="10074" y="17681"/>
                      <a:pt x="11408" y="17348"/>
                    </a:cubicBezTo>
                    <a:cubicBezTo>
                      <a:pt x="11642" y="17281"/>
                      <a:pt x="11909" y="17181"/>
                      <a:pt x="12109" y="17048"/>
                    </a:cubicBezTo>
                    <a:cubicBezTo>
                      <a:pt x="12409" y="16914"/>
                      <a:pt x="12442" y="16614"/>
                      <a:pt x="12176" y="16347"/>
                    </a:cubicBezTo>
                    <a:cubicBezTo>
                      <a:pt x="12009" y="16147"/>
                      <a:pt x="11775" y="16013"/>
                      <a:pt x="11508" y="15947"/>
                    </a:cubicBezTo>
                    <a:cubicBezTo>
                      <a:pt x="11108" y="15813"/>
                      <a:pt x="10641" y="15647"/>
                      <a:pt x="10241" y="15480"/>
                    </a:cubicBezTo>
                    <a:cubicBezTo>
                      <a:pt x="9741" y="15280"/>
                      <a:pt x="9240" y="15013"/>
                      <a:pt x="8840" y="14612"/>
                    </a:cubicBezTo>
                    <a:cubicBezTo>
                      <a:pt x="8239" y="13845"/>
                      <a:pt x="7772" y="13011"/>
                      <a:pt x="7572" y="12044"/>
                    </a:cubicBezTo>
                    <a:cubicBezTo>
                      <a:pt x="7406" y="11277"/>
                      <a:pt x="7339" y="10476"/>
                      <a:pt x="7406" y="9709"/>
                    </a:cubicBezTo>
                    <a:cubicBezTo>
                      <a:pt x="7606" y="6774"/>
                      <a:pt x="8840" y="4338"/>
                      <a:pt x="11308" y="2637"/>
                    </a:cubicBezTo>
                    <a:cubicBezTo>
                      <a:pt x="11800" y="2290"/>
                      <a:pt x="12154" y="2062"/>
                      <a:pt x="12443" y="2062"/>
                    </a:cubicBezTo>
                    <a:cubicBezTo>
                      <a:pt x="12821" y="2062"/>
                      <a:pt x="13089" y="2451"/>
                      <a:pt x="13410" y="3471"/>
                    </a:cubicBezTo>
                    <a:cubicBezTo>
                      <a:pt x="13944" y="5306"/>
                      <a:pt x="13243" y="8208"/>
                      <a:pt x="11275" y="9509"/>
                    </a:cubicBezTo>
                    <a:cubicBezTo>
                      <a:pt x="10808" y="9809"/>
                      <a:pt x="10274" y="9942"/>
                      <a:pt x="9774" y="10176"/>
                    </a:cubicBezTo>
                    <a:cubicBezTo>
                      <a:pt x="9607" y="10276"/>
                      <a:pt x="9274" y="10176"/>
                      <a:pt x="9274" y="10510"/>
                    </a:cubicBezTo>
                    <a:cubicBezTo>
                      <a:pt x="9307" y="10776"/>
                      <a:pt x="9574" y="10876"/>
                      <a:pt x="9807" y="10943"/>
                    </a:cubicBezTo>
                    <a:cubicBezTo>
                      <a:pt x="9941" y="10977"/>
                      <a:pt x="10107" y="11010"/>
                      <a:pt x="10241" y="11043"/>
                    </a:cubicBezTo>
                    <a:cubicBezTo>
                      <a:pt x="10457" y="11111"/>
                      <a:pt x="10673" y="11135"/>
                      <a:pt x="10889" y="11135"/>
                    </a:cubicBezTo>
                    <a:cubicBezTo>
                      <a:pt x="11206" y="11135"/>
                      <a:pt x="11524" y="11083"/>
                      <a:pt x="11842" y="11043"/>
                    </a:cubicBezTo>
                    <a:cubicBezTo>
                      <a:pt x="14010" y="10843"/>
                      <a:pt x="15912" y="9609"/>
                      <a:pt x="16612" y="7374"/>
                    </a:cubicBezTo>
                    <a:cubicBezTo>
                      <a:pt x="16746" y="7007"/>
                      <a:pt x="16812" y="6640"/>
                      <a:pt x="16912" y="6273"/>
                    </a:cubicBezTo>
                    <a:cubicBezTo>
                      <a:pt x="17446" y="3671"/>
                      <a:pt x="16245" y="1503"/>
                      <a:pt x="14110" y="602"/>
                    </a:cubicBezTo>
                    <a:cubicBezTo>
                      <a:pt x="13160" y="201"/>
                      <a:pt x="12155" y="0"/>
                      <a:pt x="11149" y="0"/>
                    </a:cubicBezTo>
                    <a:close/>
                  </a:path>
                </a:pathLst>
              </a:custGeom>
              <a:solidFill>
                <a:srgbClr val="FFFFFF">
                  <a:alpha val="4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-8547182">
                <a:off x="1317245" y="-339171"/>
                <a:ext cx="7871694" cy="11187398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5306" extrusionOk="0">
                    <a:moveTo>
                      <a:pt x="11149" y="0"/>
                    </a:moveTo>
                    <a:cubicBezTo>
                      <a:pt x="10566" y="0"/>
                      <a:pt x="9982" y="68"/>
                      <a:pt x="9407" y="202"/>
                    </a:cubicBezTo>
                    <a:cubicBezTo>
                      <a:pt x="7772" y="602"/>
                      <a:pt x="6338" y="1503"/>
                      <a:pt x="5171" y="2671"/>
                    </a:cubicBezTo>
                    <a:cubicBezTo>
                      <a:pt x="3269" y="4605"/>
                      <a:pt x="2435" y="6940"/>
                      <a:pt x="2602" y="9642"/>
                    </a:cubicBezTo>
                    <a:cubicBezTo>
                      <a:pt x="2802" y="12544"/>
                      <a:pt x="4170" y="14713"/>
                      <a:pt x="6838" y="16047"/>
                    </a:cubicBezTo>
                    <a:cubicBezTo>
                      <a:pt x="7005" y="16147"/>
                      <a:pt x="7272" y="16180"/>
                      <a:pt x="7406" y="16380"/>
                    </a:cubicBezTo>
                    <a:cubicBezTo>
                      <a:pt x="6071" y="16881"/>
                      <a:pt x="4937" y="17648"/>
                      <a:pt x="3903" y="18549"/>
                    </a:cubicBezTo>
                    <a:cubicBezTo>
                      <a:pt x="2068" y="20183"/>
                      <a:pt x="767" y="22151"/>
                      <a:pt x="267" y="24620"/>
                    </a:cubicBezTo>
                    <a:cubicBezTo>
                      <a:pt x="67" y="25554"/>
                      <a:pt x="0" y="26521"/>
                      <a:pt x="267" y="27455"/>
                    </a:cubicBezTo>
                    <a:cubicBezTo>
                      <a:pt x="1101" y="30557"/>
                      <a:pt x="2802" y="33026"/>
                      <a:pt x="5938" y="34226"/>
                    </a:cubicBezTo>
                    <a:cubicBezTo>
                      <a:pt x="6238" y="34360"/>
                      <a:pt x="6572" y="34493"/>
                      <a:pt x="6838" y="34627"/>
                    </a:cubicBezTo>
                    <a:cubicBezTo>
                      <a:pt x="8057" y="35049"/>
                      <a:pt x="9292" y="35306"/>
                      <a:pt x="10544" y="35306"/>
                    </a:cubicBezTo>
                    <a:cubicBezTo>
                      <a:pt x="11074" y="35306"/>
                      <a:pt x="11606" y="35260"/>
                      <a:pt x="12142" y="35160"/>
                    </a:cubicBezTo>
                    <a:cubicBezTo>
                      <a:pt x="15311" y="34560"/>
                      <a:pt x="17513" y="32659"/>
                      <a:pt x="19014" y="29890"/>
                    </a:cubicBezTo>
                    <a:cubicBezTo>
                      <a:pt x="19848" y="28356"/>
                      <a:pt x="19914" y="26721"/>
                      <a:pt x="18914" y="25187"/>
                    </a:cubicBezTo>
                    <a:cubicBezTo>
                      <a:pt x="18614" y="24720"/>
                      <a:pt x="18313" y="24286"/>
                      <a:pt x="18013" y="23786"/>
                    </a:cubicBezTo>
                    <a:cubicBezTo>
                      <a:pt x="18580" y="23619"/>
                      <a:pt x="19147" y="23552"/>
                      <a:pt x="19681" y="23319"/>
                    </a:cubicBezTo>
                    <a:cubicBezTo>
                      <a:pt x="21916" y="22218"/>
                      <a:pt x="23117" y="20283"/>
                      <a:pt x="24017" y="18115"/>
                    </a:cubicBezTo>
                    <a:cubicBezTo>
                      <a:pt x="24484" y="16847"/>
                      <a:pt x="23150" y="15413"/>
                      <a:pt x="21883" y="15313"/>
                    </a:cubicBezTo>
                    <a:cubicBezTo>
                      <a:pt x="21859" y="15311"/>
                      <a:pt x="21834" y="15310"/>
                      <a:pt x="21809" y="15310"/>
                    </a:cubicBezTo>
                    <a:cubicBezTo>
                      <a:pt x="21449" y="15310"/>
                      <a:pt x="20986" y="15524"/>
                      <a:pt x="21049" y="15680"/>
                    </a:cubicBezTo>
                    <a:cubicBezTo>
                      <a:pt x="21166" y="15974"/>
                      <a:pt x="21439" y="16086"/>
                      <a:pt x="21730" y="16086"/>
                    </a:cubicBezTo>
                    <a:cubicBezTo>
                      <a:pt x="21769" y="16086"/>
                      <a:pt x="21809" y="16084"/>
                      <a:pt x="21849" y="16080"/>
                    </a:cubicBezTo>
                    <a:cubicBezTo>
                      <a:pt x="21920" y="16062"/>
                      <a:pt x="21982" y="16054"/>
                      <a:pt x="22035" y="16054"/>
                    </a:cubicBezTo>
                    <a:cubicBezTo>
                      <a:pt x="22286" y="16054"/>
                      <a:pt x="22373" y="16233"/>
                      <a:pt x="22483" y="16480"/>
                    </a:cubicBezTo>
                    <a:cubicBezTo>
                      <a:pt x="22616" y="16847"/>
                      <a:pt x="22616" y="17181"/>
                      <a:pt x="22416" y="17515"/>
                    </a:cubicBezTo>
                    <a:cubicBezTo>
                      <a:pt x="22083" y="18115"/>
                      <a:pt x="21649" y="18649"/>
                      <a:pt x="21149" y="19116"/>
                    </a:cubicBezTo>
                    <a:cubicBezTo>
                      <a:pt x="20448" y="19783"/>
                      <a:pt x="19614" y="20250"/>
                      <a:pt x="18680" y="20583"/>
                    </a:cubicBezTo>
                    <a:cubicBezTo>
                      <a:pt x="16946" y="21150"/>
                      <a:pt x="15211" y="21851"/>
                      <a:pt x="13410" y="21984"/>
                    </a:cubicBezTo>
                    <a:cubicBezTo>
                      <a:pt x="11975" y="22051"/>
                      <a:pt x="10908" y="22885"/>
                      <a:pt x="9907" y="23786"/>
                    </a:cubicBezTo>
                    <a:cubicBezTo>
                      <a:pt x="9674" y="23986"/>
                      <a:pt x="9574" y="24253"/>
                      <a:pt x="9440" y="24486"/>
                    </a:cubicBezTo>
                    <a:cubicBezTo>
                      <a:pt x="9140" y="25187"/>
                      <a:pt x="9240" y="25754"/>
                      <a:pt x="9807" y="26221"/>
                    </a:cubicBezTo>
                    <a:cubicBezTo>
                      <a:pt x="10675" y="26988"/>
                      <a:pt x="11742" y="27355"/>
                      <a:pt x="12909" y="27422"/>
                    </a:cubicBezTo>
                    <a:cubicBezTo>
                      <a:pt x="13143" y="27422"/>
                      <a:pt x="13443" y="27355"/>
                      <a:pt x="13643" y="27255"/>
                    </a:cubicBezTo>
                    <a:cubicBezTo>
                      <a:pt x="13777" y="27188"/>
                      <a:pt x="13843" y="27121"/>
                      <a:pt x="13843" y="26988"/>
                    </a:cubicBezTo>
                    <a:cubicBezTo>
                      <a:pt x="13843" y="26855"/>
                      <a:pt x="13777" y="26788"/>
                      <a:pt x="13643" y="26688"/>
                    </a:cubicBezTo>
                    <a:cubicBezTo>
                      <a:pt x="13410" y="26588"/>
                      <a:pt x="13110" y="26488"/>
                      <a:pt x="12809" y="26488"/>
                    </a:cubicBezTo>
                    <a:cubicBezTo>
                      <a:pt x="12176" y="26454"/>
                      <a:pt x="11842" y="25987"/>
                      <a:pt x="12109" y="25387"/>
                    </a:cubicBezTo>
                    <a:cubicBezTo>
                      <a:pt x="12415" y="24622"/>
                      <a:pt x="13478" y="23661"/>
                      <a:pt x="14681" y="23661"/>
                    </a:cubicBezTo>
                    <a:cubicBezTo>
                      <a:pt x="14790" y="23661"/>
                      <a:pt x="14900" y="23669"/>
                      <a:pt x="15011" y="23686"/>
                    </a:cubicBezTo>
                    <a:cubicBezTo>
                      <a:pt x="15244" y="23719"/>
                      <a:pt x="15345" y="23819"/>
                      <a:pt x="15478" y="23986"/>
                    </a:cubicBezTo>
                    <a:cubicBezTo>
                      <a:pt x="16078" y="24820"/>
                      <a:pt x="16312" y="25720"/>
                      <a:pt x="16112" y="26688"/>
                    </a:cubicBezTo>
                    <a:cubicBezTo>
                      <a:pt x="15411" y="29857"/>
                      <a:pt x="13643" y="32025"/>
                      <a:pt x="10441" y="32859"/>
                    </a:cubicBezTo>
                    <a:cubicBezTo>
                      <a:pt x="10097" y="32945"/>
                      <a:pt x="9766" y="32989"/>
                      <a:pt x="9449" y="32989"/>
                    </a:cubicBezTo>
                    <a:cubicBezTo>
                      <a:pt x="8537" y="32989"/>
                      <a:pt x="7740" y="32626"/>
                      <a:pt x="7072" y="31858"/>
                    </a:cubicBezTo>
                    <a:cubicBezTo>
                      <a:pt x="6138" y="30791"/>
                      <a:pt x="5437" y="29556"/>
                      <a:pt x="5071" y="28189"/>
                    </a:cubicBezTo>
                    <a:cubicBezTo>
                      <a:pt x="4837" y="27355"/>
                      <a:pt x="4804" y="26488"/>
                      <a:pt x="4937" y="25654"/>
                    </a:cubicBezTo>
                    <a:cubicBezTo>
                      <a:pt x="5304" y="23219"/>
                      <a:pt x="6438" y="21184"/>
                      <a:pt x="8106" y="19449"/>
                    </a:cubicBezTo>
                    <a:cubicBezTo>
                      <a:pt x="9007" y="18449"/>
                      <a:pt x="10074" y="17681"/>
                      <a:pt x="11408" y="17348"/>
                    </a:cubicBezTo>
                    <a:cubicBezTo>
                      <a:pt x="11642" y="17281"/>
                      <a:pt x="11909" y="17181"/>
                      <a:pt x="12109" y="17048"/>
                    </a:cubicBezTo>
                    <a:cubicBezTo>
                      <a:pt x="12409" y="16914"/>
                      <a:pt x="12442" y="16614"/>
                      <a:pt x="12176" y="16347"/>
                    </a:cubicBezTo>
                    <a:cubicBezTo>
                      <a:pt x="12009" y="16147"/>
                      <a:pt x="11775" y="16013"/>
                      <a:pt x="11508" y="15947"/>
                    </a:cubicBezTo>
                    <a:cubicBezTo>
                      <a:pt x="11108" y="15813"/>
                      <a:pt x="10641" y="15647"/>
                      <a:pt x="10241" y="15480"/>
                    </a:cubicBezTo>
                    <a:cubicBezTo>
                      <a:pt x="9741" y="15280"/>
                      <a:pt x="9240" y="15013"/>
                      <a:pt x="8840" y="14612"/>
                    </a:cubicBezTo>
                    <a:cubicBezTo>
                      <a:pt x="8239" y="13845"/>
                      <a:pt x="7772" y="13011"/>
                      <a:pt x="7572" y="12044"/>
                    </a:cubicBezTo>
                    <a:cubicBezTo>
                      <a:pt x="7406" y="11277"/>
                      <a:pt x="7339" y="10476"/>
                      <a:pt x="7406" y="9709"/>
                    </a:cubicBezTo>
                    <a:cubicBezTo>
                      <a:pt x="7606" y="6774"/>
                      <a:pt x="8840" y="4338"/>
                      <a:pt x="11308" y="2637"/>
                    </a:cubicBezTo>
                    <a:cubicBezTo>
                      <a:pt x="11800" y="2290"/>
                      <a:pt x="12154" y="2062"/>
                      <a:pt x="12443" y="2062"/>
                    </a:cubicBezTo>
                    <a:cubicBezTo>
                      <a:pt x="12821" y="2062"/>
                      <a:pt x="13089" y="2451"/>
                      <a:pt x="13410" y="3471"/>
                    </a:cubicBezTo>
                    <a:cubicBezTo>
                      <a:pt x="13944" y="5306"/>
                      <a:pt x="13243" y="8208"/>
                      <a:pt x="11275" y="9509"/>
                    </a:cubicBezTo>
                    <a:cubicBezTo>
                      <a:pt x="10808" y="9809"/>
                      <a:pt x="10274" y="9942"/>
                      <a:pt x="9774" y="10176"/>
                    </a:cubicBezTo>
                    <a:cubicBezTo>
                      <a:pt x="9607" y="10276"/>
                      <a:pt x="9274" y="10176"/>
                      <a:pt x="9274" y="10510"/>
                    </a:cubicBezTo>
                    <a:cubicBezTo>
                      <a:pt x="9307" y="10776"/>
                      <a:pt x="9574" y="10876"/>
                      <a:pt x="9807" y="10943"/>
                    </a:cubicBezTo>
                    <a:cubicBezTo>
                      <a:pt x="9941" y="10977"/>
                      <a:pt x="10107" y="11010"/>
                      <a:pt x="10241" y="11043"/>
                    </a:cubicBezTo>
                    <a:cubicBezTo>
                      <a:pt x="10457" y="11111"/>
                      <a:pt x="10673" y="11135"/>
                      <a:pt x="10889" y="11135"/>
                    </a:cubicBezTo>
                    <a:cubicBezTo>
                      <a:pt x="11206" y="11135"/>
                      <a:pt x="11524" y="11083"/>
                      <a:pt x="11842" y="11043"/>
                    </a:cubicBezTo>
                    <a:cubicBezTo>
                      <a:pt x="14010" y="10843"/>
                      <a:pt x="15912" y="9609"/>
                      <a:pt x="16612" y="7374"/>
                    </a:cubicBezTo>
                    <a:cubicBezTo>
                      <a:pt x="16746" y="7007"/>
                      <a:pt x="16812" y="6640"/>
                      <a:pt x="16912" y="6273"/>
                    </a:cubicBezTo>
                    <a:cubicBezTo>
                      <a:pt x="17446" y="3671"/>
                      <a:pt x="16245" y="1503"/>
                      <a:pt x="14110" y="602"/>
                    </a:cubicBezTo>
                    <a:cubicBezTo>
                      <a:pt x="13160" y="201"/>
                      <a:pt x="12155" y="0"/>
                      <a:pt x="11149" y="0"/>
                    </a:cubicBezTo>
                    <a:close/>
                  </a:path>
                </a:pathLst>
              </a:custGeom>
              <a:solidFill>
                <a:srgbClr val="FFFFFF">
                  <a:alpha val="4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</p:grpSp>
        <p:sp>
          <p:nvSpPr>
            <p:cNvPr id="216" name="Google Shape;216;p17"/>
            <p:cNvSpPr/>
            <p:nvPr/>
          </p:nvSpPr>
          <p:spPr>
            <a:xfrm rot="-8099938">
              <a:off x="2071346" y="3560497"/>
              <a:ext cx="2417529" cy="3435824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1207450" y="954552"/>
            <a:ext cx="6142800" cy="29808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962052" y="4665172"/>
            <a:ext cx="63702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584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 SemiBold"/>
              <a:buChar char="●"/>
              <a:defRPr/>
            </a:lvl1pPr>
            <a:lvl2pPr marL="1828800" lvl="1" indent="-635000" rtl="0"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2pPr>
            <a:lvl3pPr marL="2743200" lvl="2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3pPr>
            <a:lvl4pPr marL="3657600" lvl="3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4pPr>
            <a:lvl5pPr marL="4572000" lvl="4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5pPr>
            <a:lvl6pPr marL="5486400" lvl="5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6pPr>
            <a:lvl7pPr marL="6400800" lvl="6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7pPr>
            <a:lvl8pPr marL="7315200" lvl="7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8pPr>
            <a:lvl9pPr marL="8229600" lvl="8" indent="-635000" rtl="0">
              <a:spcBef>
                <a:spcPts val="3200"/>
              </a:spcBef>
              <a:spcAft>
                <a:spcPts val="3200"/>
              </a:spcAft>
              <a:buSzPts val="1400"/>
              <a:buFont typeface="Josefin Slab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1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8"/>
          <p:cNvGrpSpPr/>
          <p:nvPr/>
        </p:nvGrpSpPr>
        <p:grpSpPr>
          <a:xfrm>
            <a:off x="-15511871" y="-10242408"/>
            <a:ext cx="47388918" cy="32042824"/>
            <a:chOff x="-7755936" y="-5121204"/>
            <a:chExt cx="23694459" cy="16021412"/>
          </a:xfrm>
        </p:grpSpPr>
        <p:sp>
          <p:nvSpPr>
            <p:cNvPr id="221" name="Google Shape;221;p18"/>
            <p:cNvSpPr/>
            <p:nvPr/>
          </p:nvSpPr>
          <p:spPr>
            <a:xfrm rot="-8260607">
              <a:off x="-5762374" y="-3342568"/>
              <a:ext cx="8910814" cy="937108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 rot="2313627">
              <a:off x="4878403" y="-431545"/>
              <a:ext cx="9075031" cy="9543822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1568626" y="7202094"/>
            <a:ext cx="42072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2"/>
          </p:nvPr>
        </p:nvSpPr>
        <p:spPr>
          <a:xfrm>
            <a:off x="7056550" y="7202094"/>
            <a:ext cx="42072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3"/>
          </p:nvPr>
        </p:nvSpPr>
        <p:spPr>
          <a:xfrm>
            <a:off x="12561376" y="7202094"/>
            <a:ext cx="42072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15957601" y="608451"/>
            <a:ext cx="959050" cy="1188450"/>
            <a:chOff x="7944100" y="304238"/>
            <a:chExt cx="479525" cy="594225"/>
          </a:xfrm>
        </p:grpSpPr>
        <p:sp>
          <p:nvSpPr>
            <p:cNvPr id="228" name="Google Shape;228;p18"/>
            <p:cNvSpPr/>
            <p:nvPr/>
          </p:nvSpPr>
          <p:spPr>
            <a:xfrm>
              <a:off x="7944100" y="304238"/>
              <a:ext cx="307750" cy="275000"/>
            </a:xfrm>
            <a:custGeom>
              <a:avLst/>
              <a:gdLst/>
              <a:ahLst/>
              <a:cxnLst/>
              <a:rect l="l" t="t" r="r" b="b"/>
              <a:pathLst>
                <a:path w="12310" h="11000" extrusionOk="0">
                  <a:moveTo>
                    <a:pt x="11209" y="1"/>
                  </a:moveTo>
                  <a:cubicBezTo>
                    <a:pt x="10842" y="101"/>
                    <a:pt x="10542" y="301"/>
                    <a:pt x="10341" y="534"/>
                  </a:cubicBezTo>
                  <a:cubicBezTo>
                    <a:pt x="9507" y="1301"/>
                    <a:pt x="8674" y="2002"/>
                    <a:pt x="7873" y="2736"/>
                  </a:cubicBezTo>
                  <a:cubicBezTo>
                    <a:pt x="5738" y="4704"/>
                    <a:pt x="3637" y="6705"/>
                    <a:pt x="1502" y="8673"/>
                  </a:cubicBezTo>
                  <a:cubicBezTo>
                    <a:pt x="1135" y="9040"/>
                    <a:pt x="768" y="9474"/>
                    <a:pt x="368" y="9874"/>
                  </a:cubicBezTo>
                  <a:cubicBezTo>
                    <a:pt x="134" y="10174"/>
                    <a:pt x="1" y="10541"/>
                    <a:pt x="334" y="10975"/>
                  </a:cubicBezTo>
                  <a:cubicBezTo>
                    <a:pt x="445" y="10975"/>
                    <a:pt x="571" y="10945"/>
                    <a:pt x="712" y="10945"/>
                  </a:cubicBezTo>
                  <a:cubicBezTo>
                    <a:pt x="783" y="10945"/>
                    <a:pt x="857" y="10953"/>
                    <a:pt x="935" y="10975"/>
                  </a:cubicBezTo>
                  <a:cubicBezTo>
                    <a:pt x="999" y="10991"/>
                    <a:pt x="1060" y="11000"/>
                    <a:pt x="1119" y="11000"/>
                  </a:cubicBezTo>
                  <a:cubicBezTo>
                    <a:pt x="1301" y="11000"/>
                    <a:pt x="1458" y="10918"/>
                    <a:pt x="1635" y="10742"/>
                  </a:cubicBezTo>
                  <a:cubicBezTo>
                    <a:pt x="1835" y="10608"/>
                    <a:pt x="2035" y="10375"/>
                    <a:pt x="2236" y="10174"/>
                  </a:cubicBezTo>
                  <a:cubicBezTo>
                    <a:pt x="4671" y="7873"/>
                    <a:pt x="7072" y="5638"/>
                    <a:pt x="9541" y="3370"/>
                  </a:cubicBezTo>
                  <a:cubicBezTo>
                    <a:pt x="10341" y="2669"/>
                    <a:pt x="11009" y="1835"/>
                    <a:pt x="11976" y="1368"/>
                  </a:cubicBezTo>
                  <a:cubicBezTo>
                    <a:pt x="12009" y="1368"/>
                    <a:pt x="12043" y="1335"/>
                    <a:pt x="12109" y="1301"/>
                  </a:cubicBezTo>
                  <a:cubicBezTo>
                    <a:pt x="12276" y="1101"/>
                    <a:pt x="12309" y="868"/>
                    <a:pt x="12209" y="634"/>
                  </a:cubicBezTo>
                  <a:cubicBezTo>
                    <a:pt x="12143" y="367"/>
                    <a:pt x="12009" y="267"/>
                    <a:pt x="11776" y="267"/>
                  </a:cubicBezTo>
                  <a:cubicBezTo>
                    <a:pt x="11609" y="201"/>
                    <a:pt x="11442" y="101"/>
                    <a:pt x="11209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024150" y="426838"/>
              <a:ext cx="330275" cy="210525"/>
            </a:xfrm>
            <a:custGeom>
              <a:avLst/>
              <a:gdLst/>
              <a:ahLst/>
              <a:cxnLst/>
              <a:rect l="l" t="t" r="r" b="b"/>
              <a:pathLst>
                <a:path w="13211" h="8421" extrusionOk="0">
                  <a:moveTo>
                    <a:pt x="12010" y="0"/>
                  </a:moveTo>
                  <a:cubicBezTo>
                    <a:pt x="10609" y="934"/>
                    <a:pt x="9174" y="1801"/>
                    <a:pt x="7640" y="2702"/>
                  </a:cubicBezTo>
                  <a:cubicBezTo>
                    <a:pt x="5438" y="4070"/>
                    <a:pt x="3237" y="5437"/>
                    <a:pt x="1002" y="6872"/>
                  </a:cubicBezTo>
                  <a:cubicBezTo>
                    <a:pt x="802" y="7038"/>
                    <a:pt x="568" y="7205"/>
                    <a:pt x="335" y="7405"/>
                  </a:cubicBezTo>
                  <a:cubicBezTo>
                    <a:pt x="101" y="7639"/>
                    <a:pt x="1" y="7906"/>
                    <a:pt x="168" y="8239"/>
                  </a:cubicBezTo>
                  <a:cubicBezTo>
                    <a:pt x="435" y="8273"/>
                    <a:pt x="668" y="8273"/>
                    <a:pt x="902" y="8373"/>
                  </a:cubicBezTo>
                  <a:cubicBezTo>
                    <a:pt x="991" y="8406"/>
                    <a:pt x="1076" y="8421"/>
                    <a:pt x="1159" y="8421"/>
                  </a:cubicBezTo>
                  <a:cubicBezTo>
                    <a:pt x="1324" y="8421"/>
                    <a:pt x="1480" y="8362"/>
                    <a:pt x="1635" y="8273"/>
                  </a:cubicBezTo>
                  <a:cubicBezTo>
                    <a:pt x="2069" y="8072"/>
                    <a:pt x="2436" y="7806"/>
                    <a:pt x="2836" y="7572"/>
                  </a:cubicBezTo>
                  <a:cubicBezTo>
                    <a:pt x="5171" y="6138"/>
                    <a:pt x="7473" y="4703"/>
                    <a:pt x="9775" y="3236"/>
                  </a:cubicBezTo>
                  <a:cubicBezTo>
                    <a:pt x="10575" y="2735"/>
                    <a:pt x="11342" y="2268"/>
                    <a:pt x="12110" y="1768"/>
                  </a:cubicBezTo>
                  <a:cubicBezTo>
                    <a:pt x="12343" y="1601"/>
                    <a:pt x="12643" y="1401"/>
                    <a:pt x="12843" y="1201"/>
                  </a:cubicBezTo>
                  <a:cubicBezTo>
                    <a:pt x="13144" y="934"/>
                    <a:pt x="13210" y="600"/>
                    <a:pt x="12944" y="267"/>
                  </a:cubicBezTo>
                  <a:cubicBezTo>
                    <a:pt x="12677" y="167"/>
                    <a:pt x="12343" y="100"/>
                    <a:pt x="12010" y="0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65850" y="604238"/>
              <a:ext cx="357775" cy="150350"/>
            </a:xfrm>
            <a:custGeom>
              <a:avLst/>
              <a:gdLst/>
              <a:ahLst/>
              <a:cxnLst/>
              <a:rect l="l" t="t" r="r" b="b"/>
              <a:pathLst>
                <a:path w="14311" h="6014" extrusionOk="0">
                  <a:moveTo>
                    <a:pt x="13079" y="1"/>
                  </a:moveTo>
                  <a:cubicBezTo>
                    <a:pt x="12991" y="1"/>
                    <a:pt x="12900" y="17"/>
                    <a:pt x="12810" y="42"/>
                  </a:cubicBezTo>
                  <a:cubicBezTo>
                    <a:pt x="12643" y="143"/>
                    <a:pt x="12443" y="176"/>
                    <a:pt x="12210" y="276"/>
                  </a:cubicBezTo>
                  <a:cubicBezTo>
                    <a:pt x="10141" y="976"/>
                    <a:pt x="8040" y="1677"/>
                    <a:pt x="6005" y="2444"/>
                  </a:cubicBezTo>
                  <a:cubicBezTo>
                    <a:pt x="4337" y="3045"/>
                    <a:pt x="2669" y="3812"/>
                    <a:pt x="1002" y="4479"/>
                  </a:cubicBezTo>
                  <a:cubicBezTo>
                    <a:pt x="801" y="4546"/>
                    <a:pt x="601" y="4679"/>
                    <a:pt x="368" y="4813"/>
                  </a:cubicBezTo>
                  <a:cubicBezTo>
                    <a:pt x="101" y="5013"/>
                    <a:pt x="1" y="5313"/>
                    <a:pt x="101" y="5646"/>
                  </a:cubicBezTo>
                  <a:cubicBezTo>
                    <a:pt x="101" y="5713"/>
                    <a:pt x="168" y="5847"/>
                    <a:pt x="268" y="5847"/>
                  </a:cubicBezTo>
                  <a:cubicBezTo>
                    <a:pt x="568" y="5947"/>
                    <a:pt x="901" y="5980"/>
                    <a:pt x="1268" y="6013"/>
                  </a:cubicBezTo>
                  <a:cubicBezTo>
                    <a:pt x="1435" y="5980"/>
                    <a:pt x="1635" y="5880"/>
                    <a:pt x="1802" y="5780"/>
                  </a:cubicBezTo>
                  <a:cubicBezTo>
                    <a:pt x="2536" y="5446"/>
                    <a:pt x="3303" y="5113"/>
                    <a:pt x="4037" y="4813"/>
                  </a:cubicBezTo>
                  <a:cubicBezTo>
                    <a:pt x="5338" y="4312"/>
                    <a:pt x="6639" y="3778"/>
                    <a:pt x="7940" y="3311"/>
                  </a:cubicBezTo>
                  <a:cubicBezTo>
                    <a:pt x="9841" y="2678"/>
                    <a:pt x="11709" y="2044"/>
                    <a:pt x="13611" y="1443"/>
                  </a:cubicBezTo>
                  <a:cubicBezTo>
                    <a:pt x="13844" y="1343"/>
                    <a:pt x="14011" y="1210"/>
                    <a:pt x="14144" y="1010"/>
                  </a:cubicBezTo>
                  <a:cubicBezTo>
                    <a:pt x="14311" y="776"/>
                    <a:pt x="14144" y="376"/>
                    <a:pt x="13844" y="276"/>
                  </a:cubicBezTo>
                  <a:cubicBezTo>
                    <a:pt x="13711" y="209"/>
                    <a:pt x="13544" y="209"/>
                    <a:pt x="13477" y="143"/>
                  </a:cubicBezTo>
                  <a:cubicBezTo>
                    <a:pt x="13354" y="40"/>
                    <a:pt x="13219" y="1"/>
                    <a:pt x="13079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8068350" y="769563"/>
              <a:ext cx="339450" cy="128900"/>
            </a:xfrm>
            <a:custGeom>
              <a:avLst/>
              <a:gdLst/>
              <a:ahLst/>
              <a:cxnLst/>
              <a:rect l="l" t="t" r="r" b="b"/>
              <a:pathLst>
                <a:path w="13578" h="5156" extrusionOk="0">
                  <a:moveTo>
                    <a:pt x="12577" y="1"/>
                  </a:moveTo>
                  <a:cubicBezTo>
                    <a:pt x="12043" y="468"/>
                    <a:pt x="11409" y="735"/>
                    <a:pt x="10742" y="935"/>
                  </a:cubicBezTo>
                  <a:lnTo>
                    <a:pt x="8740" y="1569"/>
                  </a:lnTo>
                  <a:cubicBezTo>
                    <a:pt x="7239" y="2036"/>
                    <a:pt x="5738" y="2503"/>
                    <a:pt x="4237" y="2903"/>
                  </a:cubicBezTo>
                  <a:cubicBezTo>
                    <a:pt x="3503" y="3103"/>
                    <a:pt x="2736" y="3270"/>
                    <a:pt x="2036" y="3503"/>
                  </a:cubicBezTo>
                  <a:cubicBezTo>
                    <a:pt x="1502" y="3670"/>
                    <a:pt x="968" y="3870"/>
                    <a:pt x="401" y="4070"/>
                  </a:cubicBezTo>
                  <a:cubicBezTo>
                    <a:pt x="134" y="4204"/>
                    <a:pt x="1" y="4437"/>
                    <a:pt x="1" y="4738"/>
                  </a:cubicBezTo>
                  <a:cubicBezTo>
                    <a:pt x="374" y="5011"/>
                    <a:pt x="747" y="5155"/>
                    <a:pt x="1148" y="5155"/>
                  </a:cubicBezTo>
                  <a:cubicBezTo>
                    <a:pt x="1285" y="5155"/>
                    <a:pt x="1425" y="5138"/>
                    <a:pt x="1569" y="5104"/>
                  </a:cubicBezTo>
                  <a:cubicBezTo>
                    <a:pt x="2036" y="5038"/>
                    <a:pt x="2503" y="4938"/>
                    <a:pt x="2970" y="4838"/>
                  </a:cubicBezTo>
                  <a:cubicBezTo>
                    <a:pt x="3470" y="4704"/>
                    <a:pt x="3970" y="4537"/>
                    <a:pt x="4471" y="4404"/>
                  </a:cubicBezTo>
                  <a:cubicBezTo>
                    <a:pt x="6139" y="3937"/>
                    <a:pt x="7840" y="3503"/>
                    <a:pt x="9508" y="3003"/>
                  </a:cubicBezTo>
                  <a:cubicBezTo>
                    <a:pt x="9741" y="2903"/>
                    <a:pt x="9975" y="2836"/>
                    <a:pt x="10175" y="2736"/>
                  </a:cubicBezTo>
                  <a:cubicBezTo>
                    <a:pt x="10909" y="2436"/>
                    <a:pt x="11676" y="2236"/>
                    <a:pt x="12376" y="1936"/>
                  </a:cubicBezTo>
                  <a:cubicBezTo>
                    <a:pt x="12710" y="1835"/>
                    <a:pt x="13010" y="1569"/>
                    <a:pt x="13244" y="1335"/>
                  </a:cubicBezTo>
                  <a:cubicBezTo>
                    <a:pt x="13577" y="1035"/>
                    <a:pt x="13544" y="701"/>
                    <a:pt x="13177" y="401"/>
                  </a:cubicBezTo>
                  <a:cubicBezTo>
                    <a:pt x="13010" y="268"/>
                    <a:pt x="12843" y="168"/>
                    <a:pt x="12577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32" name="Google Shape;232;p18"/>
          <p:cNvGrpSpPr/>
          <p:nvPr/>
        </p:nvGrpSpPr>
        <p:grpSpPr>
          <a:xfrm rot="-9286048">
            <a:off x="1350521" y="1358329"/>
            <a:ext cx="959066" cy="1188470"/>
            <a:chOff x="7944100" y="304238"/>
            <a:chExt cx="479525" cy="594225"/>
          </a:xfrm>
        </p:grpSpPr>
        <p:sp>
          <p:nvSpPr>
            <p:cNvPr id="233" name="Google Shape;233;p18"/>
            <p:cNvSpPr/>
            <p:nvPr/>
          </p:nvSpPr>
          <p:spPr>
            <a:xfrm>
              <a:off x="7944100" y="304238"/>
              <a:ext cx="307750" cy="275000"/>
            </a:xfrm>
            <a:custGeom>
              <a:avLst/>
              <a:gdLst/>
              <a:ahLst/>
              <a:cxnLst/>
              <a:rect l="l" t="t" r="r" b="b"/>
              <a:pathLst>
                <a:path w="12310" h="11000" extrusionOk="0">
                  <a:moveTo>
                    <a:pt x="11209" y="1"/>
                  </a:moveTo>
                  <a:cubicBezTo>
                    <a:pt x="10842" y="101"/>
                    <a:pt x="10542" y="301"/>
                    <a:pt x="10341" y="534"/>
                  </a:cubicBezTo>
                  <a:cubicBezTo>
                    <a:pt x="9507" y="1301"/>
                    <a:pt x="8674" y="2002"/>
                    <a:pt x="7873" y="2736"/>
                  </a:cubicBezTo>
                  <a:cubicBezTo>
                    <a:pt x="5738" y="4704"/>
                    <a:pt x="3637" y="6705"/>
                    <a:pt x="1502" y="8673"/>
                  </a:cubicBezTo>
                  <a:cubicBezTo>
                    <a:pt x="1135" y="9040"/>
                    <a:pt x="768" y="9474"/>
                    <a:pt x="368" y="9874"/>
                  </a:cubicBezTo>
                  <a:cubicBezTo>
                    <a:pt x="134" y="10174"/>
                    <a:pt x="1" y="10541"/>
                    <a:pt x="334" y="10975"/>
                  </a:cubicBezTo>
                  <a:cubicBezTo>
                    <a:pt x="445" y="10975"/>
                    <a:pt x="571" y="10945"/>
                    <a:pt x="712" y="10945"/>
                  </a:cubicBezTo>
                  <a:cubicBezTo>
                    <a:pt x="783" y="10945"/>
                    <a:pt x="857" y="10953"/>
                    <a:pt x="935" y="10975"/>
                  </a:cubicBezTo>
                  <a:cubicBezTo>
                    <a:pt x="999" y="10991"/>
                    <a:pt x="1060" y="11000"/>
                    <a:pt x="1119" y="11000"/>
                  </a:cubicBezTo>
                  <a:cubicBezTo>
                    <a:pt x="1301" y="11000"/>
                    <a:pt x="1458" y="10918"/>
                    <a:pt x="1635" y="10742"/>
                  </a:cubicBezTo>
                  <a:cubicBezTo>
                    <a:pt x="1835" y="10608"/>
                    <a:pt x="2035" y="10375"/>
                    <a:pt x="2236" y="10174"/>
                  </a:cubicBezTo>
                  <a:cubicBezTo>
                    <a:pt x="4671" y="7873"/>
                    <a:pt x="7072" y="5638"/>
                    <a:pt x="9541" y="3370"/>
                  </a:cubicBezTo>
                  <a:cubicBezTo>
                    <a:pt x="10341" y="2669"/>
                    <a:pt x="11009" y="1835"/>
                    <a:pt x="11976" y="1368"/>
                  </a:cubicBezTo>
                  <a:cubicBezTo>
                    <a:pt x="12009" y="1368"/>
                    <a:pt x="12043" y="1335"/>
                    <a:pt x="12109" y="1301"/>
                  </a:cubicBezTo>
                  <a:cubicBezTo>
                    <a:pt x="12276" y="1101"/>
                    <a:pt x="12309" y="868"/>
                    <a:pt x="12209" y="634"/>
                  </a:cubicBezTo>
                  <a:cubicBezTo>
                    <a:pt x="12143" y="367"/>
                    <a:pt x="12009" y="267"/>
                    <a:pt x="11776" y="267"/>
                  </a:cubicBezTo>
                  <a:cubicBezTo>
                    <a:pt x="11609" y="201"/>
                    <a:pt x="11442" y="101"/>
                    <a:pt x="11209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024150" y="426838"/>
              <a:ext cx="330275" cy="210525"/>
            </a:xfrm>
            <a:custGeom>
              <a:avLst/>
              <a:gdLst/>
              <a:ahLst/>
              <a:cxnLst/>
              <a:rect l="l" t="t" r="r" b="b"/>
              <a:pathLst>
                <a:path w="13211" h="8421" extrusionOk="0">
                  <a:moveTo>
                    <a:pt x="12010" y="0"/>
                  </a:moveTo>
                  <a:cubicBezTo>
                    <a:pt x="10609" y="934"/>
                    <a:pt x="9174" y="1801"/>
                    <a:pt x="7640" y="2702"/>
                  </a:cubicBezTo>
                  <a:cubicBezTo>
                    <a:pt x="5438" y="4070"/>
                    <a:pt x="3237" y="5437"/>
                    <a:pt x="1002" y="6872"/>
                  </a:cubicBezTo>
                  <a:cubicBezTo>
                    <a:pt x="802" y="7038"/>
                    <a:pt x="568" y="7205"/>
                    <a:pt x="335" y="7405"/>
                  </a:cubicBezTo>
                  <a:cubicBezTo>
                    <a:pt x="101" y="7639"/>
                    <a:pt x="1" y="7906"/>
                    <a:pt x="168" y="8239"/>
                  </a:cubicBezTo>
                  <a:cubicBezTo>
                    <a:pt x="435" y="8273"/>
                    <a:pt x="668" y="8273"/>
                    <a:pt x="902" y="8373"/>
                  </a:cubicBezTo>
                  <a:cubicBezTo>
                    <a:pt x="991" y="8406"/>
                    <a:pt x="1076" y="8421"/>
                    <a:pt x="1159" y="8421"/>
                  </a:cubicBezTo>
                  <a:cubicBezTo>
                    <a:pt x="1324" y="8421"/>
                    <a:pt x="1480" y="8362"/>
                    <a:pt x="1635" y="8273"/>
                  </a:cubicBezTo>
                  <a:cubicBezTo>
                    <a:pt x="2069" y="8072"/>
                    <a:pt x="2436" y="7806"/>
                    <a:pt x="2836" y="7572"/>
                  </a:cubicBezTo>
                  <a:cubicBezTo>
                    <a:pt x="5171" y="6138"/>
                    <a:pt x="7473" y="4703"/>
                    <a:pt x="9775" y="3236"/>
                  </a:cubicBezTo>
                  <a:cubicBezTo>
                    <a:pt x="10575" y="2735"/>
                    <a:pt x="11342" y="2268"/>
                    <a:pt x="12110" y="1768"/>
                  </a:cubicBezTo>
                  <a:cubicBezTo>
                    <a:pt x="12343" y="1601"/>
                    <a:pt x="12643" y="1401"/>
                    <a:pt x="12843" y="1201"/>
                  </a:cubicBezTo>
                  <a:cubicBezTo>
                    <a:pt x="13144" y="934"/>
                    <a:pt x="13210" y="600"/>
                    <a:pt x="12944" y="267"/>
                  </a:cubicBezTo>
                  <a:cubicBezTo>
                    <a:pt x="12677" y="167"/>
                    <a:pt x="12343" y="100"/>
                    <a:pt x="12010" y="0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065850" y="604238"/>
              <a:ext cx="357775" cy="150350"/>
            </a:xfrm>
            <a:custGeom>
              <a:avLst/>
              <a:gdLst/>
              <a:ahLst/>
              <a:cxnLst/>
              <a:rect l="l" t="t" r="r" b="b"/>
              <a:pathLst>
                <a:path w="14311" h="6014" extrusionOk="0">
                  <a:moveTo>
                    <a:pt x="13079" y="1"/>
                  </a:moveTo>
                  <a:cubicBezTo>
                    <a:pt x="12991" y="1"/>
                    <a:pt x="12900" y="17"/>
                    <a:pt x="12810" y="42"/>
                  </a:cubicBezTo>
                  <a:cubicBezTo>
                    <a:pt x="12643" y="143"/>
                    <a:pt x="12443" y="176"/>
                    <a:pt x="12210" y="276"/>
                  </a:cubicBezTo>
                  <a:cubicBezTo>
                    <a:pt x="10141" y="976"/>
                    <a:pt x="8040" y="1677"/>
                    <a:pt x="6005" y="2444"/>
                  </a:cubicBezTo>
                  <a:cubicBezTo>
                    <a:pt x="4337" y="3045"/>
                    <a:pt x="2669" y="3812"/>
                    <a:pt x="1002" y="4479"/>
                  </a:cubicBezTo>
                  <a:cubicBezTo>
                    <a:pt x="801" y="4546"/>
                    <a:pt x="601" y="4679"/>
                    <a:pt x="368" y="4813"/>
                  </a:cubicBezTo>
                  <a:cubicBezTo>
                    <a:pt x="101" y="5013"/>
                    <a:pt x="1" y="5313"/>
                    <a:pt x="101" y="5646"/>
                  </a:cubicBezTo>
                  <a:cubicBezTo>
                    <a:pt x="101" y="5713"/>
                    <a:pt x="168" y="5847"/>
                    <a:pt x="268" y="5847"/>
                  </a:cubicBezTo>
                  <a:cubicBezTo>
                    <a:pt x="568" y="5947"/>
                    <a:pt x="901" y="5980"/>
                    <a:pt x="1268" y="6013"/>
                  </a:cubicBezTo>
                  <a:cubicBezTo>
                    <a:pt x="1435" y="5980"/>
                    <a:pt x="1635" y="5880"/>
                    <a:pt x="1802" y="5780"/>
                  </a:cubicBezTo>
                  <a:cubicBezTo>
                    <a:pt x="2536" y="5446"/>
                    <a:pt x="3303" y="5113"/>
                    <a:pt x="4037" y="4813"/>
                  </a:cubicBezTo>
                  <a:cubicBezTo>
                    <a:pt x="5338" y="4312"/>
                    <a:pt x="6639" y="3778"/>
                    <a:pt x="7940" y="3311"/>
                  </a:cubicBezTo>
                  <a:cubicBezTo>
                    <a:pt x="9841" y="2678"/>
                    <a:pt x="11709" y="2044"/>
                    <a:pt x="13611" y="1443"/>
                  </a:cubicBezTo>
                  <a:cubicBezTo>
                    <a:pt x="13844" y="1343"/>
                    <a:pt x="14011" y="1210"/>
                    <a:pt x="14144" y="1010"/>
                  </a:cubicBezTo>
                  <a:cubicBezTo>
                    <a:pt x="14311" y="776"/>
                    <a:pt x="14144" y="376"/>
                    <a:pt x="13844" y="276"/>
                  </a:cubicBezTo>
                  <a:cubicBezTo>
                    <a:pt x="13711" y="209"/>
                    <a:pt x="13544" y="209"/>
                    <a:pt x="13477" y="143"/>
                  </a:cubicBezTo>
                  <a:cubicBezTo>
                    <a:pt x="13354" y="40"/>
                    <a:pt x="13219" y="1"/>
                    <a:pt x="13079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068350" y="769563"/>
              <a:ext cx="339450" cy="128900"/>
            </a:xfrm>
            <a:custGeom>
              <a:avLst/>
              <a:gdLst/>
              <a:ahLst/>
              <a:cxnLst/>
              <a:rect l="l" t="t" r="r" b="b"/>
              <a:pathLst>
                <a:path w="13578" h="5156" extrusionOk="0">
                  <a:moveTo>
                    <a:pt x="12577" y="1"/>
                  </a:moveTo>
                  <a:cubicBezTo>
                    <a:pt x="12043" y="468"/>
                    <a:pt x="11409" y="735"/>
                    <a:pt x="10742" y="935"/>
                  </a:cubicBezTo>
                  <a:lnTo>
                    <a:pt x="8740" y="1569"/>
                  </a:lnTo>
                  <a:cubicBezTo>
                    <a:pt x="7239" y="2036"/>
                    <a:pt x="5738" y="2503"/>
                    <a:pt x="4237" y="2903"/>
                  </a:cubicBezTo>
                  <a:cubicBezTo>
                    <a:pt x="3503" y="3103"/>
                    <a:pt x="2736" y="3270"/>
                    <a:pt x="2036" y="3503"/>
                  </a:cubicBezTo>
                  <a:cubicBezTo>
                    <a:pt x="1502" y="3670"/>
                    <a:pt x="968" y="3870"/>
                    <a:pt x="401" y="4070"/>
                  </a:cubicBezTo>
                  <a:cubicBezTo>
                    <a:pt x="134" y="4204"/>
                    <a:pt x="1" y="4437"/>
                    <a:pt x="1" y="4738"/>
                  </a:cubicBezTo>
                  <a:cubicBezTo>
                    <a:pt x="374" y="5011"/>
                    <a:pt x="747" y="5155"/>
                    <a:pt x="1148" y="5155"/>
                  </a:cubicBezTo>
                  <a:cubicBezTo>
                    <a:pt x="1285" y="5155"/>
                    <a:pt x="1425" y="5138"/>
                    <a:pt x="1569" y="5104"/>
                  </a:cubicBezTo>
                  <a:cubicBezTo>
                    <a:pt x="2036" y="5038"/>
                    <a:pt x="2503" y="4938"/>
                    <a:pt x="2970" y="4838"/>
                  </a:cubicBezTo>
                  <a:cubicBezTo>
                    <a:pt x="3470" y="4704"/>
                    <a:pt x="3970" y="4537"/>
                    <a:pt x="4471" y="4404"/>
                  </a:cubicBezTo>
                  <a:cubicBezTo>
                    <a:pt x="6139" y="3937"/>
                    <a:pt x="7840" y="3503"/>
                    <a:pt x="9508" y="3003"/>
                  </a:cubicBezTo>
                  <a:cubicBezTo>
                    <a:pt x="9741" y="2903"/>
                    <a:pt x="9975" y="2836"/>
                    <a:pt x="10175" y="2736"/>
                  </a:cubicBezTo>
                  <a:cubicBezTo>
                    <a:pt x="10909" y="2436"/>
                    <a:pt x="11676" y="2236"/>
                    <a:pt x="12376" y="1936"/>
                  </a:cubicBezTo>
                  <a:cubicBezTo>
                    <a:pt x="12710" y="1835"/>
                    <a:pt x="13010" y="1569"/>
                    <a:pt x="13244" y="1335"/>
                  </a:cubicBezTo>
                  <a:cubicBezTo>
                    <a:pt x="13577" y="1035"/>
                    <a:pt x="13544" y="701"/>
                    <a:pt x="13177" y="401"/>
                  </a:cubicBezTo>
                  <a:cubicBezTo>
                    <a:pt x="13010" y="268"/>
                    <a:pt x="12843" y="168"/>
                    <a:pt x="12577" y="1"/>
                  </a:cubicBezTo>
                  <a:close/>
                </a:path>
              </a:pathLst>
            </a:custGeom>
            <a:solidFill>
              <a:srgbClr val="FACD2F"/>
            </a:solidFill>
            <a:ln>
              <a:noFill/>
            </a:ln>
            <a:effectLst>
              <a:outerShdw dist="47625" dir="318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37" name="Google Shape;237;p18"/>
          <p:cNvSpPr txBox="1">
            <a:spLocks noGrp="1"/>
          </p:cNvSpPr>
          <p:nvPr>
            <p:ph type="title" idx="4"/>
          </p:nvPr>
        </p:nvSpPr>
        <p:spPr>
          <a:xfrm>
            <a:off x="1785550" y="6367474"/>
            <a:ext cx="37734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 idx="5"/>
          </p:nvPr>
        </p:nvSpPr>
        <p:spPr>
          <a:xfrm>
            <a:off x="7257300" y="6367474"/>
            <a:ext cx="37734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6"/>
          </p:nvPr>
        </p:nvSpPr>
        <p:spPr>
          <a:xfrm>
            <a:off x="12778276" y="6367474"/>
            <a:ext cx="37734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340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9"/>
          <p:cNvGrpSpPr/>
          <p:nvPr/>
        </p:nvGrpSpPr>
        <p:grpSpPr>
          <a:xfrm rot="5400000">
            <a:off x="-4338220" y="-11958327"/>
            <a:ext cx="31147576" cy="34373810"/>
            <a:chOff x="-4166717" y="-2337550"/>
            <a:chExt cx="15573788" cy="17186905"/>
          </a:xfrm>
        </p:grpSpPr>
        <p:sp>
          <p:nvSpPr>
            <p:cNvPr id="242" name="Google Shape;242;p19"/>
            <p:cNvSpPr/>
            <p:nvPr/>
          </p:nvSpPr>
          <p:spPr>
            <a:xfrm rot="5553846">
              <a:off x="-2418992" y="1924993"/>
              <a:ext cx="3437758" cy="6786210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 rot="-1243597" flipH="1">
              <a:off x="1119521" y="-1454256"/>
              <a:ext cx="7811623" cy="1542031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1209600" y="3939376"/>
            <a:ext cx="7934400" cy="5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55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Barlow"/>
              <a:buChar char="●"/>
              <a:defRPr sz="2400"/>
            </a:lvl1pPr>
            <a:lvl2pPr marL="1828800" lvl="1" indent="-635000" rtl="0"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2pPr>
            <a:lvl3pPr marL="2743200" lvl="2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3pPr>
            <a:lvl4pPr marL="3657600" lvl="3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4pPr>
            <a:lvl5pPr marL="4572000" lvl="4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5pPr>
            <a:lvl6pPr marL="5486400" lvl="5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6pPr>
            <a:lvl7pPr marL="6400800" lvl="6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7pPr>
            <a:lvl8pPr marL="7315200" lvl="7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8pPr>
            <a:lvl9pPr marL="8229600" lvl="8" indent="-635000" rtl="0">
              <a:spcBef>
                <a:spcPts val="3200"/>
              </a:spcBef>
              <a:spcAft>
                <a:spcPts val="3200"/>
              </a:spcAft>
              <a:buSzPts val="1400"/>
              <a:buFont typeface="Josefin Slab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2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2"/>
          </p:nvPr>
        </p:nvSpPr>
        <p:spPr>
          <a:xfrm>
            <a:off x="9144000" y="4984602"/>
            <a:ext cx="7934400" cy="4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8800" lvl="1" indent="-635000" rtl="0"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2pPr>
            <a:lvl3pPr marL="2743200" lvl="2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3pPr>
            <a:lvl4pPr marL="3657600" lvl="3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4pPr>
            <a:lvl5pPr marL="4572000" lvl="4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5pPr>
            <a:lvl6pPr marL="5486400" lvl="5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6pPr>
            <a:lvl7pPr marL="6400800" lvl="6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7pPr>
            <a:lvl8pPr marL="7315200" lvl="7" indent="-635000" rtl="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8pPr>
            <a:lvl9pPr marL="8229600" lvl="8" indent="-635000" rtl="0">
              <a:spcBef>
                <a:spcPts val="3200"/>
              </a:spcBef>
              <a:spcAft>
                <a:spcPts val="3200"/>
              </a:spcAft>
              <a:buSzPts val="1400"/>
              <a:buFont typeface="Josefin Slab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735336" y="1089595"/>
            <a:ext cx="1409324" cy="1400610"/>
            <a:chOff x="392293" y="642747"/>
            <a:chExt cx="704662" cy="700305"/>
          </a:xfrm>
        </p:grpSpPr>
        <p:grpSp>
          <p:nvGrpSpPr>
            <p:cNvPr id="248" name="Google Shape;248;p19"/>
            <p:cNvGrpSpPr/>
            <p:nvPr/>
          </p:nvGrpSpPr>
          <p:grpSpPr>
            <a:xfrm rot="-636588">
              <a:off x="421378" y="918174"/>
              <a:ext cx="647190" cy="368448"/>
              <a:chOff x="1576966" y="2055865"/>
              <a:chExt cx="647259" cy="368487"/>
            </a:xfrm>
          </p:grpSpPr>
          <p:sp>
            <p:nvSpPr>
              <p:cNvPr id="249" name="Google Shape;249;p19"/>
              <p:cNvSpPr/>
              <p:nvPr/>
            </p:nvSpPr>
            <p:spPr>
              <a:xfrm rot="-5400000">
                <a:off x="1827220" y="1805611"/>
                <a:ext cx="146750" cy="647259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9882" extrusionOk="0">
                    <a:moveTo>
                      <a:pt x="4837" y="1"/>
                    </a:moveTo>
                    <a:cubicBezTo>
                      <a:pt x="4304" y="401"/>
                      <a:pt x="4137" y="968"/>
                      <a:pt x="4004" y="1469"/>
                    </a:cubicBezTo>
                    <a:cubicBezTo>
                      <a:pt x="3537" y="3270"/>
                      <a:pt x="3103" y="5105"/>
                      <a:pt x="2636" y="6939"/>
                    </a:cubicBezTo>
                    <a:cubicBezTo>
                      <a:pt x="2102" y="8974"/>
                      <a:pt x="1602" y="11042"/>
                      <a:pt x="1135" y="13077"/>
                    </a:cubicBezTo>
                    <a:cubicBezTo>
                      <a:pt x="801" y="14578"/>
                      <a:pt x="501" y="16046"/>
                      <a:pt x="201" y="17547"/>
                    </a:cubicBezTo>
                    <a:cubicBezTo>
                      <a:pt x="101" y="18047"/>
                      <a:pt x="34" y="18514"/>
                      <a:pt x="1" y="18981"/>
                    </a:cubicBezTo>
                    <a:cubicBezTo>
                      <a:pt x="1" y="19382"/>
                      <a:pt x="134" y="19682"/>
                      <a:pt x="501" y="19882"/>
                    </a:cubicBezTo>
                    <a:cubicBezTo>
                      <a:pt x="868" y="19682"/>
                      <a:pt x="1202" y="19482"/>
                      <a:pt x="1535" y="19281"/>
                    </a:cubicBezTo>
                    <a:cubicBezTo>
                      <a:pt x="1602" y="19148"/>
                      <a:pt x="1602" y="19015"/>
                      <a:pt x="1635" y="18881"/>
                    </a:cubicBezTo>
                    <a:cubicBezTo>
                      <a:pt x="1935" y="17480"/>
                      <a:pt x="2136" y="16012"/>
                      <a:pt x="2469" y="14611"/>
                    </a:cubicBezTo>
                    <a:cubicBezTo>
                      <a:pt x="3436" y="10475"/>
                      <a:pt x="4471" y="6372"/>
                      <a:pt x="5471" y="2269"/>
                    </a:cubicBezTo>
                    <a:cubicBezTo>
                      <a:pt x="5571" y="1769"/>
                      <a:pt x="5671" y="1202"/>
                      <a:pt x="5771" y="701"/>
                    </a:cubicBezTo>
                    <a:cubicBezTo>
                      <a:pt x="5805" y="468"/>
                      <a:pt x="5771" y="201"/>
                      <a:pt x="5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504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 rot="-5790098">
                <a:off x="1875314" y="2045777"/>
                <a:ext cx="51470" cy="634222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9482" extrusionOk="0">
                    <a:moveTo>
                      <a:pt x="1135" y="1"/>
                    </a:moveTo>
                    <a:cubicBezTo>
                      <a:pt x="835" y="1"/>
                      <a:pt x="568" y="34"/>
                      <a:pt x="334" y="34"/>
                    </a:cubicBezTo>
                    <a:cubicBezTo>
                      <a:pt x="134" y="234"/>
                      <a:pt x="68" y="501"/>
                      <a:pt x="1" y="835"/>
                    </a:cubicBezTo>
                    <a:cubicBezTo>
                      <a:pt x="1" y="1068"/>
                      <a:pt x="34" y="1368"/>
                      <a:pt x="34" y="1635"/>
                    </a:cubicBezTo>
                    <a:cubicBezTo>
                      <a:pt x="68" y="2169"/>
                      <a:pt x="168" y="2736"/>
                      <a:pt x="168" y="3337"/>
                    </a:cubicBezTo>
                    <a:cubicBezTo>
                      <a:pt x="234" y="6972"/>
                      <a:pt x="334" y="10575"/>
                      <a:pt x="368" y="14211"/>
                    </a:cubicBezTo>
                    <a:cubicBezTo>
                      <a:pt x="401" y="15679"/>
                      <a:pt x="501" y="17146"/>
                      <a:pt x="334" y="18581"/>
                    </a:cubicBezTo>
                    <a:lnTo>
                      <a:pt x="334" y="18981"/>
                    </a:lnTo>
                    <a:cubicBezTo>
                      <a:pt x="368" y="19181"/>
                      <a:pt x="401" y="19381"/>
                      <a:pt x="701" y="19481"/>
                    </a:cubicBezTo>
                    <a:cubicBezTo>
                      <a:pt x="1002" y="19348"/>
                      <a:pt x="1368" y="19215"/>
                      <a:pt x="1702" y="19081"/>
                    </a:cubicBezTo>
                    <a:cubicBezTo>
                      <a:pt x="1902" y="18814"/>
                      <a:pt x="1869" y="18514"/>
                      <a:pt x="1902" y="18214"/>
                    </a:cubicBezTo>
                    <a:cubicBezTo>
                      <a:pt x="2036" y="17013"/>
                      <a:pt x="2002" y="15745"/>
                      <a:pt x="1936" y="14545"/>
                    </a:cubicBezTo>
                    <a:cubicBezTo>
                      <a:pt x="1902" y="12743"/>
                      <a:pt x="1902" y="10909"/>
                      <a:pt x="1869" y="9141"/>
                    </a:cubicBezTo>
                    <a:cubicBezTo>
                      <a:pt x="1869" y="7339"/>
                      <a:pt x="1835" y="5571"/>
                      <a:pt x="1802" y="3804"/>
                    </a:cubicBezTo>
                    <a:cubicBezTo>
                      <a:pt x="1802" y="2836"/>
                      <a:pt x="1735" y="1869"/>
                      <a:pt x="1635" y="935"/>
                    </a:cubicBezTo>
                    <a:cubicBezTo>
                      <a:pt x="1569" y="535"/>
                      <a:pt x="1469" y="20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504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</p:grpSp>
        <p:sp>
          <p:nvSpPr>
            <p:cNvPr id="251" name="Google Shape;251;p19"/>
            <p:cNvSpPr/>
            <p:nvPr/>
          </p:nvSpPr>
          <p:spPr>
            <a:xfrm rot="-5175814">
              <a:off x="646630" y="413401"/>
              <a:ext cx="146758" cy="647237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10800000">
            <a:off x="16143336" y="1089595"/>
            <a:ext cx="1409324" cy="1400610"/>
            <a:chOff x="392293" y="642747"/>
            <a:chExt cx="704662" cy="700305"/>
          </a:xfrm>
        </p:grpSpPr>
        <p:grpSp>
          <p:nvGrpSpPr>
            <p:cNvPr id="253" name="Google Shape;253;p19"/>
            <p:cNvGrpSpPr/>
            <p:nvPr/>
          </p:nvGrpSpPr>
          <p:grpSpPr>
            <a:xfrm rot="-636588">
              <a:off x="421378" y="918174"/>
              <a:ext cx="647190" cy="368448"/>
              <a:chOff x="1576966" y="2055865"/>
              <a:chExt cx="647259" cy="368487"/>
            </a:xfrm>
          </p:grpSpPr>
          <p:sp>
            <p:nvSpPr>
              <p:cNvPr id="254" name="Google Shape;254;p19"/>
              <p:cNvSpPr/>
              <p:nvPr/>
            </p:nvSpPr>
            <p:spPr>
              <a:xfrm rot="-5400000">
                <a:off x="1827220" y="1805611"/>
                <a:ext cx="146750" cy="647259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9882" extrusionOk="0">
                    <a:moveTo>
                      <a:pt x="4837" y="1"/>
                    </a:moveTo>
                    <a:cubicBezTo>
                      <a:pt x="4304" y="401"/>
                      <a:pt x="4137" y="968"/>
                      <a:pt x="4004" y="1469"/>
                    </a:cubicBezTo>
                    <a:cubicBezTo>
                      <a:pt x="3537" y="3270"/>
                      <a:pt x="3103" y="5105"/>
                      <a:pt x="2636" y="6939"/>
                    </a:cubicBezTo>
                    <a:cubicBezTo>
                      <a:pt x="2102" y="8974"/>
                      <a:pt x="1602" y="11042"/>
                      <a:pt x="1135" y="13077"/>
                    </a:cubicBezTo>
                    <a:cubicBezTo>
                      <a:pt x="801" y="14578"/>
                      <a:pt x="501" y="16046"/>
                      <a:pt x="201" y="17547"/>
                    </a:cubicBezTo>
                    <a:cubicBezTo>
                      <a:pt x="101" y="18047"/>
                      <a:pt x="34" y="18514"/>
                      <a:pt x="1" y="18981"/>
                    </a:cubicBezTo>
                    <a:cubicBezTo>
                      <a:pt x="1" y="19382"/>
                      <a:pt x="134" y="19682"/>
                      <a:pt x="501" y="19882"/>
                    </a:cubicBezTo>
                    <a:cubicBezTo>
                      <a:pt x="868" y="19682"/>
                      <a:pt x="1202" y="19482"/>
                      <a:pt x="1535" y="19281"/>
                    </a:cubicBezTo>
                    <a:cubicBezTo>
                      <a:pt x="1602" y="19148"/>
                      <a:pt x="1602" y="19015"/>
                      <a:pt x="1635" y="18881"/>
                    </a:cubicBezTo>
                    <a:cubicBezTo>
                      <a:pt x="1935" y="17480"/>
                      <a:pt x="2136" y="16012"/>
                      <a:pt x="2469" y="14611"/>
                    </a:cubicBezTo>
                    <a:cubicBezTo>
                      <a:pt x="3436" y="10475"/>
                      <a:pt x="4471" y="6372"/>
                      <a:pt x="5471" y="2269"/>
                    </a:cubicBezTo>
                    <a:cubicBezTo>
                      <a:pt x="5571" y="1769"/>
                      <a:pt x="5671" y="1202"/>
                      <a:pt x="5771" y="701"/>
                    </a:cubicBezTo>
                    <a:cubicBezTo>
                      <a:pt x="5805" y="468"/>
                      <a:pt x="5771" y="201"/>
                      <a:pt x="5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504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-5790098">
                <a:off x="1875314" y="2045777"/>
                <a:ext cx="51470" cy="634222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9482" extrusionOk="0">
                    <a:moveTo>
                      <a:pt x="1135" y="1"/>
                    </a:moveTo>
                    <a:cubicBezTo>
                      <a:pt x="835" y="1"/>
                      <a:pt x="568" y="34"/>
                      <a:pt x="334" y="34"/>
                    </a:cubicBezTo>
                    <a:cubicBezTo>
                      <a:pt x="134" y="234"/>
                      <a:pt x="68" y="501"/>
                      <a:pt x="1" y="835"/>
                    </a:cubicBezTo>
                    <a:cubicBezTo>
                      <a:pt x="1" y="1068"/>
                      <a:pt x="34" y="1368"/>
                      <a:pt x="34" y="1635"/>
                    </a:cubicBezTo>
                    <a:cubicBezTo>
                      <a:pt x="68" y="2169"/>
                      <a:pt x="168" y="2736"/>
                      <a:pt x="168" y="3337"/>
                    </a:cubicBezTo>
                    <a:cubicBezTo>
                      <a:pt x="234" y="6972"/>
                      <a:pt x="334" y="10575"/>
                      <a:pt x="368" y="14211"/>
                    </a:cubicBezTo>
                    <a:cubicBezTo>
                      <a:pt x="401" y="15679"/>
                      <a:pt x="501" y="17146"/>
                      <a:pt x="334" y="18581"/>
                    </a:cubicBezTo>
                    <a:lnTo>
                      <a:pt x="334" y="18981"/>
                    </a:lnTo>
                    <a:cubicBezTo>
                      <a:pt x="368" y="19181"/>
                      <a:pt x="401" y="19381"/>
                      <a:pt x="701" y="19481"/>
                    </a:cubicBezTo>
                    <a:cubicBezTo>
                      <a:pt x="1002" y="19348"/>
                      <a:pt x="1368" y="19215"/>
                      <a:pt x="1702" y="19081"/>
                    </a:cubicBezTo>
                    <a:cubicBezTo>
                      <a:pt x="1902" y="18814"/>
                      <a:pt x="1869" y="18514"/>
                      <a:pt x="1902" y="18214"/>
                    </a:cubicBezTo>
                    <a:cubicBezTo>
                      <a:pt x="2036" y="17013"/>
                      <a:pt x="2002" y="15745"/>
                      <a:pt x="1936" y="14545"/>
                    </a:cubicBezTo>
                    <a:cubicBezTo>
                      <a:pt x="1902" y="12743"/>
                      <a:pt x="1902" y="10909"/>
                      <a:pt x="1869" y="9141"/>
                    </a:cubicBezTo>
                    <a:cubicBezTo>
                      <a:pt x="1869" y="7339"/>
                      <a:pt x="1835" y="5571"/>
                      <a:pt x="1802" y="3804"/>
                    </a:cubicBezTo>
                    <a:cubicBezTo>
                      <a:pt x="1802" y="2836"/>
                      <a:pt x="1735" y="1869"/>
                      <a:pt x="1635" y="935"/>
                    </a:cubicBezTo>
                    <a:cubicBezTo>
                      <a:pt x="1569" y="535"/>
                      <a:pt x="1469" y="20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504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/>
              </a:p>
            </p:txBody>
          </p:sp>
        </p:grpSp>
        <p:sp>
          <p:nvSpPr>
            <p:cNvPr id="256" name="Google Shape;256;p19"/>
            <p:cNvSpPr/>
            <p:nvPr/>
          </p:nvSpPr>
          <p:spPr>
            <a:xfrm rot="-5175814">
              <a:off x="646630" y="413401"/>
              <a:ext cx="146758" cy="647237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9137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subTitle" idx="1"/>
          </p:nvPr>
        </p:nvSpPr>
        <p:spPr>
          <a:xfrm>
            <a:off x="4809600" y="5215400"/>
            <a:ext cx="86688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5293800" y="7341800"/>
            <a:ext cx="7700400" cy="1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2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2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2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2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5107000" y="812650"/>
            <a:ext cx="8074200" cy="25752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ctrTitle" idx="2"/>
          </p:nvPr>
        </p:nvSpPr>
        <p:spPr>
          <a:xfrm>
            <a:off x="10029250" y="2350208"/>
            <a:ext cx="21582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>
            <a:off x="-6065690" y="-7052574"/>
            <a:ext cx="37117168" cy="24499388"/>
            <a:chOff x="-3032845" y="-3526287"/>
            <a:chExt cx="18558584" cy="12249694"/>
          </a:xfrm>
        </p:grpSpPr>
        <p:sp>
          <p:nvSpPr>
            <p:cNvPr id="263" name="Google Shape;263;p20"/>
            <p:cNvSpPr/>
            <p:nvPr/>
          </p:nvSpPr>
          <p:spPr>
            <a:xfrm rot="779327">
              <a:off x="-2168391" y="-714053"/>
              <a:ext cx="8202335" cy="862603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 rot="-356649">
              <a:off x="7151414" y="-3136530"/>
              <a:ext cx="7962106" cy="837330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 rot="-356671">
              <a:off x="4175844" y="-3140728"/>
              <a:ext cx="3626250" cy="3813542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266" name="Google Shape;266;p20"/>
          <p:cNvSpPr/>
          <p:nvPr/>
        </p:nvSpPr>
        <p:spPr>
          <a:xfrm rot="-1831254">
            <a:off x="12361818" y="7278368"/>
            <a:ext cx="7252504" cy="7627036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2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2400" y="7619066"/>
            <a:ext cx="81432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7363500" y="1839836"/>
            <a:ext cx="3561000" cy="2475600"/>
          </a:xfrm>
          <a:prstGeom prst="rect">
            <a:avLst/>
          </a:prstGeom>
          <a:effectLst>
            <a:outerShdw dist="76200" dir="3900000" algn="bl" rotWithShape="0">
              <a:schemeClr val="dk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1788996">
            <a:off x="-2662337" y="642812"/>
            <a:ext cx="6935986" cy="12428396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 rot="7436932">
            <a:off x="7245204" y="-5086752"/>
            <a:ext cx="10912084" cy="19553072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2"/>
          </p:nvPr>
        </p:nvSpPr>
        <p:spPr>
          <a:xfrm>
            <a:off x="4113050" y="5880464"/>
            <a:ext cx="10062000" cy="1604400"/>
          </a:xfrm>
          <a:prstGeom prst="rect">
            <a:avLst/>
          </a:prstGeom>
          <a:effectLst>
            <a:outerShdw dist="66675" dir="36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10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3"/>
          </p:nvPr>
        </p:nvSpPr>
        <p:spPr>
          <a:xfrm>
            <a:off x="7576500" y="4917230"/>
            <a:ext cx="31350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9688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85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0" y="-9776"/>
            <a:ext cx="18288000" cy="10306652"/>
            <a:chOff x="0" y="-4888"/>
            <a:chExt cx="9144000" cy="5153326"/>
          </a:xfrm>
        </p:grpSpPr>
        <p:sp>
          <p:nvSpPr>
            <p:cNvPr id="270" name="Google Shape;270;p22"/>
            <p:cNvSpPr/>
            <p:nvPr/>
          </p:nvSpPr>
          <p:spPr>
            <a:xfrm>
              <a:off x="0" y="4844838"/>
              <a:ext cx="9144000" cy="30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0" y="-4888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0" y="2982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0" y="601313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0" y="9044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0" y="12075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0" y="1510614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0" y="18137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0" y="21168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0" y="2419915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0" y="27230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30261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3329216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0" y="36323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0" y="3935417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0" y="4238517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4541617"/>
              <a:ext cx="9144000" cy="30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203290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3"/>
          <p:cNvGrpSpPr/>
          <p:nvPr/>
        </p:nvGrpSpPr>
        <p:grpSpPr>
          <a:xfrm>
            <a:off x="-8396673" y="-8849733"/>
            <a:ext cx="35153014" cy="34668126"/>
            <a:chOff x="-4198337" y="-4424867"/>
            <a:chExt cx="17576507" cy="17334063"/>
          </a:xfrm>
        </p:grpSpPr>
        <p:sp>
          <p:nvSpPr>
            <p:cNvPr id="289" name="Google Shape;289;p23"/>
            <p:cNvSpPr/>
            <p:nvPr/>
          </p:nvSpPr>
          <p:spPr>
            <a:xfrm rot="-10497023">
              <a:off x="-3756779" y="2260651"/>
              <a:ext cx="7202795" cy="10351641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90" name="Google Shape;290;p23"/>
            <p:cNvSpPr/>
            <p:nvPr/>
          </p:nvSpPr>
          <p:spPr>
            <a:xfrm rot="-1795370">
              <a:off x="3209437" y="-3215587"/>
              <a:ext cx="7871690" cy="1131301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91" name="Google Shape;291;p23"/>
            <p:cNvSpPr/>
            <p:nvPr/>
          </p:nvSpPr>
          <p:spPr>
            <a:xfrm rot="-7826910">
              <a:off x="7729690" y="-2379515"/>
              <a:ext cx="3184301" cy="457623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92" name="Google Shape;292;p23"/>
          <p:cNvSpPr/>
          <p:nvPr/>
        </p:nvSpPr>
        <p:spPr>
          <a:xfrm rot="-7774524">
            <a:off x="-5731023" y="-4573107"/>
            <a:ext cx="8038130" cy="11551634"/>
          </a:xfrm>
          <a:custGeom>
            <a:avLst/>
            <a:gdLst/>
            <a:ahLst/>
            <a:cxnLst/>
            <a:rect l="l" t="t" r="r" b="b"/>
            <a:pathLst>
              <a:path w="24485" h="35306" extrusionOk="0">
                <a:moveTo>
                  <a:pt x="11149" y="0"/>
                </a:moveTo>
                <a:cubicBezTo>
                  <a:pt x="10566" y="0"/>
                  <a:pt x="9982" y="68"/>
                  <a:pt x="9407" y="202"/>
                </a:cubicBezTo>
                <a:cubicBezTo>
                  <a:pt x="7772" y="602"/>
                  <a:pt x="6338" y="1503"/>
                  <a:pt x="5171" y="2671"/>
                </a:cubicBezTo>
                <a:cubicBezTo>
                  <a:pt x="3269" y="4605"/>
                  <a:pt x="2435" y="6940"/>
                  <a:pt x="2602" y="9642"/>
                </a:cubicBezTo>
                <a:cubicBezTo>
                  <a:pt x="2802" y="12544"/>
                  <a:pt x="4170" y="14713"/>
                  <a:pt x="6838" y="16047"/>
                </a:cubicBezTo>
                <a:cubicBezTo>
                  <a:pt x="7005" y="16147"/>
                  <a:pt x="7272" y="16180"/>
                  <a:pt x="7406" y="16380"/>
                </a:cubicBezTo>
                <a:cubicBezTo>
                  <a:pt x="6071" y="16881"/>
                  <a:pt x="4937" y="17648"/>
                  <a:pt x="3903" y="18549"/>
                </a:cubicBezTo>
                <a:cubicBezTo>
                  <a:pt x="2068" y="20183"/>
                  <a:pt x="767" y="22151"/>
                  <a:pt x="267" y="24620"/>
                </a:cubicBezTo>
                <a:cubicBezTo>
                  <a:pt x="67" y="25554"/>
                  <a:pt x="0" y="26521"/>
                  <a:pt x="267" y="27455"/>
                </a:cubicBezTo>
                <a:cubicBezTo>
                  <a:pt x="1101" y="30557"/>
                  <a:pt x="2802" y="33026"/>
                  <a:pt x="5938" y="34226"/>
                </a:cubicBezTo>
                <a:cubicBezTo>
                  <a:pt x="6238" y="34360"/>
                  <a:pt x="6572" y="34493"/>
                  <a:pt x="6838" y="34627"/>
                </a:cubicBezTo>
                <a:cubicBezTo>
                  <a:pt x="8057" y="35049"/>
                  <a:pt x="9292" y="35306"/>
                  <a:pt x="10544" y="35306"/>
                </a:cubicBezTo>
                <a:cubicBezTo>
                  <a:pt x="11074" y="35306"/>
                  <a:pt x="11606" y="35260"/>
                  <a:pt x="12142" y="35160"/>
                </a:cubicBezTo>
                <a:cubicBezTo>
                  <a:pt x="15311" y="34560"/>
                  <a:pt x="17513" y="32659"/>
                  <a:pt x="19014" y="29890"/>
                </a:cubicBezTo>
                <a:cubicBezTo>
                  <a:pt x="19848" y="28356"/>
                  <a:pt x="19914" y="26721"/>
                  <a:pt x="18914" y="25187"/>
                </a:cubicBezTo>
                <a:cubicBezTo>
                  <a:pt x="18614" y="24720"/>
                  <a:pt x="18313" y="24286"/>
                  <a:pt x="18013" y="23786"/>
                </a:cubicBezTo>
                <a:cubicBezTo>
                  <a:pt x="18580" y="23619"/>
                  <a:pt x="19147" y="23552"/>
                  <a:pt x="19681" y="23319"/>
                </a:cubicBezTo>
                <a:cubicBezTo>
                  <a:pt x="21916" y="22218"/>
                  <a:pt x="23117" y="20283"/>
                  <a:pt x="24017" y="18115"/>
                </a:cubicBezTo>
                <a:cubicBezTo>
                  <a:pt x="24484" y="16847"/>
                  <a:pt x="23150" y="15413"/>
                  <a:pt x="21883" y="15313"/>
                </a:cubicBezTo>
                <a:cubicBezTo>
                  <a:pt x="21859" y="15311"/>
                  <a:pt x="21834" y="15310"/>
                  <a:pt x="21809" y="15310"/>
                </a:cubicBezTo>
                <a:cubicBezTo>
                  <a:pt x="21449" y="15310"/>
                  <a:pt x="20986" y="15524"/>
                  <a:pt x="21049" y="15680"/>
                </a:cubicBezTo>
                <a:cubicBezTo>
                  <a:pt x="21166" y="15974"/>
                  <a:pt x="21439" y="16086"/>
                  <a:pt x="21730" y="16086"/>
                </a:cubicBezTo>
                <a:cubicBezTo>
                  <a:pt x="21769" y="16086"/>
                  <a:pt x="21809" y="16084"/>
                  <a:pt x="21849" y="16080"/>
                </a:cubicBezTo>
                <a:cubicBezTo>
                  <a:pt x="21920" y="16062"/>
                  <a:pt x="21982" y="16054"/>
                  <a:pt x="22035" y="16054"/>
                </a:cubicBezTo>
                <a:cubicBezTo>
                  <a:pt x="22286" y="16054"/>
                  <a:pt x="22373" y="16233"/>
                  <a:pt x="22483" y="16480"/>
                </a:cubicBezTo>
                <a:cubicBezTo>
                  <a:pt x="22616" y="16847"/>
                  <a:pt x="22616" y="17181"/>
                  <a:pt x="22416" y="17515"/>
                </a:cubicBezTo>
                <a:cubicBezTo>
                  <a:pt x="22083" y="18115"/>
                  <a:pt x="21649" y="18649"/>
                  <a:pt x="21149" y="19116"/>
                </a:cubicBezTo>
                <a:cubicBezTo>
                  <a:pt x="20448" y="19783"/>
                  <a:pt x="19614" y="20250"/>
                  <a:pt x="18680" y="20583"/>
                </a:cubicBezTo>
                <a:cubicBezTo>
                  <a:pt x="16946" y="21150"/>
                  <a:pt x="15211" y="21851"/>
                  <a:pt x="13410" y="21984"/>
                </a:cubicBezTo>
                <a:cubicBezTo>
                  <a:pt x="11975" y="22051"/>
                  <a:pt x="10908" y="22885"/>
                  <a:pt x="9907" y="23786"/>
                </a:cubicBezTo>
                <a:cubicBezTo>
                  <a:pt x="9674" y="23986"/>
                  <a:pt x="9574" y="24253"/>
                  <a:pt x="9440" y="24486"/>
                </a:cubicBezTo>
                <a:cubicBezTo>
                  <a:pt x="9140" y="25187"/>
                  <a:pt x="9240" y="25754"/>
                  <a:pt x="9807" y="26221"/>
                </a:cubicBezTo>
                <a:cubicBezTo>
                  <a:pt x="10675" y="26988"/>
                  <a:pt x="11742" y="27355"/>
                  <a:pt x="12909" y="27422"/>
                </a:cubicBezTo>
                <a:cubicBezTo>
                  <a:pt x="13143" y="27422"/>
                  <a:pt x="13443" y="27355"/>
                  <a:pt x="13643" y="27255"/>
                </a:cubicBezTo>
                <a:cubicBezTo>
                  <a:pt x="13777" y="27188"/>
                  <a:pt x="13843" y="27121"/>
                  <a:pt x="13843" y="26988"/>
                </a:cubicBezTo>
                <a:cubicBezTo>
                  <a:pt x="13843" y="26855"/>
                  <a:pt x="13777" y="26788"/>
                  <a:pt x="13643" y="26688"/>
                </a:cubicBezTo>
                <a:cubicBezTo>
                  <a:pt x="13410" y="26588"/>
                  <a:pt x="13110" y="26488"/>
                  <a:pt x="12809" y="26488"/>
                </a:cubicBezTo>
                <a:cubicBezTo>
                  <a:pt x="12176" y="26454"/>
                  <a:pt x="11842" y="25987"/>
                  <a:pt x="12109" y="25387"/>
                </a:cubicBezTo>
                <a:cubicBezTo>
                  <a:pt x="12415" y="24622"/>
                  <a:pt x="13478" y="23661"/>
                  <a:pt x="14681" y="23661"/>
                </a:cubicBezTo>
                <a:cubicBezTo>
                  <a:pt x="14790" y="23661"/>
                  <a:pt x="14900" y="23669"/>
                  <a:pt x="15011" y="23686"/>
                </a:cubicBezTo>
                <a:cubicBezTo>
                  <a:pt x="15244" y="23719"/>
                  <a:pt x="15345" y="23819"/>
                  <a:pt x="15478" y="23986"/>
                </a:cubicBezTo>
                <a:cubicBezTo>
                  <a:pt x="16078" y="24820"/>
                  <a:pt x="16312" y="25720"/>
                  <a:pt x="16112" y="26688"/>
                </a:cubicBezTo>
                <a:cubicBezTo>
                  <a:pt x="15411" y="29857"/>
                  <a:pt x="13643" y="32025"/>
                  <a:pt x="10441" y="32859"/>
                </a:cubicBezTo>
                <a:cubicBezTo>
                  <a:pt x="10097" y="32945"/>
                  <a:pt x="9766" y="32989"/>
                  <a:pt x="9449" y="32989"/>
                </a:cubicBezTo>
                <a:cubicBezTo>
                  <a:pt x="8537" y="32989"/>
                  <a:pt x="7740" y="32626"/>
                  <a:pt x="7072" y="31858"/>
                </a:cubicBezTo>
                <a:cubicBezTo>
                  <a:pt x="6138" y="30791"/>
                  <a:pt x="5437" y="29556"/>
                  <a:pt x="5071" y="28189"/>
                </a:cubicBezTo>
                <a:cubicBezTo>
                  <a:pt x="4837" y="27355"/>
                  <a:pt x="4804" y="26488"/>
                  <a:pt x="4937" y="25654"/>
                </a:cubicBezTo>
                <a:cubicBezTo>
                  <a:pt x="5304" y="23219"/>
                  <a:pt x="6438" y="21184"/>
                  <a:pt x="8106" y="19449"/>
                </a:cubicBezTo>
                <a:cubicBezTo>
                  <a:pt x="9007" y="18449"/>
                  <a:pt x="10074" y="17681"/>
                  <a:pt x="11408" y="17348"/>
                </a:cubicBezTo>
                <a:cubicBezTo>
                  <a:pt x="11642" y="17281"/>
                  <a:pt x="11909" y="17181"/>
                  <a:pt x="12109" y="17048"/>
                </a:cubicBezTo>
                <a:cubicBezTo>
                  <a:pt x="12409" y="16914"/>
                  <a:pt x="12442" y="16614"/>
                  <a:pt x="12176" y="16347"/>
                </a:cubicBezTo>
                <a:cubicBezTo>
                  <a:pt x="12009" y="16147"/>
                  <a:pt x="11775" y="16013"/>
                  <a:pt x="11508" y="15947"/>
                </a:cubicBezTo>
                <a:cubicBezTo>
                  <a:pt x="11108" y="15813"/>
                  <a:pt x="10641" y="15647"/>
                  <a:pt x="10241" y="15480"/>
                </a:cubicBezTo>
                <a:cubicBezTo>
                  <a:pt x="9741" y="15280"/>
                  <a:pt x="9240" y="15013"/>
                  <a:pt x="8840" y="14612"/>
                </a:cubicBezTo>
                <a:cubicBezTo>
                  <a:pt x="8239" y="13845"/>
                  <a:pt x="7772" y="13011"/>
                  <a:pt x="7572" y="12044"/>
                </a:cubicBezTo>
                <a:cubicBezTo>
                  <a:pt x="7406" y="11277"/>
                  <a:pt x="7339" y="10476"/>
                  <a:pt x="7406" y="9709"/>
                </a:cubicBezTo>
                <a:cubicBezTo>
                  <a:pt x="7606" y="6774"/>
                  <a:pt x="8840" y="4338"/>
                  <a:pt x="11308" y="2637"/>
                </a:cubicBezTo>
                <a:cubicBezTo>
                  <a:pt x="11800" y="2290"/>
                  <a:pt x="12154" y="2062"/>
                  <a:pt x="12443" y="2062"/>
                </a:cubicBezTo>
                <a:cubicBezTo>
                  <a:pt x="12821" y="2062"/>
                  <a:pt x="13089" y="2451"/>
                  <a:pt x="13410" y="3471"/>
                </a:cubicBezTo>
                <a:cubicBezTo>
                  <a:pt x="13944" y="5306"/>
                  <a:pt x="13243" y="8208"/>
                  <a:pt x="11275" y="9509"/>
                </a:cubicBezTo>
                <a:cubicBezTo>
                  <a:pt x="10808" y="9809"/>
                  <a:pt x="10274" y="9942"/>
                  <a:pt x="9774" y="10176"/>
                </a:cubicBezTo>
                <a:cubicBezTo>
                  <a:pt x="9607" y="10276"/>
                  <a:pt x="9274" y="10176"/>
                  <a:pt x="9274" y="10510"/>
                </a:cubicBezTo>
                <a:cubicBezTo>
                  <a:pt x="9307" y="10776"/>
                  <a:pt x="9574" y="10876"/>
                  <a:pt x="9807" y="10943"/>
                </a:cubicBezTo>
                <a:cubicBezTo>
                  <a:pt x="9941" y="10977"/>
                  <a:pt x="10107" y="11010"/>
                  <a:pt x="10241" y="11043"/>
                </a:cubicBezTo>
                <a:cubicBezTo>
                  <a:pt x="10457" y="11111"/>
                  <a:pt x="10673" y="11135"/>
                  <a:pt x="10889" y="11135"/>
                </a:cubicBezTo>
                <a:cubicBezTo>
                  <a:pt x="11206" y="11135"/>
                  <a:pt x="11524" y="11083"/>
                  <a:pt x="11842" y="11043"/>
                </a:cubicBezTo>
                <a:cubicBezTo>
                  <a:pt x="14010" y="10843"/>
                  <a:pt x="15912" y="9609"/>
                  <a:pt x="16612" y="7374"/>
                </a:cubicBezTo>
                <a:cubicBezTo>
                  <a:pt x="16746" y="7007"/>
                  <a:pt x="16812" y="6640"/>
                  <a:pt x="16912" y="6273"/>
                </a:cubicBezTo>
                <a:cubicBezTo>
                  <a:pt x="17446" y="3671"/>
                  <a:pt x="16245" y="1503"/>
                  <a:pt x="14110" y="602"/>
                </a:cubicBezTo>
                <a:cubicBezTo>
                  <a:pt x="13160" y="201"/>
                  <a:pt x="12155" y="0"/>
                  <a:pt x="1114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473025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5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5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063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5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990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980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49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455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13366667" y="-1865184"/>
            <a:ext cx="40451358" cy="20673292"/>
            <a:chOff x="-6683334" y="-932592"/>
            <a:chExt cx="20225679" cy="10336646"/>
          </a:xfrm>
        </p:grpSpPr>
        <p:sp>
          <p:nvSpPr>
            <p:cNvPr id="25" name="Google Shape;25;p4"/>
            <p:cNvSpPr/>
            <p:nvPr/>
          </p:nvSpPr>
          <p:spPr>
            <a:xfrm rot="-8260609">
              <a:off x="-5236950" y="611143"/>
              <a:ext cx="6465049" cy="6798992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2043889">
              <a:off x="4813123" y="438319"/>
              <a:ext cx="7221742" cy="7594825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38250" y="2650644"/>
            <a:ext cx="15811800" cy="6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914400" lvl="0" indent="-584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 SemiBold"/>
              <a:buChar char="●"/>
              <a:defRPr sz="2400"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Font typeface="Josefin Slab SemiBold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Font typeface="Josefin Slab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529850" y="877674"/>
            <a:ext cx="15406200" cy="1773000"/>
          </a:xfrm>
          <a:prstGeom prst="rect">
            <a:avLst/>
          </a:prstGeom>
          <a:effectLst>
            <a:outerShdw dist="47625" dir="1980000" algn="bl" rotWithShape="0">
              <a:schemeClr val="dk1">
                <a:alpha val="6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00299" y="1357937"/>
            <a:ext cx="1246102" cy="736974"/>
            <a:chOff x="1576966" y="2055865"/>
            <a:chExt cx="647259" cy="368487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1827220" y="1805611"/>
              <a:ext cx="146750" cy="647259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1" name="Google Shape;31;p4"/>
            <p:cNvSpPr/>
            <p:nvPr/>
          </p:nvSpPr>
          <p:spPr>
            <a:xfrm rot="-5790098">
              <a:off x="1875314" y="2045777"/>
              <a:ext cx="51470" cy="634222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32" name="Google Shape;32;p4"/>
          <p:cNvGrpSpPr/>
          <p:nvPr/>
        </p:nvGrpSpPr>
        <p:grpSpPr>
          <a:xfrm rot="10800000">
            <a:off x="16241649" y="1357641"/>
            <a:ext cx="1246102" cy="736974"/>
            <a:chOff x="1576966" y="2055865"/>
            <a:chExt cx="647259" cy="368487"/>
          </a:xfrm>
        </p:grpSpPr>
        <p:sp>
          <p:nvSpPr>
            <p:cNvPr id="33" name="Google Shape;33;p4"/>
            <p:cNvSpPr/>
            <p:nvPr/>
          </p:nvSpPr>
          <p:spPr>
            <a:xfrm rot="-5400000">
              <a:off x="1827220" y="1805611"/>
              <a:ext cx="146750" cy="647259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4" name="Google Shape;34;p4"/>
            <p:cNvSpPr/>
            <p:nvPr/>
          </p:nvSpPr>
          <p:spPr>
            <a:xfrm rot="-5790098">
              <a:off x="1875314" y="2045777"/>
              <a:ext cx="51470" cy="634222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803098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58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25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1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1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5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5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86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353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7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26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-8260601">
            <a:off x="-12019047" y="3182468"/>
            <a:ext cx="17690930" cy="18604804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rot="-1314774">
            <a:off x="13847936" y="-4493625"/>
            <a:ext cx="17690916" cy="18604806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629076" y="6071980"/>
            <a:ext cx="56778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9981126" y="6071980"/>
            <a:ext cx="56778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159900" y="903424"/>
            <a:ext cx="79686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2695398" y="9301622"/>
            <a:ext cx="12897188" cy="80900"/>
          </a:xfrm>
          <a:custGeom>
            <a:avLst/>
            <a:gdLst/>
            <a:ahLst/>
            <a:cxnLst/>
            <a:rect l="l" t="t" r="r" b="b"/>
            <a:pathLst>
              <a:path w="17747" h="902" extrusionOk="0">
                <a:moveTo>
                  <a:pt x="601" y="1"/>
                </a:moveTo>
                <a:cubicBezTo>
                  <a:pt x="0" y="1"/>
                  <a:pt x="0" y="901"/>
                  <a:pt x="601" y="901"/>
                </a:cubicBezTo>
                <a:lnTo>
                  <a:pt x="17179" y="901"/>
                </a:lnTo>
                <a:cubicBezTo>
                  <a:pt x="17746" y="901"/>
                  <a:pt x="17746" y="1"/>
                  <a:pt x="17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95250" dir="15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1399538" y="1060265"/>
            <a:ext cx="2139000" cy="1420262"/>
            <a:chOff x="912418" y="793624"/>
            <a:chExt cx="900253" cy="710131"/>
          </a:xfrm>
        </p:grpSpPr>
        <p:sp>
          <p:nvSpPr>
            <p:cNvPr id="43" name="Google Shape;43;p5"/>
            <p:cNvSpPr/>
            <p:nvPr/>
          </p:nvSpPr>
          <p:spPr>
            <a:xfrm>
              <a:off x="1188273" y="793624"/>
              <a:ext cx="433468" cy="108064"/>
            </a:xfrm>
            <a:custGeom>
              <a:avLst/>
              <a:gdLst/>
              <a:ahLst/>
              <a:cxnLst/>
              <a:rect l="l" t="t" r="r" b="b"/>
              <a:pathLst>
                <a:path w="9667" h="2410" extrusionOk="0">
                  <a:moveTo>
                    <a:pt x="687" y="1"/>
                  </a:moveTo>
                  <a:cubicBezTo>
                    <a:pt x="197" y="1"/>
                    <a:pt x="0" y="777"/>
                    <a:pt x="514" y="905"/>
                  </a:cubicBezTo>
                  <a:lnTo>
                    <a:pt x="8886" y="2406"/>
                  </a:lnTo>
                  <a:cubicBezTo>
                    <a:pt x="8907" y="2409"/>
                    <a:pt x="8927" y="2410"/>
                    <a:pt x="8946" y="2410"/>
                  </a:cubicBezTo>
                  <a:cubicBezTo>
                    <a:pt x="9439" y="2410"/>
                    <a:pt x="9666" y="1634"/>
                    <a:pt x="9153" y="1506"/>
                  </a:cubicBezTo>
                  <a:lnTo>
                    <a:pt x="747" y="4"/>
                  </a:lnTo>
                  <a:cubicBezTo>
                    <a:pt x="727" y="2"/>
                    <a:pt x="70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977929" y="1025626"/>
              <a:ext cx="794296" cy="40446"/>
            </a:xfrm>
            <a:custGeom>
              <a:avLst/>
              <a:gdLst/>
              <a:ahLst/>
              <a:cxnLst/>
              <a:rect l="l" t="t" r="r" b="b"/>
              <a:pathLst>
                <a:path w="17714" h="902" extrusionOk="0">
                  <a:moveTo>
                    <a:pt x="535" y="1"/>
                  </a:moveTo>
                  <a:cubicBezTo>
                    <a:pt x="1" y="1"/>
                    <a:pt x="1" y="901"/>
                    <a:pt x="535" y="901"/>
                  </a:cubicBezTo>
                  <a:lnTo>
                    <a:pt x="17146" y="901"/>
                  </a:lnTo>
                  <a:cubicBezTo>
                    <a:pt x="17713" y="901"/>
                    <a:pt x="17713" y="1"/>
                    <a:pt x="17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12418" y="1171849"/>
              <a:ext cx="900253" cy="210479"/>
            </a:xfrm>
            <a:custGeom>
              <a:avLst/>
              <a:gdLst/>
              <a:ahLst/>
              <a:cxnLst/>
              <a:rect l="l" t="t" r="r" b="b"/>
              <a:pathLst>
                <a:path w="20077" h="4694" extrusionOk="0">
                  <a:moveTo>
                    <a:pt x="19401" y="1"/>
                  </a:moveTo>
                  <a:cubicBezTo>
                    <a:pt x="19371" y="1"/>
                    <a:pt x="19340" y="3"/>
                    <a:pt x="19308" y="9"/>
                  </a:cubicBezTo>
                  <a:cubicBezTo>
                    <a:pt x="13037" y="1243"/>
                    <a:pt x="6766" y="2544"/>
                    <a:pt x="494" y="3812"/>
                  </a:cubicBezTo>
                  <a:cubicBezTo>
                    <a:pt x="0" y="3966"/>
                    <a:pt x="135" y="4693"/>
                    <a:pt x="636" y="4693"/>
                  </a:cubicBezTo>
                  <a:cubicBezTo>
                    <a:pt x="675" y="4693"/>
                    <a:pt x="717" y="4689"/>
                    <a:pt x="761" y="4679"/>
                  </a:cubicBezTo>
                  <a:cubicBezTo>
                    <a:pt x="6999" y="3411"/>
                    <a:pt x="13304" y="2144"/>
                    <a:pt x="19541" y="876"/>
                  </a:cubicBezTo>
                  <a:cubicBezTo>
                    <a:pt x="20077" y="750"/>
                    <a:pt x="19899" y="1"/>
                    <a:pt x="19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377902" y="1373494"/>
              <a:ext cx="361052" cy="130260"/>
            </a:xfrm>
            <a:custGeom>
              <a:avLst/>
              <a:gdLst/>
              <a:ahLst/>
              <a:cxnLst/>
              <a:rect l="l" t="t" r="r" b="b"/>
              <a:pathLst>
                <a:path w="8052" h="2905" extrusionOk="0">
                  <a:moveTo>
                    <a:pt x="7418" y="1"/>
                  </a:moveTo>
                  <a:cubicBezTo>
                    <a:pt x="7379" y="1"/>
                    <a:pt x="7337" y="5"/>
                    <a:pt x="7292" y="15"/>
                  </a:cubicBezTo>
                  <a:cubicBezTo>
                    <a:pt x="5024" y="682"/>
                    <a:pt x="2756" y="1349"/>
                    <a:pt x="488" y="2017"/>
                  </a:cubicBezTo>
                  <a:cubicBezTo>
                    <a:pt x="0" y="2169"/>
                    <a:pt x="153" y="2905"/>
                    <a:pt x="614" y="2905"/>
                  </a:cubicBezTo>
                  <a:cubicBezTo>
                    <a:pt x="658" y="2905"/>
                    <a:pt x="705" y="2898"/>
                    <a:pt x="754" y="2884"/>
                  </a:cubicBezTo>
                  <a:cubicBezTo>
                    <a:pt x="2989" y="2217"/>
                    <a:pt x="5291" y="1550"/>
                    <a:pt x="7526" y="882"/>
                  </a:cubicBezTo>
                  <a:cubicBezTo>
                    <a:pt x="8051" y="728"/>
                    <a:pt x="7918" y="1"/>
                    <a:pt x="7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14749642" y="1060265"/>
            <a:ext cx="2139196" cy="1420262"/>
            <a:chOff x="7333997" y="793624"/>
            <a:chExt cx="901777" cy="710131"/>
          </a:xfrm>
        </p:grpSpPr>
        <p:sp>
          <p:nvSpPr>
            <p:cNvPr id="48" name="Google Shape;48;p5"/>
            <p:cNvSpPr/>
            <p:nvPr/>
          </p:nvSpPr>
          <p:spPr>
            <a:xfrm>
              <a:off x="7523670" y="793624"/>
              <a:ext cx="434455" cy="106764"/>
            </a:xfrm>
            <a:custGeom>
              <a:avLst/>
              <a:gdLst/>
              <a:ahLst/>
              <a:cxnLst/>
              <a:rect l="l" t="t" r="r" b="b"/>
              <a:pathLst>
                <a:path w="9689" h="2381" extrusionOk="0">
                  <a:moveTo>
                    <a:pt x="8970" y="1"/>
                  </a:moveTo>
                  <a:cubicBezTo>
                    <a:pt x="8950" y="1"/>
                    <a:pt x="8930" y="2"/>
                    <a:pt x="8910" y="4"/>
                  </a:cubicBezTo>
                  <a:lnTo>
                    <a:pt x="537" y="1506"/>
                  </a:lnTo>
                  <a:cubicBezTo>
                    <a:pt x="1" y="1600"/>
                    <a:pt x="181" y="2381"/>
                    <a:pt x="681" y="2381"/>
                  </a:cubicBezTo>
                  <a:cubicBezTo>
                    <a:pt x="710" y="2381"/>
                    <a:pt x="740" y="2378"/>
                    <a:pt x="771" y="2373"/>
                  </a:cubicBezTo>
                  <a:lnTo>
                    <a:pt x="9143" y="905"/>
                  </a:lnTo>
                  <a:cubicBezTo>
                    <a:pt x="9689" y="777"/>
                    <a:pt x="9463" y="1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372738" y="1025626"/>
              <a:ext cx="795775" cy="40446"/>
            </a:xfrm>
            <a:custGeom>
              <a:avLst/>
              <a:gdLst/>
              <a:ahLst/>
              <a:cxnLst/>
              <a:rect l="l" t="t" r="r" b="b"/>
              <a:pathLst>
                <a:path w="17747" h="902" extrusionOk="0">
                  <a:moveTo>
                    <a:pt x="601" y="1"/>
                  </a:moveTo>
                  <a:cubicBezTo>
                    <a:pt x="0" y="1"/>
                    <a:pt x="0" y="901"/>
                    <a:pt x="601" y="901"/>
                  </a:cubicBezTo>
                  <a:lnTo>
                    <a:pt x="17179" y="901"/>
                  </a:lnTo>
                  <a:cubicBezTo>
                    <a:pt x="17746" y="901"/>
                    <a:pt x="17746" y="1"/>
                    <a:pt x="17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333997" y="1173104"/>
              <a:ext cx="901777" cy="210434"/>
            </a:xfrm>
            <a:custGeom>
              <a:avLst/>
              <a:gdLst/>
              <a:ahLst/>
              <a:cxnLst/>
              <a:rect l="l" t="t" r="r" b="b"/>
              <a:pathLst>
                <a:path w="20111" h="4693" extrusionOk="0">
                  <a:moveTo>
                    <a:pt x="652" y="1"/>
                  </a:moveTo>
                  <a:cubicBezTo>
                    <a:pt x="169" y="1"/>
                    <a:pt x="0" y="788"/>
                    <a:pt x="497" y="881"/>
                  </a:cubicBezTo>
                  <a:cubicBezTo>
                    <a:pt x="6769" y="2149"/>
                    <a:pt x="13040" y="3450"/>
                    <a:pt x="19311" y="4684"/>
                  </a:cubicBezTo>
                  <a:cubicBezTo>
                    <a:pt x="19343" y="4690"/>
                    <a:pt x="19374" y="4693"/>
                    <a:pt x="19404" y="4693"/>
                  </a:cubicBezTo>
                  <a:cubicBezTo>
                    <a:pt x="19905" y="4693"/>
                    <a:pt x="20111" y="3943"/>
                    <a:pt x="19544" y="3817"/>
                  </a:cubicBezTo>
                  <a:cubicBezTo>
                    <a:pt x="13307" y="2549"/>
                    <a:pt x="7002" y="1282"/>
                    <a:pt x="764" y="14"/>
                  </a:cubicBezTo>
                  <a:cubicBezTo>
                    <a:pt x="725" y="5"/>
                    <a:pt x="688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7407714" y="1373181"/>
              <a:ext cx="359348" cy="13057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3581300" y="3377776"/>
            <a:ext cx="3773400" cy="11628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10933350" y="3377758"/>
            <a:ext cx="3773400" cy="11628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60039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80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5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46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-3051349" y="-4675099"/>
            <a:ext cx="28573834" cy="34373810"/>
            <a:chOff x="-1525675" y="-2337550"/>
            <a:chExt cx="14286917" cy="17186905"/>
          </a:xfrm>
        </p:grpSpPr>
        <p:sp>
          <p:nvSpPr>
            <p:cNvPr id="56" name="Google Shape;56;p6"/>
            <p:cNvSpPr/>
            <p:nvPr/>
          </p:nvSpPr>
          <p:spPr>
            <a:xfrm>
              <a:off x="-1525675" y="4245550"/>
              <a:ext cx="3437770" cy="678624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rot="9715002">
              <a:off x="7488667" y="388570"/>
              <a:ext cx="4270158" cy="713846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rot="-1243597" flipH="1">
              <a:off x="1119521" y="-1454256"/>
              <a:ext cx="7811623" cy="1542031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4410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4999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947621" y="1214421"/>
            <a:ext cx="16393038" cy="1040002"/>
            <a:chOff x="379872" y="789795"/>
            <a:chExt cx="8196519" cy="520001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7673472" y="789795"/>
              <a:ext cx="902919" cy="520001"/>
              <a:chOff x="7466689" y="457590"/>
              <a:chExt cx="857636" cy="493922"/>
            </a:xfrm>
          </p:grpSpPr>
          <p:sp>
            <p:nvSpPr>
              <p:cNvPr id="62" name="Google Shape;62;p6"/>
              <p:cNvSpPr/>
              <p:nvPr/>
            </p:nvSpPr>
            <p:spPr>
              <a:xfrm>
                <a:off x="7552474" y="45759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 rot="-692401">
                <a:off x="7479318" y="605500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52470" y="820938"/>
                <a:ext cx="35934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2912" extrusionOk="0">
                    <a:moveTo>
                      <a:pt x="589" y="1"/>
                    </a:moveTo>
                    <a:cubicBezTo>
                      <a:pt x="153" y="1"/>
                      <a:pt x="1" y="737"/>
                      <a:pt x="488" y="889"/>
                    </a:cubicBezTo>
                    <a:cubicBezTo>
                      <a:pt x="2723" y="1557"/>
                      <a:pt x="5024" y="2224"/>
                      <a:pt x="7293" y="2891"/>
                    </a:cubicBezTo>
                    <a:cubicBezTo>
                      <a:pt x="7342" y="2905"/>
                      <a:pt x="7389" y="2912"/>
                      <a:pt x="7432" y="2912"/>
                    </a:cubicBezTo>
                    <a:cubicBezTo>
                      <a:pt x="7889" y="2912"/>
                      <a:pt x="8014" y="2176"/>
                      <a:pt x="7526" y="2024"/>
                    </a:cubicBezTo>
                    <a:cubicBezTo>
                      <a:pt x="5291" y="1356"/>
                      <a:pt x="2990" y="689"/>
                      <a:pt x="721" y="22"/>
                    </a:cubicBezTo>
                    <a:cubicBezTo>
                      <a:pt x="675" y="8"/>
                      <a:pt x="631" y="1"/>
                      <a:pt x="5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5" name="Google Shape;65;p6"/>
            <p:cNvGrpSpPr/>
            <p:nvPr/>
          </p:nvGrpSpPr>
          <p:grpSpPr>
            <a:xfrm rot="10800000">
              <a:off x="379872" y="789795"/>
              <a:ext cx="902919" cy="520001"/>
              <a:chOff x="7466689" y="457590"/>
              <a:chExt cx="857636" cy="493922"/>
            </a:xfrm>
          </p:grpSpPr>
          <p:sp>
            <p:nvSpPr>
              <p:cNvPr id="66" name="Google Shape;66;p6"/>
              <p:cNvSpPr/>
              <p:nvPr/>
            </p:nvSpPr>
            <p:spPr>
              <a:xfrm>
                <a:off x="7552474" y="45759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 rot="-692401">
                <a:off x="7479318" y="605500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7552470" y="820938"/>
                <a:ext cx="35934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2912" extrusionOk="0">
                    <a:moveTo>
                      <a:pt x="589" y="1"/>
                    </a:moveTo>
                    <a:cubicBezTo>
                      <a:pt x="153" y="1"/>
                      <a:pt x="1" y="737"/>
                      <a:pt x="488" y="889"/>
                    </a:cubicBezTo>
                    <a:cubicBezTo>
                      <a:pt x="2723" y="1557"/>
                      <a:pt x="5024" y="2224"/>
                      <a:pt x="7293" y="2891"/>
                    </a:cubicBezTo>
                    <a:cubicBezTo>
                      <a:pt x="7342" y="2905"/>
                      <a:pt x="7389" y="2912"/>
                      <a:pt x="7432" y="2912"/>
                    </a:cubicBezTo>
                    <a:cubicBezTo>
                      <a:pt x="7889" y="2912"/>
                      <a:pt x="8014" y="2176"/>
                      <a:pt x="7526" y="2024"/>
                    </a:cubicBezTo>
                    <a:cubicBezTo>
                      <a:pt x="5291" y="1356"/>
                      <a:pt x="2990" y="689"/>
                      <a:pt x="721" y="22"/>
                    </a:cubicBezTo>
                    <a:cubicBezTo>
                      <a:pt x="675" y="8"/>
                      <a:pt x="631" y="1"/>
                      <a:pt x="5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47625" dir="312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19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11512585" y="-8849733"/>
            <a:ext cx="38268926" cy="27463154"/>
            <a:chOff x="-5756293" y="-4424867"/>
            <a:chExt cx="19134463" cy="13731577"/>
          </a:xfrm>
        </p:grpSpPr>
        <p:sp>
          <p:nvSpPr>
            <p:cNvPr id="71" name="Google Shape;71;p7"/>
            <p:cNvSpPr/>
            <p:nvPr/>
          </p:nvSpPr>
          <p:spPr>
            <a:xfrm rot="-3599966">
              <a:off x="-3901548" y="863295"/>
              <a:ext cx="4981633" cy="715946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72" name="Google Shape;72;p7"/>
            <p:cNvSpPr/>
            <p:nvPr/>
          </p:nvSpPr>
          <p:spPr>
            <a:xfrm rot="-1795370">
              <a:off x="3209437" y="-3215587"/>
              <a:ext cx="7871690" cy="1131301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73" name="Google Shape;73;p7"/>
            <p:cNvSpPr/>
            <p:nvPr/>
          </p:nvSpPr>
          <p:spPr>
            <a:xfrm rot="-7826910">
              <a:off x="7590215" y="-2338890"/>
              <a:ext cx="3184301" cy="457623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10063200" y="4437638"/>
            <a:ext cx="6170400" cy="3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9447150" y="2259882"/>
            <a:ext cx="7402800" cy="1674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180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>
            <a:off x="-8364465" y="-2808137"/>
            <a:ext cx="33276042" cy="23409902"/>
            <a:chOff x="-4182233" y="-1404069"/>
            <a:chExt cx="16638021" cy="11704951"/>
          </a:xfrm>
        </p:grpSpPr>
        <p:sp>
          <p:nvSpPr>
            <p:cNvPr id="78" name="Google Shape;78;p8"/>
            <p:cNvSpPr/>
            <p:nvPr/>
          </p:nvSpPr>
          <p:spPr>
            <a:xfrm rot="-7241209">
              <a:off x="3117408" y="-69793"/>
              <a:ext cx="7734473" cy="8134067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5055042">
              <a:off x="-3708512" y="3344599"/>
              <a:ext cx="6464989" cy="6798998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grpSp>
        <p:nvGrpSpPr>
          <p:cNvPr id="80" name="Google Shape;80;p8"/>
          <p:cNvGrpSpPr/>
          <p:nvPr/>
        </p:nvGrpSpPr>
        <p:grpSpPr>
          <a:xfrm rot="8100000">
            <a:off x="390558" y="1093730"/>
            <a:ext cx="2311768" cy="1095840"/>
            <a:chOff x="4278125" y="582750"/>
            <a:chExt cx="1155895" cy="547925"/>
          </a:xfrm>
        </p:grpSpPr>
        <p:sp>
          <p:nvSpPr>
            <p:cNvPr id="81" name="Google Shape;81;p8"/>
            <p:cNvSpPr/>
            <p:nvPr/>
          </p:nvSpPr>
          <p:spPr>
            <a:xfrm>
              <a:off x="4278125" y="637300"/>
              <a:ext cx="198500" cy="493375"/>
            </a:xfrm>
            <a:custGeom>
              <a:avLst/>
              <a:gdLst/>
              <a:ahLst/>
              <a:cxnLst/>
              <a:rect l="l" t="t" r="r" b="b"/>
              <a:pathLst>
                <a:path w="7940" h="19735" extrusionOk="0">
                  <a:moveTo>
                    <a:pt x="868" y="0"/>
                  </a:moveTo>
                  <a:cubicBezTo>
                    <a:pt x="819" y="0"/>
                    <a:pt x="780" y="8"/>
                    <a:pt x="768" y="20"/>
                  </a:cubicBezTo>
                  <a:cubicBezTo>
                    <a:pt x="467" y="321"/>
                    <a:pt x="34" y="454"/>
                    <a:pt x="0" y="854"/>
                  </a:cubicBezTo>
                  <a:cubicBezTo>
                    <a:pt x="267" y="1455"/>
                    <a:pt x="467" y="1988"/>
                    <a:pt x="667" y="2589"/>
                  </a:cubicBezTo>
                  <a:cubicBezTo>
                    <a:pt x="1134" y="3923"/>
                    <a:pt x="1535" y="5191"/>
                    <a:pt x="1968" y="6525"/>
                  </a:cubicBezTo>
                  <a:cubicBezTo>
                    <a:pt x="2502" y="8226"/>
                    <a:pt x="3036" y="9961"/>
                    <a:pt x="3636" y="11662"/>
                  </a:cubicBezTo>
                  <a:cubicBezTo>
                    <a:pt x="4237" y="13363"/>
                    <a:pt x="4837" y="15131"/>
                    <a:pt x="5471" y="16832"/>
                  </a:cubicBezTo>
                  <a:cubicBezTo>
                    <a:pt x="5704" y="17566"/>
                    <a:pt x="6038" y="18334"/>
                    <a:pt x="6338" y="19067"/>
                  </a:cubicBezTo>
                  <a:cubicBezTo>
                    <a:pt x="6472" y="19368"/>
                    <a:pt x="6638" y="19634"/>
                    <a:pt x="6939" y="19735"/>
                  </a:cubicBezTo>
                  <a:cubicBezTo>
                    <a:pt x="7372" y="19601"/>
                    <a:pt x="7539" y="19201"/>
                    <a:pt x="7939" y="18901"/>
                  </a:cubicBezTo>
                  <a:cubicBezTo>
                    <a:pt x="7839" y="18667"/>
                    <a:pt x="7806" y="18467"/>
                    <a:pt x="7773" y="18267"/>
                  </a:cubicBezTo>
                  <a:cubicBezTo>
                    <a:pt x="7139" y="16499"/>
                    <a:pt x="6472" y="14764"/>
                    <a:pt x="5838" y="12963"/>
                  </a:cubicBezTo>
                  <a:cubicBezTo>
                    <a:pt x="4971" y="10428"/>
                    <a:pt x="4137" y="7926"/>
                    <a:pt x="3303" y="5358"/>
                  </a:cubicBezTo>
                  <a:cubicBezTo>
                    <a:pt x="2802" y="3923"/>
                    <a:pt x="2302" y="2455"/>
                    <a:pt x="1835" y="988"/>
                  </a:cubicBezTo>
                  <a:cubicBezTo>
                    <a:pt x="1702" y="587"/>
                    <a:pt x="1468" y="321"/>
                    <a:pt x="1134" y="87"/>
                  </a:cubicBezTo>
                  <a:cubicBezTo>
                    <a:pt x="1071" y="24"/>
                    <a:pt x="954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932750" y="599425"/>
              <a:ext cx="145125" cy="497050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727600" y="582750"/>
              <a:ext cx="50900" cy="487050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7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5124550" y="672800"/>
              <a:ext cx="198500" cy="422025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514950" y="587825"/>
              <a:ext cx="110100" cy="445275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96395" y="871768"/>
              <a:ext cx="137625" cy="228850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-5400000">
            <a:off x="16002470" y="1911145"/>
            <a:ext cx="2307300" cy="1095850"/>
            <a:chOff x="4278125" y="582750"/>
            <a:chExt cx="1153650" cy="547925"/>
          </a:xfrm>
        </p:grpSpPr>
        <p:sp>
          <p:nvSpPr>
            <p:cNvPr id="88" name="Google Shape;88;p8"/>
            <p:cNvSpPr/>
            <p:nvPr/>
          </p:nvSpPr>
          <p:spPr>
            <a:xfrm>
              <a:off x="4278125" y="637300"/>
              <a:ext cx="198500" cy="493375"/>
            </a:xfrm>
            <a:custGeom>
              <a:avLst/>
              <a:gdLst/>
              <a:ahLst/>
              <a:cxnLst/>
              <a:rect l="l" t="t" r="r" b="b"/>
              <a:pathLst>
                <a:path w="7940" h="19735" extrusionOk="0">
                  <a:moveTo>
                    <a:pt x="868" y="0"/>
                  </a:moveTo>
                  <a:cubicBezTo>
                    <a:pt x="819" y="0"/>
                    <a:pt x="780" y="8"/>
                    <a:pt x="768" y="20"/>
                  </a:cubicBezTo>
                  <a:cubicBezTo>
                    <a:pt x="467" y="321"/>
                    <a:pt x="34" y="454"/>
                    <a:pt x="0" y="854"/>
                  </a:cubicBezTo>
                  <a:cubicBezTo>
                    <a:pt x="267" y="1455"/>
                    <a:pt x="467" y="1988"/>
                    <a:pt x="667" y="2589"/>
                  </a:cubicBezTo>
                  <a:cubicBezTo>
                    <a:pt x="1134" y="3923"/>
                    <a:pt x="1535" y="5191"/>
                    <a:pt x="1968" y="6525"/>
                  </a:cubicBezTo>
                  <a:cubicBezTo>
                    <a:pt x="2502" y="8226"/>
                    <a:pt x="3036" y="9961"/>
                    <a:pt x="3636" y="11662"/>
                  </a:cubicBezTo>
                  <a:cubicBezTo>
                    <a:pt x="4237" y="13363"/>
                    <a:pt x="4837" y="15131"/>
                    <a:pt x="5471" y="16832"/>
                  </a:cubicBezTo>
                  <a:cubicBezTo>
                    <a:pt x="5704" y="17566"/>
                    <a:pt x="6038" y="18334"/>
                    <a:pt x="6338" y="19067"/>
                  </a:cubicBezTo>
                  <a:cubicBezTo>
                    <a:pt x="6472" y="19368"/>
                    <a:pt x="6638" y="19634"/>
                    <a:pt x="6939" y="19735"/>
                  </a:cubicBezTo>
                  <a:cubicBezTo>
                    <a:pt x="7372" y="19601"/>
                    <a:pt x="7539" y="19201"/>
                    <a:pt x="7939" y="18901"/>
                  </a:cubicBezTo>
                  <a:cubicBezTo>
                    <a:pt x="7839" y="18667"/>
                    <a:pt x="7806" y="18467"/>
                    <a:pt x="7773" y="18267"/>
                  </a:cubicBezTo>
                  <a:cubicBezTo>
                    <a:pt x="7139" y="16499"/>
                    <a:pt x="6472" y="14764"/>
                    <a:pt x="5838" y="12963"/>
                  </a:cubicBezTo>
                  <a:cubicBezTo>
                    <a:pt x="4971" y="10428"/>
                    <a:pt x="4137" y="7926"/>
                    <a:pt x="3303" y="5358"/>
                  </a:cubicBezTo>
                  <a:cubicBezTo>
                    <a:pt x="2802" y="3923"/>
                    <a:pt x="2302" y="2455"/>
                    <a:pt x="1835" y="988"/>
                  </a:cubicBezTo>
                  <a:cubicBezTo>
                    <a:pt x="1702" y="587"/>
                    <a:pt x="1468" y="321"/>
                    <a:pt x="1134" y="87"/>
                  </a:cubicBezTo>
                  <a:cubicBezTo>
                    <a:pt x="1071" y="24"/>
                    <a:pt x="954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932750" y="599425"/>
              <a:ext cx="145125" cy="497050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727600" y="582750"/>
              <a:ext cx="50900" cy="487050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124550" y="672800"/>
              <a:ext cx="198500" cy="422025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3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514950" y="587825"/>
              <a:ext cx="110100" cy="445275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17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294150" y="865975"/>
              <a:ext cx="137625" cy="228850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ctrTitle"/>
          </p:nvPr>
        </p:nvSpPr>
        <p:spPr>
          <a:xfrm>
            <a:off x="4992850" y="4142250"/>
            <a:ext cx="8302200" cy="2370600"/>
          </a:xfrm>
          <a:prstGeom prst="rect">
            <a:avLst/>
          </a:prstGeom>
          <a:effectLst>
            <a:outerShdw dist="6667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1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387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-819231" y="-4586570"/>
            <a:ext cx="26276870" cy="20418080"/>
            <a:chOff x="-409616" y="-2293285"/>
            <a:chExt cx="13138435" cy="10209040"/>
          </a:xfrm>
        </p:grpSpPr>
        <p:sp>
          <p:nvSpPr>
            <p:cNvPr id="97" name="Google Shape;97;p9"/>
            <p:cNvSpPr/>
            <p:nvPr/>
          </p:nvSpPr>
          <p:spPr>
            <a:xfrm rot="-2449783">
              <a:off x="5577950" y="-1886233"/>
              <a:ext cx="4693294" cy="9264538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10799959">
              <a:off x="-409616" y="777260"/>
              <a:ext cx="4270141" cy="7138470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accent1"/>
                </a:solidFill>
              </a:endParaRPr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2173350" y="6558400"/>
            <a:ext cx="46746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745850" y="903424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4999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" name="Google Shape;101;p9"/>
          <p:cNvGrpSpPr/>
          <p:nvPr/>
        </p:nvGrpSpPr>
        <p:grpSpPr>
          <a:xfrm>
            <a:off x="681030" y="387758"/>
            <a:ext cx="1895296" cy="2509076"/>
            <a:chOff x="316324" y="161879"/>
            <a:chExt cx="995952" cy="1318484"/>
          </a:xfrm>
        </p:grpSpPr>
        <p:sp>
          <p:nvSpPr>
            <p:cNvPr id="102" name="Google Shape;102;p9"/>
            <p:cNvSpPr/>
            <p:nvPr/>
          </p:nvSpPr>
          <p:spPr>
            <a:xfrm rot="2491457">
              <a:off x="778076" y="589364"/>
              <a:ext cx="216181" cy="121976"/>
            </a:xfrm>
            <a:custGeom>
              <a:avLst/>
              <a:gdLst/>
              <a:ahLst/>
              <a:cxnLst/>
              <a:rect l="l" t="t" r="r" b="b"/>
              <a:pathLst>
                <a:path w="6072" h="3426" extrusionOk="0">
                  <a:moveTo>
                    <a:pt x="5400" y="0"/>
                  </a:moveTo>
                  <a:cubicBezTo>
                    <a:pt x="5289" y="0"/>
                    <a:pt x="5176" y="26"/>
                    <a:pt x="5071" y="73"/>
                  </a:cubicBezTo>
                  <a:cubicBezTo>
                    <a:pt x="3503" y="807"/>
                    <a:pt x="1902" y="1541"/>
                    <a:pt x="367" y="2275"/>
                  </a:cubicBezTo>
                  <a:cubicBezTo>
                    <a:pt x="67" y="2408"/>
                    <a:pt x="0" y="2842"/>
                    <a:pt x="134" y="3109"/>
                  </a:cubicBezTo>
                  <a:cubicBezTo>
                    <a:pt x="248" y="3338"/>
                    <a:pt x="457" y="3425"/>
                    <a:pt x="674" y="3425"/>
                  </a:cubicBezTo>
                  <a:cubicBezTo>
                    <a:pt x="773" y="3425"/>
                    <a:pt x="873" y="3407"/>
                    <a:pt x="968" y="3375"/>
                  </a:cubicBezTo>
                  <a:cubicBezTo>
                    <a:pt x="2535" y="2608"/>
                    <a:pt x="4137" y="1908"/>
                    <a:pt x="5671" y="1141"/>
                  </a:cubicBezTo>
                  <a:cubicBezTo>
                    <a:pt x="6005" y="1007"/>
                    <a:pt x="6071" y="607"/>
                    <a:pt x="5904" y="307"/>
                  </a:cubicBezTo>
                  <a:cubicBezTo>
                    <a:pt x="5796" y="90"/>
                    <a:pt x="5604" y="0"/>
                    <a:pt x="5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4140000" algn="bl" rotWithShape="0">
                <a:schemeClr val="accent4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3" name="Google Shape;103;p9"/>
            <p:cNvSpPr/>
            <p:nvPr/>
          </p:nvSpPr>
          <p:spPr>
            <a:xfrm rot="4541720">
              <a:off x="324349" y="517482"/>
              <a:ext cx="688942" cy="493535"/>
            </a:xfrm>
            <a:custGeom>
              <a:avLst/>
              <a:gdLst/>
              <a:ahLst/>
              <a:cxnLst/>
              <a:rect l="l" t="t" r="r" b="b"/>
              <a:pathLst>
                <a:path w="16131" h="12209" extrusionOk="0">
                  <a:moveTo>
                    <a:pt x="15178" y="0"/>
                  </a:moveTo>
                  <a:cubicBezTo>
                    <a:pt x="15040" y="0"/>
                    <a:pt x="14896" y="45"/>
                    <a:pt x="14763" y="150"/>
                  </a:cubicBezTo>
                  <a:cubicBezTo>
                    <a:pt x="10126" y="3920"/>
                    <a:pt x="5423" y="7522"/>
                    <a:pt x="553" y="11025"/>
                  </a:cubicBezTo>
                  <a:cubicBezTo>
                    <a:pt x="1" y="11411"/>
                    <a:pt x="339" y="12208"/>
                    <a:pt x="850" y="12208"/>
                  </a:cubicBezTo>
                  <a:cubicBezTo>
                    <a:pt x="957" y="12208"/>
                    <a:pt x="1071" y="12173"/>
                    <a:pt x="1186" y="12092"/>
                  </a:cubicBezTo>
                  <a:cubicBezTo>
                    <a:pt x="6090" y="8556"/>
                    <a:pt x="10927" y="4887"/>
                    <a:pt x="15630" y="1051"/>
                  </a:cubicBezTo>
                  <a:cubicBezTo>
                    <a:pt x="16130" y="630"/>
                    <a:pt x="15695" y="0"/>
                    <a:pt x="15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280000" algn="bl" rotWithShape="0">
                <a:schemeClr val="accent4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4" name="Google Shape;104;p9"/>
            <p:cNvSpPr/>
            <p:nvPr/>
          </p:nvSpPr>
          <p:spPr>
            <a:xfrm rot="4679221">
              <a:off x="611904" y="1038189"/>
              <a:ext cx="216176" cy="121973"/>
            </a:xfrm>
            <a:custGeom>
              <a:avLst/>
              <a:gdLst/>
              <a:ahLst/>
              <a:cxnLst/>
              <a:rect l="l" t="t" r="r" b="b"/>
              <a:pathLst>
                <a:path w="6072" h="3426" extrusionOk="0">
                  <a:moveTo>
                    <a:pt x="5400" y="0"/>
                  </a:moveTo>
                  <a:cubicBezTo>
                    <a:pt x="5289" y="0"/>
                    <a:pt x="5176" y="26"/>
                    <a:pt x="5071" y="73"/>
                  </a:cubicBezTo>
                  <a:cubicBezTo>
                    <a:pt x="3503" y="807"/>
                    <a:pt x="1902" y="1541"/>
                    <a:pt x="367" y="2275"/>
                  </a:cubicBezTo>
                  <a:cubicBezTo>
                    <a:pt x="67" y="2408"/>
                    <a:pt x="0" y="2842"/>
                    <a:pt x="134" y="3109"/>
                  </a:cubicBezTo>
                  <a:cubicBezTo>
                    <a:pt x="248" y="3338"/>
                    <a:pt x="457" y="3425"/>
                    <a:pt x="674" y="3425"/>
                  </a:cubicBezTo>
                  <a:cubicBezTo>
                    <a:pt x="773" y="3425"/>
                    <a:pt x="873" y="3407"/>
                    <a:pt x="968" y="3375"/>
                  </a:cubicBezTo>
                  <a:cubicBezTo>
                    <a:pt x="2535" y="2608"/>
                    <a:pt x="4137" y="1908"/>
                    <a:pt x="5671" y="1141"/>
                  </a:cubicBezTo>
                  <a:cubicBezTo>
                    <a:pt x="6005" y="1007"/>
                    <a:pt x="6071" y="607"/>
                    <a:pt x="5904" y="307"/>
                  </a:cubicBezTo>
                  <a:cubicBezTo>
                    <a:pt x="5796" y="90"/>
                    <a:pt x="5604" y="0"/>
                    <a:pt x="5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6840000" algn="bl" rotWithShape="0">
                <a:schemeClr val="accent4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" name="Google Shape;105;p9"/>
            <p:cNvSpPr/>
            <p:nvPr/>
          </p:nvSpPr>
          <p:spPr>
            <a:xfrm rot="5400000">
              <a:off x="128984" y="973811"/>
              <a:ext cx="693893" cy="319212"/>
            </a:xfrm>
            <a:custGeom>
              <a:avLst/>
              <a:gdLst/>
              <a:ahLst/>
              <a:cxnLst/>
              <a:rect l="l" t="t" r="r" b="b"/>
              <a:pathLst>
                <a:path w="19490" h="8966" extrusionOk="0">
                  <a:moveTo>
                    <a:pt x="18529" y="0"/>
                  </a:moveTo>
                  <a:cubicBezTo>
                    <a:pt x="18440" y="0"/>
                    <a:pt x="18345" y="20"/>
                    <a:pt x="18248" y="64"/>
                  </a:cubicBezTo>
                  <a:cubicBezTo>
                    <a:pt x="12377" y="2632"/>
                    <a:pt x="6506" y="5234"/>
                    <a:pt x="669" y="7803"/>
                  </a:cubicBezTo>
                  <a:cubicBezTo>
                    <a:pt x="0" y="8093"/>
                    <a:pt x="395" y="8966"/>
                    <a:pt x="1015" y="8966"/>
                  </a:cubicBezTo>
                  <a:cubicBezTo>
                    <a:pt x="1106" y="8966"/>
                    <a:pt x="1203" y="8947"/>
                    <a:pt x="1302" y="8904"/>
                  </a:cubicBezTo>
                  <a:cubicBezTo>
                    <a:pt x="7173" y="6302"/>
                    <a:pt x="13044" y="3733"/>
                    <a:pt x="18882" y="1131"/>
                  </a:cubicBezTo>
                  <a:cubicBezTo>
                    <a:pt x="19489" y="842"/>
                    <a:pt x="19118" y="0"/>
                    <a:pt x="18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8520000" algn="bl" rotWithShape="0">
                <a:schemeClr val="accent4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" name="Google Shape;106;p9"/>
            <p:cNvSpPr/>
            <p:nvPr/>
          </p:nvSpPr>
          <p:spPr>
            <a:xfrm rot="1444342">
              <a:off x="583426" y="289520"/>
              <a:ext cx="693921" cy="319225"/>
            </a:xfrm>
            <a:custGeom>
              <a:avLst/>
              <a:gdLst/>
              <a:ahLst/>
              <a:cxnLst/>
              <a:rect l="l" t="t" r="r" b="b"/>
              <a:pathLst>
                <a:path w="19490" h="8966" extrusionOk="0">
                  <a:moveTo>
                    <a:pt x="18529" y="0"/>
                  </a:moveTo>
                  <a:cubicBezTo>
                    <a:pt x="18440" y="0"/>
                    <a:pt x="18345" y="20"/>
                    <a:pt x="18248" y="64"/>
                  </a:cubicBezTo>
                  <a:cubicBezTo>
                    <a:pt x="12377" y="2632"/>
                    <a:pt x="6506" y="5234"/>
                    <a:pt x="669" y="7803"/>
                  </a:cubicBezTo>
                  <a:cubicBezTo>
                    <a:pt x="0" y="8093"/>
                    <a:pt x="395" y="8966"/>
                    <a:pt x="1015" y="8966"/>
                  </a:cubicBezTo>
                  <a:cubicBezTo>
                    <a:pt x="1106" y="8966"/>
                    <a:pt x="1203" y="8947"/>
                    <a:pt x="1302" y="8904"/>
                  </a:cubicBezTo>
                  <a:cubicBezTo>
                    <a:pt x="7173" y="6302"/>
                    <a:pt x="13044" y="3733"/>
                    <a:pt x="18882" y="1131"/>
                  </a:cubicBezTo>
                  <a:cubicBezTo>
                    <a:pt x="19489" y="842"/>
                    <a:pt x="19118" y="0"/>
                    <a:pt x="18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60000" algn="bl" rotWithShape="0">
                <a:schemeClr val="accent4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25501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1441050" y="1066050"/>
            <a:ext cx="15406200" cy="17730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rot="257422">
            <a:off x="-3276346" y="-2517474"/>
            <a:ext cx="11434960" cy="19115904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 rot="-10701159" flipH="1">
            <a:off x="5809457" y="-14569517"/>
            <a:ext cx="20918734" cy="41294002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2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obster"/>
              <a:buNone/>
              <a:defRPr sz="4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3933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2136200" y="1866900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2136200" y="3390900"/>
            <a:ext cx="14094600" cy="5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145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6090" y="1032622"/>
            <a:ext cx="921865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spc="-165" dirty="0"/>
              <a:t>Project</a:t>
            </a:r>
            <a:endParaRPr sz="9600"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6972762" y="2864065"/>
            <a:ext cx="4076245" cy="2834750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70"/>
              </a:spcBef>
            </a:pPr>
            <a:r>
              <a:rPr lang="en-US" sz="5400" dirty="0">
                <a:latin typeface="Microsoft Sans Serif"/>
                <a:cs typeface="Microsoft Sans Serif"/>
              </a:rPr>
              <a:t>Data-Driven Web    Application</a:t>
            </a:r>
            <a:endParaRPr sz="5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6090" y="8605145"/>
            <a:ext cx="6899909" cy="72455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-80" dirty="0">
                <a:latin typeface="Arial"/>
                <a:cs typeface="Arial"/>
              </a:rPr>
              <a:t>Presented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35" dirty="0">
                <a:latin typeface="Arial"/>
                <a:cs typeface="Arial"/>
              </a:rPr>
              <a:t>By-</a:t>
            </a:r>
            <a:r>
              <a:rPr lang="en-IN" sz="4000" spc="10" dirty="0">
                <a:latin typeface="Microsoft Sans Serif"/>
                <a:cs typeface="Microsoft Sans Serif"/>
              </a:rPr>
              <a:t>Mrinal</a:t>
            </a:r>
            <a:r>
              <a:rPr lang="en-IN" sz="4000" spc="-60" dirty="0">
                <a:latin typeface="Microsoft Sans Serif"/>
                <a:cs typeface="Microsoft Sans Serif"/>
              </a:rPr>
              <a:t> </a:t>
            </a:r>
            <a:r>
              <a:rPr lang="en-IN" sz="4000" spc="-85" dirty="0">
                <a:latin typeface="Microsoft Sans Serif"/>
                <a:cs typeface="Microsoft Sans Serif"/>
              </a:rPr>
              <a:t>Rai</a:t>
            </a:r>
            <a:r>
              <a:rPr lang="en-IN" sz="4000" spc="-55" dirty="0">
                <a:latin typeface="Microsoft Sans Serif"/>
                <a:cs typeface="Microsoft Sans Serif"/>
              </a:rPr>
              <a:t> </a:t>
            </a:r>
            <a:endParaRPr sz="4000" dirty="0">
              <a:latin typeface="Microsoft Sans Serif"/>
              <a:cs typeface="Microsoft Sans Serif"/>
            </a:endParaRPr>
          </a:p>
        </p:txBody>
      </p:sp>
      <p:grpSp>
        <p:nvGrpSpPr>
          <p:cNvPr id="15" name="Google Shape;311;p26">
            <a:extLst>
              <a:ext uri="{FF2B5EF4-FFF2-40B4-BE49-F238E27FC236}">
                <a16:creationId xmlns:a16="http://schemas.microsoft.com/office/drawing/2014/main" id="{FE9C1186-A03C-CFCE-3649-07C3661010B2}"/>
              </a:ext>
            </a:extLst>
          </p:cNvPr>
          <p:cNvGrpSpPr/>
          <p:nvPr/>
        </p:nvGrpSpPr>
        <p:grpSpPr>
          <a:xfrm rot="-613146">
            <a:off x="13180740" y="-158025"/>
            <a:ext cx="3476180" cy="3888318"/>
            <a:chOff x="5164002" y="645754"/>
            <a:chExt cx="1815896" cy="1810007"/>
          </a:xfrm>
        </p:grpSpPr>
        <p:grpSp>
          <p:nvGrpSpPr>
            <p:cNvPr id="16" name="Google Shape;312;p26">
              <a:extLst>
                <a:ext uri="{FF2B5EF4-FFF2-40B4-BE49-F238E27FC236}">
                  <a16:creationId xmlns:a16="http://schemas.microsoft.com/office/drawing/2014/main" id="{AA27EC06-742E-4F4C-B8D5-713C7CB00735}"/>
                </a:ext>
              </a:extLst>
            </p:cNvPr>
            <p:cNvGrpSpPr/>
            <p:nvPr/>
          </p:nvGrpSpPr>
          <p:grpSpPr>
            <a:xfrm rot="-2846184">
              <a:off x="5454883" y="884713"/>
              <a:ext cx="1234132" cy="1332088"/>
              <a:chOff x="7205397" y="140875"/>
              <a:chExt cx="1157483" cy="1249356"/>
            </a:xfrm>
          </p:grpSpPr>
          <p:sp>
            <p:nvSpPr>
              <p:cNvPr id="18" name="Google Shape;313;p26">
                <a:extLst>
                  <a:ext uri="{FF2B5EF4-FFF2-40B4-BE49-F238E27FC236}">
                    <a16:creationId xmlns:a16="http://schemas.microsoft.com/office/drawing/2014/main" id="{B89BC007-DC6C-207B-0DEB-7ACC8F6AEFC9}"/>
                  </a:ext>
                </a:extLst>
              </p:cNvPr>
              <p:cNvSpPr/>
              <p:nvPr/>
            </p:nvSpPr>
            <p:spPr>
              <a:xfrm rot="-406319">
                <a:off x="7324400" y="166118"/>
                <a:ext cx="434458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Google Shape;314;p26">
                <a:extLst>
                  <a:ext uri="{FF2B5EF4-FFF2-40B4-BE49-F238E27FC236}">
                    <a16:creationId xmlns:a16="http://schemas.microsoft.com/office/drawing/2014/main" id="{3C9D3A5B-DD32-9FFB-CE2E-100641F1D6B6}"/>
                  </a:ext>
                </a:extLst>
              </p:cNvPr>
              <p:cNvSpPr/>
              <p:nvPr/>
            </p:nvSpPr>
            <p:spPr>
              <a:xfrm rot="-51560">
                <a:off x="7377944" y="426058"/>
                <a:ext cx="795776" cy="40446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902" extrusionOk="0">
                    <a:moveTo>
                      <a:pt x="601" y="1"/>
                    </a:moveTo>
                    <a:cubicBezTo>
                      <a:pt x="0" y="1"/>
                      <a:pt x="0" y="901"/>
                      <a:pt x="601" y="901"/>
                    </a:cubicBezTo>
                    <a:lnTo>
                      <a:pt x="17179" y="901"/>
                    </a:lnTo>
                    <a:cubicBezTo>
                      <a:pt x="17746" y="901"/>
                      <a:pt x="17746" y="1"/>
                      <a:pt x="17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Google Shape;315;p26">
                <a:extLst>
                  <a:ext uri="{FF2B5EF4-FFF2-40B4-BE49-F238E27FC236}">
                    <a16:creationId xmlns:a16="http://schemas.microsoft.com/office/drawing/2014/main" id="{CD6CDB81-7989-197A-4037-039546119495}"/>
                  </a:ext>
                </a:extLst>
              </p:cNvPr>
              <p:cNvSpPr/>
              <p:nvPr/>
            </p:nvSpPr>
            <p:spPr>
              <a:xfrm>
                <a:off x="7384295" y="607794"/>
                <a:ext cx="901777" cy="210434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Google Shape;316;p26">
                <a:extLst>
                  <a:ext uri="{FF2B5EF4-FFF2-40B4-BE49-F238E27FC236}">
                    <a16:creationId xmlns:a16="http://schemas.microsoft.com/office/drawing/2014/main" id="{97E3D4E2-3B42-D24F-B202-2F2ABD47119F}"/>
                  </a:ext>
                </a:extLst>
              </p:cNvPr>
              <p:cNvSpPr/>
              <p:nvPr/>
            </p:nvSpPr>
            <p:spPr>
              <a:xfrm rot="146093">
                <a:off x="7338502" y="801677"/>
                <a:ext cx="359352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2912" extrusionOk="0">
                    <a:moveTo>
                      <a:pt x="589" y="1"/>
                    </a:moveTo>
                    <a:cubicBezTo>
                      <a:pt x="153" y="1"/>
                      <a:pt x="1" y="737"/>
                      <a:pt x="488" y="889"/>
                    </a:cubicBezTo>
                    <a:cubicBezTo>
                      <a:pt x="2723" y="1557"/>
                      <a:pt x="5024" y="2224"/>
                      <a:pt x="7293" y="2891"/>
                    </a:cubicBezTo>
                    <a:cubicBezTo>
                      <a:pt x="7342" y="2905"/>
                      <a:pt x="7389" y="2912"/>
                      <a:pt x="7432" y="2912"/>
                    </a:cubicBezTo>
                    <a:cubicBezTo>
                      <a:pt x="7889" y="2912"/>
                      <a:pt x="8014" y="2176"/>
                      <a:pt x="7526" y="2024"/>
                    </a:cubicBezTo>
                    <a:cubicBezTo>
                      <a:pt x="5291" y="1356"/>
                      <a:pt x="2990" y="689"/>
                      <a:pt x="721" y="22"/>
                    </a:cubicBezTo>
                    <a:cubicBezTo>
                      <a:pt x="675" y="8"/>
                      <a:pt x="631" y="1"/>
                      <a:pt x="5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Google Shape;317;p26">
                <a:extLst>
                  <a:ext uri="{FF2B5EF4-FFF2-40B4-BE49-F238E27FC236}">
                    <a16:creationId xmlns:a16="http://schemas.microsoft.com/office/drawing/2014/main" id="{49BF2E38-2DC7-2134-7F1E-804B6B710D64}"/>
                  </a:ext>
                </a:extLst>
              </p:cNvPr>
              <p:cNvSpPr/>
              <p:nvPr/>
            </p:nvSpPr>
            <p:spPr>
              <a:xfrm rot="368897">
                <a:off x="7222334" y="985907"/>
                <a:ext cx="830714" cy="360876"/>
              </a:xfrm>
              <a:custGeom>
                <a:avLst/>
                <a:gdLst/>
                <a:ahLst/>
                <a:cxnLst/>
                <a:rect l="l" t="t" r="r" b="b"/>
                <a:pathLst>
                  <a:path w="18526" h="8048" extrusionOk="0">
                    <a:moveTo>
                      <a:pt x="613" y="0"/>
                    </a:moveTo>
                    <a:cubicBezTo>
                      <a:pt x="175" y="0"/>
                      <a:pt x="0" y="710"/>
                      <a:pt x="516" y="923"/>
                    </a:cubicBezTo>
                    <a:cubicBezTo>
                      <a:pt x="6354" y="2924"/>
                      <a:pt x="12091" y="5292"/>
                      <a:pt x="17628" y="7994"/>
                    </a:cubicBezTo>
                    <a:cubicBezTo>
                      <a:pt x="17698" y="8032"/>
                      <a:pt x="17767" y="8048"/>
                      <a:pt x="17834" y="8048"/>
                    </a:cubicBezTo>
                    <a:cubicBezTo>
                      <a:pt x="18240" y="8048"/>
                      <a:pt x="18526" y="7423"/>
                      <a:pt x="18095" y="7194"/>
                    </a:cubicBezTo>
                    <a:cubicBezTo>
                      <a:pt x="12458" y="4425"/>
                      <a:pt x="6687" y="2023"/>
                      <a:pt x="750" y="22"/>
                    </a:cubicBezTo>
                    <a:cubicBezTo>
                      <a:pt x="702" y="7"/>
                      <a:pt x="656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Google Shape;318;p26">
                <a:extLst>
                  <a:ext uri="{FF2B5EF4-FFF2-40B4-BE49-F238E27FC236}">
                    <a16:creationId xmlns:a16="http://schemas.microsoft.com/office/drawing/2014/main" id="{C0C13FBC-BED3-86C5-2413-52204ACDBF06}"/>
                  </a:ext>
                </a:extLst>
              </p:cNvPr>
              <p:cNvSpPr/>
              <p:nvPr/>
            </p:nvSpPr>
            <p:spPr>
              <a:xfrm rot="634766">
                <a:off x="7790567" y="1008096"/>
                <a:ext cx="564801" cy="134171"/>
              </a:xfrm>
              <a:custGeom>
                <a:avLst/>
                <a:gdLst/>
                <a:ahLst/>
                <a:cxnLst/>
                <a:rect l="l" t="t" r="r" b="b"/>
                <a:pathLst>
                  <a:path w="12596" h="3191" extrusionOk="0">
                    <a:moveTo>
                      <a:pt x="940" y="0"/>
                    </a:moveTo>
                    <a:cubicBezTo>
                      <a:pt x="260" y="0"/>
                      <a:pt x="0" y="1052"/>
                      <a:pt x="726" y="1179"/>
                    </a:cubicBezTo>
                    <a:cubicBezTo>
                      <a:pt x="4329" y="1846"/>
                      <a:pt x="7931" y="2513"/>
                      <a:pt x="11567" y="3180"/>
                    </a:cubicBezTo>
                    <a:cubicBezTo>
                      <a:pt x="11607" y="3187"/>
                      <a:pt x="11645" y="3191"/>
                      <a:pt x="11682" y="3191"/>
                    </a:cubicBezTo>
                    <a:cubicBezTo>
                      <a:pt x="12334" y="3191"/>
                      <a:pt x="12595" y="2139"/>
                      <a:pt x="11901" y="2012"/>
                    </a:cubicBezTo>
                    <a:cubicBezTo>
                      <a:pt x="8265" y="1345"/>
                      <a:pt x="4662" y="678"/>
                      <a:pt x="1060" y="11"/>
                    </a:cubicBezTo>
                    <a:cubicBezTo>
                      <a:pt x="1019" y="4"/>
                      <a:pt x="978" y="0"/>
                      <a:pt x="9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7" name="Google Shape;319;p26">
              <a:extLst>
                <a:ext uri="{FF2B5EF4-FFF2-40B4-BE49-F238E27FC236}">
                  <a16:creationId xmlns:a16="http://schemas.microsoft.com/office/drawing/2014/main" id="{DE90FED5-1AA8-5E8D-01D1-8587B14F1127}"/>
                </a:ext>
              </a:extLst>
            </p:cNvPr>
            <p:cNvSpPr/>
            <p:nvPr/>
          </p:nvSpPr>
          <p:spPr>
            <a:xfrm rot="-1351951">
              <a:off x="5812518" y="2198773"/>
              <a:ext cx="383125" cy="13921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312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oogle Shape;305;p26">
            <a:extLst>
              <a:ext uri="{FF2B5EF4-FFF2-40B4-BE49-F238E27FC236}">
                <a16:creationId xmlns:a16="http://schemas.microsoft.com/office/drawing/2014/main" id="{A4F111A1-BBA1-581A-D3FA-BDEDD723F3F9}"/>
              </a:ext>
            </a:extLst>
          </p:cNvPr>
          <p:cNvGrpSpPr/>
          <p:nvPr/>
        </p:nvGrpSpPr>
        <p:grpSpPr>
          <a:xfrm rot="-1215961">
            <a:off x="438659" y="7925826"/>
            <a:ext cx="1807643" cy="1975931"/>
            <a:chOff x="1566552" y="1734726"/>
            <a:chExt cx="801625" cy="1197330"/>
          </a:xfrm>
        </p:grpSpPr>
        <p:sp>
          <p:nvSpPr>
            <p:cNvPr id="25" name="Google Shape;306;p26">
              <a:extLst>
                <a:ext uri="{FF2B5EF4-FFF2-40B4-BE49-F238E27FC236}">
                  <a16:creationId xmlns:a16="http://schemas.microsoft.com/office/drawing/2014/main" id="{8BB9553C-6A2C-0074-FF1E-7BFD5A0898CC}"/>
                </a:ext>
              </a:extLst>
            </p:cNvPr>
            <p:cNvSpPr/>
            <p:nvPr/>
          </p:nvSpPr>
          <p:spPr>
            <a:xfrm rot="-5400000">
              <a:off x="1838520" y="1805611"/>
              <a:ext cx="146750" cy="647259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6">
              <a:extLst>
                <a:ext uri="{FF2B5EF4-FFF2-40B4-BE49-F238E27FC236}">
                  <a16:creationId xmlns:a16="http://schemas.microsoft.com/office/drawing/2014/main" id="{5B798AC9-D1F4-5E7D-77B3-FCB3294A0284}"/>
                </a:ext>
              </a:extLst>
            </p:cNvPr>
            <p:cNvSpPr/>
            <p:nvPr/>
          </p:nvSpPr>
          <p:spPr>
            <a:xfrm rot="-5400000">
              <a:off x="1857935" y="2045772"/>
              <a:ext cx="51470" cy="634237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08;p26">
              <a:extLst>
                <a:ext uri="{FF2B5EF4-FFF2-40B4-BE49-F238E27FC236}">
                  <a16:creationId xmlns:a16="http://schemas.microsoft.com/office/drawing/2014/main" id="{88A6D30A-D883-4E7B-074F-EDD8E8F86575}"/>
                </a:ext>
              </a:extLst>
            </p:cNvPr>
            <p:cNvSpPr/>
            <p:nvPr/>
          </p:nvSpPr>
          <p:spPr>
            <a:xfrm rot="-4500020">
              <a:off x="2035751" y="1673520"/>
              <a:ext cx="200714" cy="426732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;p26">
              <a:extLst>
                <a:ext uri="{FF2B5EF4-FFF2-40B4-BE49-F238E27FC236}">
                  <a16:creationId xmlns:a16="http://schemas.microsoft.com/office/drawing/2014/main" id="{366EC1A9-D5C1-8DD5-91CF-6914F62DE424}"/>
                </a:ext>
              </a:extLst>
            </p:cNvPr>
            <p:cNvSpPr/>
            <p:nvPr/>
          </p:nvSpPr>
          <p:spPr>
            <a:xfrm rot="-6299980">
              <a:off x="2044187" y="2375129"/>
              <a:ext cx="111328" cy="450241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;p26">
              <a:extLst>
                <a:ext uri="{FF2B5EF4-FFF2-40B4-BE49-F238E27FC236}">
                  <a16:creationId xmlns:a16="http://schemas.microsoft.com/office/drawing/2014/main" id="{FD49A4B8-D150-06D2-FBDA-0ACA7CC94BF8}"/>
                </a:ext>
              </a:extLst>
            </p:cNvPr>
            <p:cNvSpPr/>
            <p:nvPr/>
          </p:nvSpPr>
          <p:spPr>
            <a:xfrm rot="-10043166">
              <a:off x="2197817" y="2686524"/>
              <a:ext cx="137701" cy="233929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object 4">
            <a:extLst>
              <a:ext uri="{FF2B5EF4-FFF2-40B4-BE49-F238E27FC236}">
                <a16:creationId xmlns:a16="http://schemas.microsoft.com/office/drawing/2014/main" id="{68EDA1E9-EA1F-B32C-F692-0D36852D4522}"/>
              </a:ext>
            </a:extLst>
          </p:cNvPr>
          <p:cNvSpPr txBox="1"/>
          <p:nvPr/>
        </p:nvSpPr>
        <p:spPr>
          <a:xfrm>
            <a:off x="5867401" y="6333811"/>
            <a:ext cx="7979516" cy="13401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4000" dirty="0">
                <a:latin typeface="Microsoft Sans Serif"/>
                <a:cs typeface="Microsoft Sans Serif"/>
              </a:rPr>
              <a:t>Utilizing Next.js, Firebase, Papa Parse, and Tailwind CSS</a:t>
            </a:r>
            <a:endParaRPr lang="en-IN" sz="4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3248"/>
            <a:ext cx="115891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0" spc="175" dirty="0">
                <a:latin typeface="Trebuchet MS"/>
                <a:cs typeface="Trebuchet MS"/>
              </a:rPr>
              <a:t>Application </a:t>
            </a:r>
            <a:r>
              <a:rPr sz="7000" b="0" spc="175" dirty="0">
                <a:latin typeface="Trebuchet MS"/>
                <a:cs typeface="Trebuchet MS"/>
              </a:rPr>
              <a:t>Modules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362" y="2476500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362" y="7091600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28800" y="2206899"/>
            <a:ext cx="1412853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b="1" dirty="0">
                <a:latin typeface="Arial"/>
                <a:cs typeface="Arial"/>
              </a:rPr>
              <a:t>Upload Module: </a:t>
            </a:r>
            <a:r>
              <a:rPr lang="en-US" sz="4000" dirty="0">
                <a:latin typeface="Arial"/>
                <a:cs typeface="Arial"/>
              </a:rPr>
              <a:t>Handles file uploads and uses Papa Parse to process CSV data.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FB65F35-7135-B245-CE31-0F25991D04DB}"/>
              </a:ext>
            </a:extLst>
          </p:cNvPr>
          <p:cNvSpPr txBox="1"/>
          <p:nvPr/>
        </p:nvSpPr>
        <p:spPr>
          <a:xfrm>
            <a:off x="1911531" y="4521535"/>
            <a:ext cx="1412853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b="1" dirty="0">
                <a:latin typeface="Arial"/>
                <a:cs typeface="Arial"/>
              </a:rPr>
              <a:t>Authentication Module: </a:t>
            </a:r>
            <a:r>
              <a:rPr lang="en-US" sz="4000" dirty="0">
                <a:latin typeface="Arial"/>
                <a:cs typeface="Arial"/>
              </a:rPr>
              <a:t>Manages user registration and login using Firebase Authentication.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C3D9DBC6-7067-9C72-3D87-7A4B211CBE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14" y="4784050"/>
            <a:ext cx="171450" cy="171449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3EF7BB06-5970-1D52-59CF-64696768E646}"/>
              </a:ext>
            </a:extLst>
          </p:cNvPr>
          <p:cNvSpPr txBox="1"/>
          <p:nvPr/>
        </p:nvSpPr>
        <p:spPr>
          <a:xfrm>
            <a:off x="1918062" y="6916348"/>
            <a:ext cx="1412853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b="1" dirty="0">
                <a:latin typeface="Arial"/>
                <a:cs typeface="Arial"/>
              </a:rPr>
              <a:t>Data Management Module: </a:t>
            </a:r>
            <a:r>
              <a:rPr lang="en-US" sz="4000" dirty="0">
                <a:latin typeface="Arial"/>
                <a:cs typeface="Arial"/>
              </a:rPr>
              <a:t>Stores and retrieves data from Firebase, ensuring real-time updates.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72"/>
            <a:ext cx="147133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0" spc="915" dirty="0">
                <a:latin typeface="Trebuchet MS"/>
                <a:cs typeface="Trebuchet MS"/>
              </a:rPr>
              <a:t>APPLICATION </a:t>
            </a:r>
            <a:r>
              <a:rPr sz="7000" b="0" spc="915" dirty="0">
                <a:latin typeface="Trebuchet MS"/>
                <a:cs typeface="Trebuchet MS"/>
              </a:rPr>
              <a:t>M</a:t>
            </a:r>
            <a:r>
              <a:rPr sz="7000" b="0" spc="120" dirty="0">
                <a:latin typeface="Trebuchet MS"/>
                <a:cs typeface="Trebuchet MS"/>
              </a:rPr>
              <a:t>o</a:t>
            </a:r>
            <a:r>
              <a:rPr sz="7000" b="0" spc="165" dirty="0">
                <a:latin typeface="Trebuchet MS"/>
                <a:cs typeface="Trebuchet MS"/>
              </a:rPr>
              <a:t>d</a:t>
            </a:r>
            <a:r>
              <a:rPr sz="7000" b="0" spc="95" dirty="0">
                <a:latin typeface="Trebuchet MS"/>
                <a:cs typeface="Trebuchet MS"/>
              </a:rPr>
              <a:t>u</a:t>
            </a:r>
            <a:r>
              <a:rPr sz="7000" b="0" spc="-445" dirty="0">
                <a:latin typeface="Trebuchet MS"/>
                <a:cs typeface="Trebuchet MS"/>
              </a:rPr>
              <a:t>l</a:t>
            </a:r>
            <a:r>
              <a:rPr sz="7000" b="0" spc="-135" dirty="0">
                <a:latin typeface="Trebuchet MS"/>
                <a:cs typeface="Trebuchet MS"/>
              </a:rPr>
              <a:t>e</a:t>
            </a:r>
            <a:r>
              <a:rPr sz="7000" b="0" spc="520" dirty="0">
                <a:latin typeface="Trebuchet MS"/>
                <a:cs typeface="Trebuchet MS"/>
              </a:rPr>
              <a:t>s</a:t>
            </a:r>
            <a:r>
              <a:rPr sz="7000" b="0" spc="-375" dirty="0">
                <a:latin typeface="Trebuchet MS"/>
                <a:cs typeface="Trebuchet MS"/>
              </a:rPr>
              <a:t>(</a:t>
            </a:r>
            <a:r>
              <a:rPr sz="7000" b="0" spc="-120" dirty="0">
                <a:latin typeface="Trebuchet MS"/>
                <a:cs typeface="Trebuchet MS"/>
              </a:rPr>
              <a:t>c</a:t>
            </a:r>
            <a:r>
              <a:rPr sz="7000" b="0" spc="120" dirty="0">
                <a:latin typeface="Trebuchet MS"/>
                <a:cs typeface="Trebuchet MS"/>
              </a:rPr>
              <a:t>o</a:t>
            </a:r>
            <a:r>
              <a:rPr sz="7000" b="0" spc="145" dirty="0">
                <a:latin typeface="Trebuchet MS"/>
                <a:cs typeface="Trebuchet MS"/>
              </a:rPr>
              <a:t>n</a:t>
            </a:r>
            <a:r>
              <a:rPr sz="7000" b="0" spc="-400" dirty="0">
                <a:latin typeface="Trebuchet MS"/>
                <a:cs typeface="Trebuchet MS"/>
              </a:rPr>
              <a:t>t</a:t>
            </a:r>
            <a:r>
              <a:rPr sz="7000" b="0" spc="-969" dirty="0">
                <a:latin typeface="Trebuchet MS"/>
                <a:cs typeface="Trebuchet MS"/>
              </a:rPr>
              <a:t>...</a:t>
            </a:r>
            <a:r>
              <a:rPr sz="7000" b="0" spc="-375" dirty="0">
                <a:latin typeface="Trebuchet MS"/>
                <a:cs typeface="Trebuchet MS"/>
              </a:rPr>
              <a:t>)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233308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753100"/>
            <a:ext cx="171450" cy="171449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C1598EDC-D7B9-958D-1EBB-C8B9491FBE28}"/>
              </a:ext>
            </a:extLst>
          </p:cNvPr>
          <p:cNvSpPr txBox="1"/>
          <p:nvPr/>
        </p:nvSpPr>
        <p:spPr>
          <a:xfrm>
            <a:off x="1905000" y="3009900"/>
            <a:ext cx="1412853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b="1" dirty="0">
                <a:latin typeface="Arial"/>
                <a:cs typeface="Arial"/>
              </a:rPr>
              <a:t>Visualization Module</a:t>
            </a:r>
            <a:r>
              <a:rPr lang="en-US" sz="4000" dirty="0">
                <a:latin typeface="Arial"/>
                <a:cs typeface="Arial"/>
              </a:rPr>
              <a:t>: Generates dynamic charts and graphs based on the processed data using libraries such as Chart.js.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3173F78-D9F9-758B-2840-17A1623556D0}"/>
              </a:ext>
            </a:extLst>
          </p:cNvPr>
          <p:cNvSpPr txBox="1"/>
          <p:nvPr/>
        </p:nvSpPr>
        <p:spPr>
          <a:xfrm>
            <a:off x="1905000" y="5602946"/>
            <a:ext cx="1412853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b="1" dirty="0">
                <a:latin typeface="Arial"/>
                <a:cs typeface="Arial"/>
              </a:rPr>
              <a:t>UI Module: </a:t>
            </a:r>
            <a:r>
              <a:rPr lang="en-US" sz="4000" dirty="0">
                <a:latin typeface="Arial"/>
                <a:cs typeface="Arial"/>
              </a:rPr>
              <a:t>Implements the user interface with Tailwind CSS for a modern and responsive design.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98C4B-FE3D-576E-5505-10B9D8E2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33501"/>
            <a:ext cx="8686800" cy="83820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83BEC46-8C26-DB6A-743F-6956404EA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267" y="794080"/>
            <a:ext cx="42739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0" spc="175" dirty="0">
                <a:latin typeface="Trebuchet MS"/>
                <a:cs typeface="Trebuchet MS"/>
              </a:rPr>
              <a:t>FLOWCHART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944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D2BC1-E404-705A-5ED9-937F6277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8916"/>
            <a:ext cx="11087429" cy="803038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EB8DA97C-E841-893C-0DF8-D28667A9D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267" y="794080"/>
            <a:ext cx="42739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0" spc="175" dirty="0" err="1">
                <a:latin typeface="Trebuchet MS"/>
                <a:cs typeface="Trebuchet MS"/>
              </a:rPr>
              <a:t>ClASS</a:t>
            </a:r>
            <a:r>
              <a:rPr lang="en-US" sz="4000" b="0" spc="175" dirty="0">
                <a:latin typeface="Trebuchet MS"/>
                <a:cs typeface="Trebuchet MS"/>
              </a:rPr>
              <a:t> DIAGRAM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742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55267" y="562170"/>
            <a:ext cx="75622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45" dirty="0">
                <a:latin typeface="Trebuchet MS"/>
                <a:cs typeface="Trebuchet MS"/>
              </a:rPr>
              <a:t>Technologies</a:t>
            </a:r>
            <a:r>
              <a:rPr sz="7000" b="0" spc="-370" dirty="0">
                <a:latin typeface="Trebuchet MS"/>
                <a:cs typeface="Trebuchet MS"/>
              </a:rPr>
              <a:t> </a:t>
            </a:r>
            <a:r>
              <a:rPr sz="7000" b="0" spc="270" dirty="0">
                <a:latin typeface="Trebuchet MS"/>
                <a:cs typeface="Trebuchet MS"/>
              </a:rPr>
              <a:t>Used</a:t>
            </a:r>
            <a:endParaRPr sz="7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4700" y="2345418"/>
            <a:ext cx="14338300" cy="686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Next.js: </a:t>
            </a:r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Framework for React applications that provides server-side rendering and static site generation.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Firebase:</a:t>
            </a:r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Platform for real-time databases, authentication, and hosting.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Papa Parse: </a:t>
            </a:r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Powerful library for parsing CSV files in JavaScript.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Tailwind CSS: </a:t>
            </a:r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Utility-first CSS framework for designing responsive and modern interfaces.</a:t>
            </a:r>
            <a:endParaRPr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6" y="562172"/>
            <a:ext cx="58741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75" dirty="0">
                <a:latin typeface="Trebuchet MS"/>
                <a:cs typeface="Trebuchet MS"/>
              </a:rPr>
              <a:t>Conclusion</a:t>
            </a:r>
            <a:endParaRPr sz="7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97604" y="1428676"/>
            <a:ext cx="16692790" cy="7113885"/>
          </a:xfrm>
          <a:prstGeom prst="rect">
            <a:avLst/>
          </a:prstGeom>
        </p:spPr>
        <p:txBody>
          <a:bodyPr vert="horz" wrap="square" lIns="0" tIns="360059" rIns="0" bIns="0" rtlCol="0">
            <a:spAutoFit/>
          </a:bodyPr>
          <a:lstStyle/>
          <a:p>
            <a:pPr marL="833755" marR="408940">
              <a:lnSpc>
                <a:spcPct val="115599"/>
              </a:lnSpc>
              <a:spcBef>
                <a:spcPts val="100"/>
              </a:spcBef>
            </a:pPr>
            <a:r>
              <a:rPr lang="en-US" sz="4000" spc="-90" dirty="0">
                <a:latin typeface="Trebuchet MS" panose="020B0603020202020204" pitchFamily="34" charset="0"/>
              </a:rPr>
              <a:t>"The data-driven web application successfully addresses the challenge of parsing and managing large CSV files."</a:t>
            </a:r>
          </a:p>
          <a:p>
            <a:pPr marL="833755" marR="408940">
              <a:lnSpc>
                <a:spcPct val="115599"/>
              </a:lnSpc>
              <a:spcBef>
                <a:spcPts val="100"/>
              </a:spcBef>
            </a:pPr>
            <a:r>
              <a:rPr lang="en-US" sz="4000" spc="-90" dirty="0">
                <a:latin typeface="Trebuchet MS" panose="020B0603020202020204" pitchFamily="34" charset="0"/>
              </a:rPr>
              <a:t>"Utilizing Next.js, Firebase, Papa Parse, and Tailwind CSS, the application offers a robust, responsive, and efficient solution."</a:t>
            </a:r>
          </a:p>
          <a:p>
            <a:pPr marL="833755" marR="408940">
              <a:lnSpc>
                <a:spcPct val="115599"/>
              </a:lnSpc>
              <a:spcBef>
                <a:spcPts val="100"/>
              </a:spcBef>
            </a:pPr>
            <a:r>
              <a:rPr lang="en-US" sz="4000" spc="-90" dirty="0">
                <a:latin typeface="Trebuchet MS" panose="020B0603020202020204" pitchFamily="34" charset="0"/>
              </a:rPr>
              <a:t>"The subscription pricing calculator provides a practical application of the parsed data."</a:t>
            </a:r>
          </a:p>
          <a:p>
            <a:pPr marL="833755" marR="408940">
              <a:lnSpc>
                <a:spcPct val="115599"/>
              </a:lnSpc>
              <a:spcBef>
                <a:spcPts val="100"/>
              </a:spcBef>
            </a:pPr>
            <a:r>
              <a:rPr lang="en-US" sz="4000" spc="-90" dirty="0">
                <a:latin typeface="Trebuchet MS" panose="020B0603020202020204" pitchFamily="34" charset="0"/>
              </a:rPr>
              <a:t>"Future improvements could include advanced data analysis features, enhanced visualization options, and broader integrations with other data sources."</a:t>
            </a:r>
            <a:endParaRPr sz="4000" spc="-135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D694-F7A1-F920-D746-750B6E26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0" y="4445000"/>
            <a:ext cx="8107680" cy="1397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39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739" y="571500"/>
            <a:ext cx="5410802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40" dirty="0">
                <a:latin typeface="Microsoft Sans Serif"/>
                <a:cs typeface="Microsoft Sans Serif"/>
              </a:rPr>
              <a:t>Contents</a:t>
            </a:r>
            <a:endParaRPr sz="7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2095500"/>
            <a:ext cx="5796280" cy="7187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19480" indent="-60325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920115" algn="l"/>
              </a:tabLst>
            </a:pPr>
            <a:r>
              <a:rPr sz="4000" spc="45" dirty="0">
                <a:solidFill>
                  <a:srgbClr val="051212"/>
                </a:solidFill>
                <a:latin typeface="Microsoft Sans Serif"/>
                <a:cs typeface="Microsoft Sans Serif"/>
              </a:rPr>
              <a:t>Introduction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spc="5" dirty="0">
                <a:solidFill>
                  <a:srgbClr val="051212"/>
                </a:solidFill>
                <a:latin typeface="Microsoft Sans Serif"/>
                <a:cs typeface="Microsoft Sans Serif"/>
              </a:rPr>
              <a:t>Problem</a:t>
            </a:r>
            <a:r>
              <a:rPr sz="4000" spc="-70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sz="40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Statement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dirty="0">
                <a:solidFill>
                  <a:srgbClr val="051212"/>
                </a:solidFill>
                <a:latin typeface="Microsoft Sans Serif"/>
                <a:cs typeface="Microsoft Sans Serif"/>
              </a:rPr>
              <a:t>Objective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spc="40" dirty="0">
                <a:solidFill>
                  <a:srgbClr val="051212"/>
                </a:solidFill>
                <a:latin typeface="Microsoft Sans Serif"/>
                <a:cs typeface="Microsoft Sans Serif"/>
              </a:rPr>
              <a:t>Approach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spc="-40" dirty="0">
                <a:solidFill>
                  <a:srgbClr val="051212"/>
                </a:solidFill>
                <a:latin typeface="Microsoft Sans Serif"/>
                <a:cs typeface="Microsoft Sans Serif"/>
              </a:rPr>
              <a:t>Features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261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spc="-10" dirty="0">
                <a:solidFill>
                  <a:srgbClr val="051212"/>
                </a:solidFill>
                <a:latin typeface="Microsoft Sans Serif"/>
                <a:cs typeface="Microsoft Sans Serif"/>
              </a:rPr>
              <a:t>Modules</a:t>
            </a:r>
            <a:endParaRPr lang="en-US" sz="4000" spc="15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lang="en-IN" sz="4000" spc="15" dirty="0">
                <a:solidFill>
                  <a:srgbClr val="051212"/>
                </a:solidFill>
                <a:latin typeface="Microsoft Sans Serif"/>
                <a:cs typeface="Microsoft Sans Serif"/>
              </a:rPr>
              <a:t>Flowchart</a:t>
            </a: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lang="en-IN" sz="4000" spc="15" dirty="0">
                <a:solidFill>
                  <a:srgbClr val="051212"/>
                </a:solidFill>
                <a:latin typeface="Microsoft Sans Serif"/>
                <a:cs typeface="Microsoft Sans Serif"/>
              </a:rPr>
              <a:t>Class Diagram</a:t>
            </a:r>
            <a:endParaRPr sz="4000" dirty="0">
              <a:latin typeface="Microsoft Sans Serif"/>
              <a:cs typeface="Microsoft Sans Serif"/>
            </a:endParaRPr>
          </a:p>
          <a:p>
            <a:pPr marL="919480" indent="-6032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920115" algn="l"/>
              </a:tabLst>
            </a:pPr>
            <a:r>
              <a:rPr sz="4000" spc="-25" dirty="0">
                <a:solidFill>
                  <a:srgbClr val="051212"/>
                </a:solidFill>
                <a:latin typeface="Microsoft Sans Serif"/>
                <a:cs typeface="Microsoft Sans Serif"/>
              </a:rPr>
              <a:t>Technologies</a:t>
            </a:r>
            <a:r>
              <a:rPr sz="4000" spc="-55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sz="40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Used</a:t>
            </a:r>
            <a:endParaRPr lang="en-US" sz="4000" spc="-30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750"/>
              </a:spcBef>
              <a:tabLst>
                <a:tab pos="920115" algn="l"/>
              </a:tabLst>
            </a:pPr>
            <a:r>
              <a:rPr lang="en-IN" sz="4000" spc="-25" dirty="0">
                <a:solidFill>
                  <a:srgbClr val="051212"/>
                </a:solidFill>
                <a:latin typeface="Microsoft Sans Serif"/>
                <a:cs typeface="Microsoft Sans Serif"/>
              </a:rPr>
              <a:t>10. </a:t>
            </a:r>
            <a:r>
              <a:rPr sz="4000" spc="-25" dirty="0">
                <a:solidFill>
                  <a:srgbClr val="051212"/>
                </a:solidFill>
                <a:latin typeface="Microsoft Sans Serif"/>
                <a:cs typeface="Microsoft Sans Serif"/>
              </a:rPr>
              <a:t>Conclusion</a:t>
            </a:r>
            <a:endParaRPr sz="4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72"/>
            <a:ext cx="73219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85" dirty="0">
                <a:latin typeface="Microsoft Sans Serif"/>
                <a:cs typeface="Microsoft Sans Serif"/>
              </a:rPr>
              <a:t>Introduction</a:t>
            </a:r>
            <a:endParaRPr sz="70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167" y="2618437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167" y="4975212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167" y="6925502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8917" y="2259655"/>
            <a:ext cx="14857730" cy="2090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4000" spc="240" dirty="0">
                <a:solidFill>
                  <a:srgbClr val="051212"/>
                </a:solidFill>
                <a:latin typeface="Microsoft Sans Serif"/>
                <a:cs typeface="Microsoft Sans Serif"/>
              </a:rPr>
              <a:t>This project is a data-driven web application designed to efficiently parse and manage CSV data, offering seamless data manipulation and visualization.</a:t>
            </a:r>
            <a:r>
              <a:rPr sz="4000" spc="-45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BB2AAE3-FABC-60BE-05DB-44A48D5B6626}"/>
              </a:ext>
            </a:extLst>
          </p:cNvPr>
          <p:cNvSpPr txBox="1"/>
          <p:nvPr/>
        </p:nvSpPr>
        <p:spPr>
          <a:xfrm>
            <a:off x="1618917" y="4686300"/>
            <a:ext cx="14857730" cy="137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4000" dirty="0">
                <a:latin typeface="Microsoft Sans Serif"/>
                <a:cs typeface="Microsoft Sans Serif"/>
              </a:rPr>
              <a:t>Designed for data analysts, researchers, and businesses needing dynamic, real-time data management.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F65BDE-DAFE-832E-B9C5-4C133027AB05}"/>
              </a:ext>
            </a:extLst>
          </p:cNvPr>
          <p:cNvSpPr txBox="1"/>
          <p:nvPr/>
        </p:nvSpPr>
        <p:spPr>
          <a:xfrm>
            <a:off x="1618917" y="6594225"/>
            <a:ext cx="14857730" cy="66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4000" spc="240" dirty="0">
                <a:solidFill>
                  <a:srgbClr val="051212"/>
                </a:solidFill>
                <a:latin typeface="Microsoft Sans Serif"/>
                <a:cs typeface="Microsoft Sans Serif"/>
              </a:rPr>
              <a:t>Utilizes Next.js, Firebase, Papa Parse, and Tailwind CSS</a:t>
            </a:r>
            <a:endParaRPr sz="4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69"/>
            <a:ext cx="109795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10" dirty="0">
                <a:latin typeface="Microsoft Sans Serif"/>
                <a:cs typeface="Microsoft Sans Serif"/>
              </a:rPr>
              <a:t>Problem</a:t>
            </a:r>
            <a:r>
              <a:rPr sz="7000" b="0" spc="-114" dirty="0">
                <a:latin typeface="Microsoft Sans Serif"/>
                <a:cs typeface="Microsoft Sans Serif"/>
              </a:rPr>
              <a:t> </a:t>
            </a:r>
            <a:r>
              <a:rPr sz="7000" b="0" spc="60" dirty="0">
                <a:latin typeface="Microsoft Sans Serif"/>
                <a:cs typeface="Microsoft Sans Serif"/>
              </a:rPr>
              <a:t>Statement</a:t>
            </a:r>
            <a:endParaRPr sz="70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67" y="3323284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67" y="5448300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5267" y="2259652"/>
            <a:ext cx="11136630" cy="66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864235">
              <a:lnSpc>
                <a:spcPct val="115599"/>
              </a:lnSpc>
              <a:spcBef>
                <a:spcPts val="100"/>
              </a:spcBef>
            </a:pPr>
            <a:r>
              <a:rPr lang="en-US" sz="4000" spc="-45" dirty="0">
                <a:solidFill>
                  <a:srgbClr val="051212"/>
                </a:solidFill>
                <a:latin typeface="Microsoft Sans Serif"/>
                <a:cs typeface="Microsoft Sans Serif"/>
              </a:rPr>
              <a:t>Problems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5C8D1-50CC-CE1C-9555-91F880E9919C}"/>
              </a:ext>
            </a:extLst>
          </p:cNvPr>
          <p:cNvSpPr txBox="1"/>
          <p:nvPr/>
        </p:nvSpPr>
        <p:spPr>
          <a:xfrm>
            <a:off x="1523999" y="3147398"/>
            <a:ext cx="155388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Many web applications struggle with handling large CSV files efficiently, leading to slow performance and a poor user experience.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CC4F1-E036-561B-878C-ACB4A3AC6BA2}"/>
              </a:ext>
            </a:extLst>
          </p:cNvPr>
          <p:cNvSpPr txBox="1"/>
          <p:nvPr/>
        </p:nvSpPr>
        <p:spPr>
          <a:xfrm>
            <a:off x="1523999" y="5181674"/>
            <a:ext cx="155388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 is a need for a robust solution to parse and visualize CSV data dynamically in real-time.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6" y="562172"/>
            <a:ext cx="53407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105" dirty="0">
                <a:latin typeface="Microsoft Sans Serif"/>
                <a:cs typeface="Microsoft Sans Serif"/>
              </a:rPr>
              <a:t>O</a:t>
            </a:r>
            <a:r>
              <a:rPr sz="7000" b="0" spc="175" dirty="0">
                <a:latin typeface="Microsoft Sans Serif"/>
                <a:cs typeface="Microsoft Sans Serif"/>
              </a:rPr>
              <a:t>b</a:t>
            </a:r>
            <a:r>
              <a:rPr sz="7000" b="0" spc="25" dirty="0">
                <a:latin typeface="Microsoft Sans Serif"/>
                <a:cs typeface="Microsoft Sans Serif"/>
              </a:rPr>
              <a:t>j</a:t>
            </a:r>
            <a:r>
              <a:rPr sz="7000" b="0" spc="-210" dirty="0">
                <a:latin typeface="Microsoft Sans Serif"/>
                <a:cs typeface="Microsoft Sans Serif"/>
              </a:rPr>
              <a:t>e</a:t>
            </a:r>
            <a:r>
              <a:rPr sz="7000" b="0" spc="-155" dirty="0">
                <a:latin typeface="Microsoft Sans Serif"/>
                <a:cs typeface="Microsoft Sans Serif"/>
              </a:rPr>
              <a:t>c</a:t>
            </a:r>
            <a:r>
              <a:rPr sz="7000" b="0" spc="434" dirty="0">
                <a:latin typeface="Microsoft Sans Serif"/>
                <a:cs typeface="Microsoft Sans Serif"/>
              </a:rPr>
              <a:t>t</a:t>
            </a:r>
            <a:r>
              <a:rPr sz="7000" b="0" spc="25" dirty="0">
                <a:latin typeface="Microsoft Sans Serif"/>
                <a:cs typeface="Microsoft Sans Serif"/>
              </a:rPr>
              <a:t>i</a:t>
            </a:r>
            <a:r>
              <a:rPr sz="7000" b="0" spc="90" dirty="0">
                <a:latin typeface="Microsoft Sans Serif"/>
                <a:cs typeface="Microsoft Sans Serif"/>
              </a:rPr>
              <a:t>v</a:t>
            </a:r>
            <a:r>
              <a:rPr sz="7000" b="0" spc="-204" dirty="0">
                <a:latin typeface="Microsoft Sans Serif"/>
                <a:cs typeface="Microsoft Sans Serif"/>
              </a:rPr>
              <a:t>e</a:t>
            </a:r>
            <a:endParaRPr sz="7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266" y="1821317"/>
            <a:ext cx="14177010" cy="790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3800" spc="-45" dirty="0">
                <a:solidFill>
                  <a:srgbClr val="051212"/>
                </a:solidFill>
                <a:latin typeface="Microsoft Sans Serif"/>
                <a:cs typeface="Microsoft Sans Serif"/>
              </a:rPr>
              <a:t>The</a:t>
            </a:r>
            <a:r>
              <a:rPr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sz="3800" spc="10" dirty="0">
                <a:solidFill>
                  <a:srgbClr val="051212"/>
                </a:solidFill>
                <a:latin typeface="Microsoft Sans Serif"/>
                <a:cs typeface="Microsoft Sans Serif"/>
              </a:rPr>
              <a:t>purpose</a:t>
            </a:r>
            <a:r>
              <a:rPr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sz="3800" spc="90" dirty="0">
                <a:solidFill>
                  <a:srgbClr val="051212"/>
                </a:solidFill>
                <a:latin typeface="Microsoft Sans Serif"/>
                <a:cs typeface="Microsoft Sans Serif"/>
              </a:rPr>
              <a:t>of</a:t>
            </a:r>
            <a:r>
              <a:rPr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sz="3800" spc="-100" dirty="0">
                <a:solidFill>
                  <a:srgbClr val="051212"/>
                </a:solidFill>
                <a:latin typeface="Microsoft Sans Serif"/>
                <a:cs typeface="Microsoft Sans Serif"/>
              </a:rPr>
              <a:t>a</a:t>
            </a:r>
            <a:r>
              <a:rPr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 </a:t>
            </a:r>
            <a:r>
              <a:rPr lang="en-US"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data-driven web application </a:t>
            </a:r>
            <a:r>
              <a:rPr sz="38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project</a:t>
            </a:r>
            <a:r>
              <a:rPr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 is</a:t>
            </a:r>
            <a:r>
              <a:rPr lang="en-US" sz="3800" spc="-30" dirty="0">
                <a:solidFill>
                  <a:srgbClr val="051212"/>
                </a:solidFill>
                <a:latin typeface="Microsoft Sans Serif"/>
                <a:cs typeface="Microsoft Sans Serif"/>
              </a:rPr>
              <a:t>:</a:t>
            </a:r>
          </a:p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endParaRPr lang="en-US" sz="3800" spc="-30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US" sz="38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1.To develop a web application that efficiently parses CSV files using Papa Parse.</a:t>
            </a:r>
          </a:p>
          <a:p>
            <a:pPr marL="12700" marR="5080" algn="just">
              <a:spcBef>
                <a:spcPts val="100"/>
              </a:spcBef>
            </a:pPr>
            <a:endParaRPr lang="en-US" sz="3800" spc="30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US" sz="38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2.To store and manage the parsed data with Firebase for real-time updates.</a:t>
            </a:r>
          </a:p>
          <a:p>
            <a:pPr marL="12700" marR="5080" algn="just">
              <a:spcBef>
                <a:spcPts val="100"/>
              </a:spcBef>
            </a:pPr>
            <a:endParaRPr lang="en-US" sz="3800" spc="30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US" sz="38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3.To design a responsive and user-friendly interface using Tailwind CSS.</a:t>
            </a:r>
          </a:p>
          <a:p>
            <a:pPr marL="12700" marR="5080" algn="just">
              <a:spcBef>
                <a:spcPts val="100"/>
              </a:spcBef>
            </a:pPr>
            <a:endParaRPr lang="en-US" sz="3800" spc="30" dirty="0">
              <a:solidFill>
                <a:srgbClr val="051212"/>
              </a:solidFill>
              <a:latin typeface="Microsoft Sans Serif"/>
              <a:cs typeface="Microsoft Sans Serif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US" sz="3800" spc="30" dirty="0">
                <a:solidFill>
                  <a:srgbClr val="051212"/>
                </a:solidFill>
                <a:latin typeface="Microsoft Sans Serif"/>
                <a:cs typeface="Microsoft Sans Serif"/>
              </a:rPr>
              <a:t>4.To implement the application using Next.js for server-side rendering and improved performance.</a:t>
            </a:r>
            <a:endParaRPr sz="3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69"/>
            <a:ext cx="47311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150" dirty="0">
                <a:latin typeface="Trebuchet MS"/>
                <a:cs typeface="Trebuchet MS"/>
              </a:rPr>
              <a:t>Approach</a:t>
            </a:r>
            <a:endParaRPr sz="7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052" y="1988572"/>
            <a:ext cx="15016548" cy="6245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Utilize Next.js for building the application, taking advantage of its SSR capabilities.</a:t>
            </a: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Incorporate Papa Parse to handle the parsing of large CSV files.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Use Firebase for backend services, including real-time database and authentication.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 Design the front-end with Tailwind CSS for a responsive and modern UI.</a:t>
            </a:r>
            <a:endParaRPr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70"/>
            <a:ext cx="39691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10" dirty="0">
                <a:latin typeface="Trebuchet MS"/>
                <a:cs typeface="Trebuchet MS"/>
              </a:rPr>
              <a:t>Features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67" y="2569806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167" y="4533024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167" y="6823939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8917" y="2211025"/>
            <a:ext cx="15229205" cy="5715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4909185" algn="l"/>
              </a:tabLst>
            </a:pPr>
            <a:r>
              <a:rPr lang="en-US" sz="4000" b="1" spc="-160" dirty="0">
                <a:solidFill>
                  <a:srgbClr val="051212"/>
                </a:solidFill>
              </a:rPr>
              <a:t>CSV File Upload and Parsing: </a:t>
            </a:r>
            <a:r>
              <a:rPr lang="en-US" sz="4000" spc="130" dirty="0">
                <a:solidFill>
                  <a:srgbClr val="051212"/>
                </a:solidFill>
                <a:latin typeface="Trebuchet MS"/>
                <a:cs typeface="Trebuchet MS"/>
              </a:rPr>
              <a:t>Users can upload CSV files, which are parsed efficiently.</a:t>
            </a:r>
          </a:p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4909185" algn="l"/>
              </a:tabLst>
            </a:pPr>
            <a:endParaRPr lang="en-US" sz="4000" b="1" spc="130" dirty="0">
              <a:solidFill>
                <a:srgbClr val="051212"/>
              </a:solidFill>
              <a:latin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4909185" algn="l"/>
              </a:tabLst>
            </a:pPr>
            <a:r>
              <a:rPr lang="en-US" sz="4000" b="1" spc="-75" dirty="0">
                <a:solidFill>
                  <a:srgbClr val="051212"/>
                </a:solidFill>
                <a:latin typeface="Arial"/>
                <a:cs typeface="Arial"/>
              </a:rPr>
              <a:t>Data Visualization: </a:t>
            </a:r>
            <a:r>
              <a:rPr lang="en-US" sz="4000" spc="20" dirty="0">
                <a:solidFill>
                  <a:srgbClr val="051212"/>
                </a:solidFill>
                <a:latin typeface="Trebuchet MS"/>
                <a:cs typeface="Trebuchet MS"/>
              </a:rPr>
              <a:t>Real-time charts and graphs generated from the parsed data.</a:t>
            </a:r>
          </a:p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4909185" algn="l"/>
              </a:tabLst>
            </a:pPr>
            <a:endParaRPr lang="en-US" sz="4000" b="1" spc="20" dirty="0">
              <a:solidFill>
                <a:srgbClr val="051212"/>
              </a:solidFill>
              <a:latin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4909185" algn="l"/>
              </a:tabLst>
            </a:pPr>
            <a:r>
              <a:rPr lang="en-IN" sz="4000" b="1" spc="-110" dirty="0">
                <a:solidFill>
                  <a:srgbClr val="051212"/>
                </a:solidFill>
                <a:latin typeface="Arial"/>
                <a:cs typeface="Arial"/>
              </a:rPr>
              <a:t>User Authentication: </a:t>
            </a:r>
            <a:r>
              <a:rPr lang="en-US" sz="4000" spc="20" dirty="0">
                <a:solidFill>
                  <a:srgbClr val="051212"/>
                </a:solidFill>
                <a:latin typeface="Trebuchet MS"/>
                <a:cs typeface="Trebuchet MS"/>
              </a:rPr>
              <a:t>Secure login and registration using Firebase Authentication.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67" y="562172"/>
            <a:ext cx="7779133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10" dirty="0">
                <a:latin typeface="Trebuchet MS"/>
                <a:cs typeface="Trebuchet MS"/>
              </a:rPr>
              <a:t>Features</a:t>
            </a:r>
            <a:r>
              <a:rPr sz="7000" b="0" spc="-340" dirty="0">
                <a:latin typeface="Trebuchet MS"/>
                <a:cs typeface="Trebuchet MS"/>
              </a:rPr>
              <a:t> </a:t>
            </a:r>
            <a:r>
              <a:rPr sz="7000" b="0" spc="-434" dirty="0">
                <a:latin typeface="Trebuchet MS"/>
                <a:cs typeface="Trebuchet MS"/>
              </a:rPr>
              <a:t>(cont...)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67" y="2684195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167" y="4898750"/>
            <a:ext cx="171450" cy="171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18917" y="2325414"/>
            <a:ext cx="15095855" cy="879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1325">
              <a:lnSpc>
                <a:spcPct val="115599"/>
              </a:lnSpc>
              <a:spcBef>
                <a:spcPts val="100"/>
              </a:spcBef>
            </a:pPr>
            <a:r>
              <a:rPr lang="en-IN" sz="4000" b="1" spc="-120" dirty="0">
                <a:solidFill>
                  <a:srgbClr val="051212"/>
                </a:solidFill>
                <a:latin typeface="Arial"/>
                <a:cs typeface="Arial"/>
              </a:rPr>
              <a:t>Responsive Design: </a:t>
            </a:r>
            <a:r>
              <a:rPr lang="en-US" sz="4000" spc="20" dirty="0">
                <a:solidFill>
                  <a:srgbClr val="051212"/>
                </a:solidFill>
                <a:latin typeface="Trebuchet MS"/>
                <a:cs typeface="Trebuchet MS"/>
              </a:rPr>
              <a:t>The application is fully responsive, offering a seamless experience across devices.</a:t>
            </a:r>
          </a:p>
          <a:p>
            <a:pPr marL="12700" marR="441325">
              <a:lnSpc>
                <a:spcPct val="115599"/>
              </a:lnSpc>
              <a:spcBef>
                <a:spcPts val="100"/>
              </a:spcBef>
            </a:pPr>
            <a:endParaRPr sz="5450" dirty="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r>
              <a:rPr lang="en-IN" sz="4000" b="1" spc="20" dirty="0">
                <a:solidFill>
                  <a:srgbClr val="051212"/>
                </a:solidFill>
                <a:latin typeface="Trebuchet MS"/>
                <a:cs typeface="Trebuchet MS"/>
              </a:rPr>
              <a:t>Real-Time Data Updates:</a:t>
            </a:r>
            <a:r>
              <a:rPr lang="en-IN" sz="4000" b="1" spc="-90" dirty="0">
                <a:solidFill>
                  <a:srgbClr val="051212"/>
                </a:solidFill>
                <a:latin typeface="Trebuchet MS"/>
                <a:cs typeface="Trebuchet MS"/>
              </a:rPr>
              <a:t> </a:t>
            </a:r>
            <a:r>
              <a:rPr lang="en-US" sz="4000" spc="-90" dirty="0">
                <a:solidFill>
                  <a:srgbClr val="051212"/>
                </a:solidFill>
                <a:latin typeface="Trebuchet MS"/>
                <a:cs typeface="Trebuchet MS"/>
              </a:rPr>
              <a:t>Changes in data are reflected immediately due to Firebase's real-time capabilities.</a:t>
            </a:r>
          </a:p>
          <a:p>
            <a:pPr marL="12700" marR="5080">
              <a:lnSpc>
                <a:spcPct val="115599"/>
              </a:lnSpc>
            </a:pPr>
            <a:endParaRPr lang="en-US" sz="4000" spc="-90" dirty="0">
              <a:solidFill>
                <a:srgbClr val="051212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r>
              <a:rPr lang="en-US" sz="4000" b="1" spc="-90" dirty="0">
                <a:solidFill>
                  <a:srgbClr val="051212"/>
                </a:solidFill>
                <a:latin typeface="Trebuchet MS"/>
                <a:cs typeface="Trebuchet MS"/>
              </a:rPr>
              <a:t>Subscription Pricing Module: </a:t>
            </a:r>
            <a:r>
              <a:rPr lang="en-US" sz="4000" spc="-90" dirty="0">
                <a:solidFill>
                  <a:srgbClr val="051212"/>
                </a:solidFill>
                <a:latin typeface="Trebuchet MS"/>
                <a:cs typeface="Trebuchet MS"/>
              </a:rPr>
              <a:t>Calculator: Uses CSV data to calculate subscription pricing.</a:t>
            </a:r>
          </a:p>
          <a:p>
            <a:pPr marL="12700" marR="5080">
              <a:lnSpc>
                <a:spcPct val="115599"/>
              </a:lnSpc>
            </a:pPr>
            <a:r>
              <a:rPr lang="en-US" sz="4000" spc="-90" dirty="0">
                <a:solidFill>
                  <a:srgbClr val="051212"/>
                </a:solidFill>
                <a:latin typeface="Trebuchet MS"/>
                <a:cs typeface="Trebuchet MS"/>
              </a:rPr>
              <a:t>Display: Shows pricing based on credit score and credit lines</a:t>
            </a:r>
          </a:p>
          <a:p>
            <a:pPr marL="12700" marR="5080">
              <a:lnSpc>
                <a:spcPct val="115599"/>
              </a:lnSpc>
            </a:pPr>
            <a:endParaRPr lang="en-US" sz="4000" spc="-90" dirty="0">
              <a:solidFill>
                <a:srgbClr val="051212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endParaRPr lang="en-US" sz="4000" spc="-90" dirty="0">
              <a:solidFill>
                <a:srgbClr val="051212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C86582D5-7ECC-BD90-A648-DAEEAE6EA9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420" y="7027580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CF0-634A-60AC-5011-1C6DFEEE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19101"/>
            <a:ext cx="15011400" cy="1066800"/>
          </a:xfrm>
        </p:spPr>
        <p:txBody>
          <a:bodyPr/>
          <a:lstStyle/>
          <a:p>
            <a:r>
              <a:rPr lang="en-IN" sz="5400" b="0" spc="-10" dirty="0">
                <a:latin typeface="Trebuchet MS"/>
                <a:cs typeface="Trebuchet MS"/>
              </a:rPr>
              <a:t>Features</a:t>
            </a:r>
            <a:r>
              <a:rPr lang="en-IN" sz="5400" b="0" spc="-340" dirty="0">
                <a:latin typeface="Trebuchet MS"/>
                <a:cs typeface="Trebuchet MS"/>
              </a:rPr>
              <a:t> </a:t>
            </a:r>
            <a:r>
              <a:rPr lang="en-IN" sz="5400" b="0" spc="-434" dirty="0">
                <a:latin typeface="Trebuchet MS"/>
                <a:cs typeface="Trebuchet MS"/>
              </a:rPr>
              <a:t>(cont...)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B253B-7810-9F4A-DF37-5AA45CA9CDB9}"/>
              </a:ext>
            </a:extLst>
          </p:cNvPr>
          <p:cNvSpPr txBox="1">
            <a:spLocks/>
          </p:cNvSpPr>
          <p:nvPr/>
        </p:nvSpPr>
        <p:spPr>
          <a:xfrm>
            <a:off x="990600" y="2705100"/>
            <a:ext cx="8839200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IN" sz="4000" dirty="0"/>
              <a:t>Subscription Pricing Formula:</a:t>
            </a:r>
          </a:p>
          <a:p>
            <a:pPr>
              <a:buClrTx/>
              <a:buFontTx/>
            </a:pPr>
            <a:endParaRPr lang="en-IN" sz="4000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7D984F8-4655-DD0F-0C89-5FDD4CFC44CF}"/>
              </a:ext>
            </a:extLst>
          </p:cNvPr>
          <p:cNvSpPr txBox="1"/>
          <p:nvPr/>
        </p:nvSpPr>
        <p:spPr>
          <a:xfrm>
            <a:off x="990600" y="3527957"/>
            <a:ext cx="14128532" cy="6065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dirty="0" err="1">
                <a:latin typeface="Arial"/>
                <a:cs typeface="Arial"/>
              </a:rPr>
              <a:t>CreditScore</a:t>
            </a:r>
            <a:r>
              <a:rPr lang="en-US" sz="4000" dirty="0">
                <a:latin typeface="Arial"/>
                <a:cs typeface="Arial"/>
              </a:rPr>
              <a:t> be the credit score obtained from the CSV data.</a:t>
            </a:r>
          </a:p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dirty="0" err="1">
                <a:latin typeface="Arial"/>
                <a:cs typeface="Arial"/>
              </a:rPr>
              <a:t>CreditLines</a:t>
            </a:r>
            <a:r>
              <a:rPr lang="en-US" sz="4000" dirty="0">
                <a:latin typeface="Arial"/>
                <a:cs typeface="Arial"/>
              </a:rPr>
              <a:t> be the number of credit lines mentioned in the CSV.</a:t>
            </a:r>
          </a:p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dirty="0" err="1">
                <a:latin typeface="Arial"/>
                <a:cs typeface="Arial"/>
              </a:rPr>
              <a:t>BasePrice</a:t>
            </a:r>
            <a:r>
              <a:rPr lang="en-US" sz="4000" dirty="0">
                <a:latin typeface="Arial"/>
                <a:cs typeface="Arial"/>
              </a:rPr>
              <a:t> be the base price for the subscription.</a:t>
            </a:r>
          </a:p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dirty="0" err="1">
                <a:latin typeface="Arial"/>
                <a:cs typeface="Arial"/>
              </a:rPr>
              <a:t>PricePerCreditLine</a:t>
            </a:r>
            <a:r>
              <a:rPr lang="en-US" sz="4000" dirty="0">
                <a:latin typeface="Arial"/>
                <a:cs typeface="Arial"/>
              </a:rPr>
              <a:t> be the additional price per credit line.</a:t>
            </a:r>
          </a:p>
          <a:p>
            <a:pPr marL="215265">
              <a:lnSpc>
                <a:spcPct val="100000"/>
              </a:lnSpc>
              <a:spcBef>
                <a:spcPts val="3354"/>
              </a:spcBef>
            </a:pPr>
            <a:r>
              <a:rPr lang="en-US" sz="4000" dirty="0" err="1">
                <a:latin typeface="Arial"/>
                <a:cs typeface="Arial"/>
              </a:rPr>
              <a:t>PricePerCreditScorePoint</a:t>
            </a:r>
            <a:r>
              <a:rPr lang="en-US" sz="4000" dirty="0">
                <a:latin typeface="Arial"/>
                <a:cs typeface="Arial"/>
              </a:rPr>
              <a:t> be the additional price per credit score point.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164705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Workshop by Slidesgo">
  <a:themeElements>
    <a:clrScheme name="Simple Light">
      <a:dk1>
        <a:srgbClr val="33132B"/>
      </a:dk1>
      <a:lt1>
        <a:srgbClr val="FFFFFF"/>
      </a:lt1>
      <a:dk2>
        <a:srgbClr val="805499"/>
      </a:dk2>
      <a:lt2>
        <a:srgbClr val="845B9B"/>
      </a:lt2>
      <a:accent1>
        <a:srgbClr val="FACD2F"/>
      </a:accent1>
      <a:accent2>
        <a:srgbClr val="FACD2F"/>
      </a:accent2>
      <a:accent3>
        <a:srgbClr val="B58BBF"/>
      </a:accent3>
      <a:accent4>
        <a:srgbClr val="33132B"/>
      </a:accent4>
      <a:accent5>
        <a:srgbClr val="33132B"/>
      </a:accent5>
      <a:accent6>
        <a:srgbClr val="33132B"/>
      </a:accent6>
      <a:hlink>
        <a:srgbClr val="3313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</Template>
  <TotalTime>511</TotalTime>
  <Words>658</Words>
  <Application>Microsoft Office PowerPoint</Application>
  <PresentationFormat>Custom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Barlow</vt:lpstr>
      <vt:lpstr>Calibri</vt:lpstr>
      <vt:lpstr>Century Gothic</vt:lpstr>
      <vt:lpstr>Josefin Slab SemiBold</vt:lpstr>
      <vt:lpstr>Lobster</vt:lpstr>
      <vt:lpstr>Microsoft Sans Serif</vt:lpstr>
      <vt:lpstr>Proxima Nova</vt:lpstr>
      <vt:lpstr>Proxima Nova Semibold</vt:lpstr>
      <vt:lpstr>Raleway</vt:lpstr>
      <vt:lpstr>Raleway Medium</vt:lpstr>
      <vt:lpstr>Raleway SemiBold</vt:lpstr>
      <vt:lpstr>Trebuchet MS</vt:lpstr>
      <vt:lpstr>Wingdings 3</vt:lpstr>
      <vt:lpstr>Lettering Workshop by Slidesgo</vt:lpstr>
      <vt:lpstr>Slidesgo Final Pages</vt:lpstr>
      <vt:lpstr>Slice</vt:lpstr>
      <vt:lpstr>Project</vt:lpstr>
      <vt:lpstr>Contents</vt:lpstr>
      <vt:lpstr>Introduction</vt:lpstr>
      <vt:lpstr>Problem Statement</vt:lpstr>
      <vt:lpstr>Objective</vt:lpstr>
      <vt:lpstr>Approach</vt:lpstr>
      <vt:lpstr>Features</vt:lpstr>
      <vt:lpstr>Features (cont...)</vt:lpstr>
      <vt:lpstr>Features (cont...)</vt:lpstr>
      <vt:lpstr>Application Modules</vt:lpstr>
      <vt:lpstr>APPLICATION Modules(cont...)</vt:lpstr>
      <vt:lpstr>FLOWCHART</vt:lpstr>
      <vt:lpstr>ClASS DIAGRAM</vt:lpstr>
      <vt:lpstr>Technologies Used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Black Simple Minimalist Presentation Template</dc:title>
  <dc:creator>Rohan Shrivastava</dc:creator>
  <cp:keywords>DAFbrLxeXEw,BAEprAiluFI</cp:keywords>
  <cp:lastModifiedBy>Rishabh Rai</cp:lastModifiedBy>
  <cp:revision>67</cp:revision>
  <dcterms:created xsi:type="dcterms:W3CDTF">2023-02-26T17:25:35Z</dcterms:created>
  <dcterms:modified xsi:type="dcterms:W3CDTF">2024-05-27T06:29:02Z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2023-02-26T00:00:00Z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2023-02-26T00:00:00Z</vt:filetime>
  </property>
</Properties>
</file>