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6" r:id="rId10"/>
    <p:sldId id="26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dd_logo-0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672" y="199156"/>
            <a:ext cx="1652656" cy="166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2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6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3" descr="cloud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r="17422"/>
          <a:stretch>
            <a:fillRect/>
          </a:stretch>
        </p:blipFill>
        <p:spPr>
          <a:xfrm>
            <a:off x="8851901" y="314378"/>
            <a:ext cx="2315764" cy="1273581"/>
          </a:xfrm>
          <a:prstGeom prst="rect">
            <a:avLst/>
          </a:prstGeom>
        </p:spPr>
      </p:pic>
      <p:pic>
        <p:nvPicPr>
          <p:cNvPr id="9" name="Picture 8" descr="odd_logo-0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108" y="480352"/>
            <a:ext cx="1203340" cy="121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4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odd_logo-0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330" y="366052"/>
            <a:ext cx="1203340" cy="121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0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3" descr="cloud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r="17422"/>
          <a:stretch>
            <a:fillRect/>
          </a:stretch>
        </p:blipFill>
        <p:spPr>
          <a:xfrm>
            <a:off x="8788401" y="185738"/>
            <a:ext cx="2315764" cy="1273581"/>
          </a:xfrm>
          <a:prstGeom prst="rect">
            <a:avLst/>
          </a:prstGeom>
        </p:spPr>
      </p:pic>
      <p:pic>
        <p:nvPicPr>
          <p:cNvPr id="9" name="Picture 8" descr="odd_logo-0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608" y="351712"/>
            <a:ext cx="1203340" cy="121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9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1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8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1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5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HIV/AIDS in Nepal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5700" dirty="0"/>
              <a:t>Team United</a:t>
            </a:r>
          </a:p>
          <a:p>
            <a:r>
              <a:rPr lang="en-US" dirty="0"/>
              <a:t>							    </a:t>
            </a:r>
            <a:r>
              <a:rPr lang="en-US" sz="6200" dirty="0"/>
              <a:t>      -</a:t>
            </a:r>
            <a:r>
              <a:rPr lang="en-US" sz="6200" dirty="0" err="1"/>
              <a:t>Bibesh</a:t>
            </a:r>
            <a:r>
              <a:rPr lang="en-US" sz="6200" dirty="0"/>
              <a:t> </a:t>
            </a:r>
            <a:r>
              <a:rPr lang="en-US" sz="6200" dirty="0" err="1"/>
              <a:t>Manandhar</a:t>
            </a:r>
            <a:endParaRPr lang="en-US" sz="6200" dirty="0"/>
          </a:p>
          <a:p>
            <a:r>
              <a:rPr lang="en-US" sz="6200" dirty="0"/>
              <a:t>							 -</a:t>
            </a:r>
            <a:r>
              <a:rPr lang="en-US" sz="6200" dirty="0" err="1"/>
              <a:t>Bijesh</a:t>
            </a:r>
            <a:r>
              <a:rPr lang="en-US" sz="6200" dirty="0"/>
              <a:t> </a:t>
            </a:r>
            <a:r>
              <a:rPr lang="en-US" sz="6200" dirty="0" err="1"/>
              <a:t>Ghimire</a:t>
            </a:r>
            <a:endParaRPr lang="en-US" sz="6200" dirty="0"/>
          </a:p>
          <a:p>
            <a:r>
              <a:rPr lang="en-US" sz="6200" dirty="0"/>
              <a:t>						              -Binod Mishra</a:t>
            </a:r>
          </a:p>
          <a:p>
            <a:r>
              <a:rPr lang="en-US" sz="6200" dirty="0"/>
              <a:t>						           -Saugat Rai</a:t>
            </a:r>
          </a:p>
        </p:txBody>
      </p:sp>
    </p:spTree>
    <p:extLst>
      <p:ext uri="{BB962C8B-B14F-4D97-AF65-F5344CB8AC3E}">
        <p14:creationId xmlns:p14="http://schemas.microsoft.com/office/powerpoint/2010/main" val="329471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5" y="1168802"/>
            <a:ext cx="94106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1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Future…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Developing Mobile Application.</a:t>
            </a:r>
          </a:p>
          <a:p>
            <a:r>
              <a:rPr lang="en-US" sz="2400" dirty="0"/>
              <a:t>Login and Forum features.</a:t>
            </a:r>
          </a:p>
          <a:p>
            <a:r>
              <a:rPr lang="en-US" sz="2400" dirty="0"/>
              <a:t>Donation.</a:t>
            </a:r>
          </a:p>
          <a:p>
            <a:r>
              <a:rPr lang="en-US" sz="2400" dirty="0"/>
              <a:t>Dynamism for data entry.</a:t>
            </a:r>
          </a:p>
          <a:p>
            <a:r>
              <a:rPr lang="en-US" sz="2400" dirty="0"/>
              <a:t>Health Camps. </a:t>
            </a:r>
          </a:p>
          <a:p>
            <a:r>
              <a:rPr lang="en-US" sz="2400" dirty="0"/>
              <a:t>Volunteer Raising.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512935" y="3258355"/>
            <a:ext cx="2686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Yeta</a:t>
            </a:r>
            <a:r>
              <a:rPr lang="en-US" dirty="0"/>
              <a:t> mobile </a:t>
            </a:r>
            <a:r>
              <a:rPr lang="en-US" dirty="0" err="1"/>
              <a:t>ko</a:t>
            </a:r>
            <a:r>
              <a:rPr lang="en-US" dirty="0"/>
              <a:t> screen shot</a:t>
            </a:r>
          </a:p>
          <a:p>
            <a:r>
              <a:rPr lang="en-US" dirty="0" err="1"/>
              <a:t>Euta</a:t>
            </a:r>
            <a:r>
              <a:rPr lang="en-US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4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Lack of knowledge about preventive measures and actions to be taken.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Vast and scattered data about HIV/AIDS.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Unclear understanding of data if found.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People, infected by HIV, not aware about the health service and facilities provided. 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</a:rPr>
              <a:t>Creating Understanding among people about the disease.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553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‘Data must be open.’ </a:t>
            </a:r>
            <a:r>
              <a:rPr lang="mr-IN" sz="2400" dirty="0">
                <a:latin typeface="Roboto" charset="0"/>
                <a:ea typeface="Roboto" charset="0"/>
                <a:cs typeface="Roboto" charset="0"/>
              </a:rPr>
              <a:t>–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Providing data for those who required.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Providing HIV/AIDS related information in one portal.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Information about the preventive measure taken to control and fight with them. </a:t>
            </a:r>
          </a:p>
          <a:p>
            <a:pPr marL="0" indent="0" algn="just">
              <a:spcBef>
                <a:spcPts val="800"/>
              </a:spcBef>
              <a:buNone/>
            </a:pPr>
            <a:endParaRPr lang="en-US" sz="2400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Making people aware about HIV/AIDS.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Get information about HIV/AIDS all in one portal.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Making people aware about HIV/AIDS.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Doctor-patients contact.</a:t>
            </a:r>
          </a:p>
        </p:txBody>
      </p:sp>
    </p:spTree>
    <p:extLst>
      <p:ext uri="{BB962C8B-B14F-4D97-AF65-F5344CB8AC3E}">
        <p14:creationId xmlns:p14="http://schemas.microsoft.com/office/powerpoint/2010/main" val="25786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Providing HIV/AIDS related information in one portal.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To provide access to information for people living with HIV/AIDS.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Visualization of Past and Current data records of HIV/AIDS patients with the help of various data and charts.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Providing information for Government as well as various NGOs and INGOs working towards the HIV infected patients. 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Subscribe for Newsletter about coming up events.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Information about Hospital for treatment on map.</a:t>
            </a:r>
          </a:p>
        </p:txBody>
      </p:sp>
    </p:spTree>
    <p:extLst>
      <p:ext uri="{BB962C8B-B14F-4D97-AF65-F5344CB8AC3E}">
        <p14:creationId xmlns:p14="http://schemas.microsoft.com/office/powerpoint/2010/main" val="319463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Screenshots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236" y="1690688"/>
            <a:ext cx="88215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4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 (Data Distribution)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362" y="1825625"/>
            <a:ext cx="95572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4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52" y="1594535"/>
            <a:ext cx="10792496" cy="481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8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698" y="1838504"/>
            <a:ext cx="99186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4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241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 Theme</vt:lpstr>
      <vt:lpstr>HIV/AIDS in Nepal</vt:lpstr>
      <vt:lpstr>Challenge</vt:lpstr>
      <vt:lpstr>Solution</vt:lpstr>
      <vt:lpstr>Impact</vt:lpstr>
      <vt:lpstr>Product Features</vt:lpstr>
      <vt:lpstr>Screenshots</vt:lpstr>
      <vt:lpstr>  (Data Distribution)</vt:lpstr>
      <vt:lpstr>PowerPoint Presentation</vt:lpstr>
      <vt:lpstr>PowerPoint Presentation</vt:lpstr>
      <vt:lpstr>PowerPoint Presentation</vt:lpstr>
      <vt:lpstr>In Future…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Product Name</dc:title>
  <dc:creator>pc</dc:creator>
  <cp:lastModifiedBy>Saugat Rai</cp:lastModifiedBy>
  <cp:revision>17</cp:revision>
  <dcterms:created xsi:type="dcterms:W3CDTF">2017-02-28T12:54:31Z</dcterms:created>
  <dcterms:modified xsi:type="dcterms:W3CDTF">2017-03-03T10:37:17Z</dcterms:modified>
</cp:coreProperties>
</file>