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dd_logo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672" y="199156"/>
            <a:ext cx="1652656" cy="166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24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6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3" descr="cloud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r="17422"/>
          <a:stretch>
            <a:fillRect/>
          </a:stretch>
        </p:blipFill>
        <p:spPr>
          <a:xfrm>
            <a:off x="8851901" y="314378"/>
            <a:ext cx="2315764" cy="1273581"/>
          </a:xfrm>
          <a:prstGeom prst="rect">
            <a:avLst/>
          </a:prstGeom>
        </p:spPr>
      </p:pic>
      <p:pic>
        <p:nvPicPr>
          <p:cNvPr id="9" name="Picture 8" descr="odd_logo-0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108" y="480352"/>
            <a:ext cx="1203340" cy="12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4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odd_logo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330" y="366052"/>
            <a:ext cx="1203340" cy="12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01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3" descr="cloud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r="17422"/>
          <a:stretch>
            <a:fillRect/>
          </a:stretch>
        </p:blipFill>
        <p:spPr>
          <a:xfrm>
            <a:off x="8788401" y="185738"/>
            <a:ext cx="2315764" cy="1273581"/>
          </a:xfrm>
          <a:prstGeom prst="rect">
            <a:avLst/>
          </a:prstGeom>
        </p:spPr>
      </p:pic>
      <p:pic>
        <p:nvPicPr>
          <p:cNvPr id="9" name="Picture 8" descr="odd_logo-0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608" y="351712"/>
            <a:ext cx="1203340" cy="12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9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7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1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8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1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5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FF27D-2AED-41EB-8EEF-71F113334AB9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HIV/AIDS in Nepal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United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1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People feel awkward and shy to talk openly </a:t>
            </a:r>
            <a:r>
              <a:rPr lang="en-US" sz="2400" dirty="0" smtClean="0">
                <a:latin typeface="Roboto" charset="0"/>
                <a:ea typeface="Roboto" charset="0"/>
                <a:cs typeface="Roboto" charset="0"/>
              </a:rPr>
              <a:t>about HIV/AIDS.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 smtClean="0">
                <a:latin typeface="Roboto" charset="0"/>
                <a:ea typeface="Roboto" charset="0"/>
                <a:cs typeface="Roboto" charset="0"/>
              </a:rPr>
              <a:t>Lack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of knowledge about preventive measures and actions to be taken</a:t>
            </a:r>
            <a:r>
              <a:rPr lang="en-US" sz="2400" dirty="0" smtClean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2400" dirty="0">
              <a:latin typeface="Roboto" charset="0"/>
              <a:ea typeface="Roboto" charset="0"/>
              <a:cs typeface="Roboto" charset="0"/>
            </a:endParaRP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Vast and scattered </a:t>
            </a:r>
            <a:r>
              <a:rPr lang="en-US" sz="2400" dirty="0" smtClean="0">
                <a:latin typeface="Roboto" charset="0"/>
                <a:ea typeface="Roboto" charset="0"/>
                <a:cs typeface="Roboto" charset="0"/>
              </a:rPr>
              <a:t>data about HIV/AIDS.</a:t>
            </a:r>
            <a:endParaRPr lang="en-US" sz="2400" dirty="0">
              <a:latin typeface="Roboto" charset="0"/>
              <a:ea typeface="Roboto" charset="0"/>
              <a:cs typeface="Roboto" charset="0"/>
            </a:endParaRP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Unclear understanding of data if found</a:t>
            </a:r>
            <a:r>
              <a:rPr lang="en-US" sz="2400" dirty="0" smtClean="0"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 smtClean="0">
                <a:latin typeface="Roboto" charset="0"/>
                <a:ea typeface="Roboto" charset="0"/>
                <a:cs typeface="Roboto" charset="0"/>
              </a:rPr>
              <a:t>People, infected by HIV, not aware about the health service and facilities provided.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553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‘Data must be open.’ </a:t>
            </a:r>
            <a:r>
              <a:rPr lang="mr-IN" sz="2400" dirty="0">
                <a:latin typeface="Roboto" charset="0"/>
                <a:ea typeface="Roboto" charset="0"/>
                <a:cs typeface="Roboto" charset="0"/>
              </a:rPr>
              <a:t>–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Providing data for those who required.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Providing HIV/AIDS related information in one portal.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Information about the preventive measure taken to control and fight with them. </a:t>
            </a:r>
          </a:p>
        </p:txBody>
      </p:sp>
    </p:spTree>
    <p:extLst>
      <p:ext uri="{BB962C8B-B14F-4D97-AF65-F5344CB8AC3E}">
        <p14:creationId xmlns:p14="http://schemas.microsoft.com/office/powerpoint/2010/main" val="3420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 smtClean="0">
                <a:latin typeface="Roboto" charset="0"/>
                <a:ea typeface="Roboto" charset="0"/>
                <a:cs typeface="Roboto" charset="0"/>
              </a:rPr>
              <a:t>Making people aware about HIV/AIDS.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 smtClean="0">
                <a:latin typeface="Roboto" charset="0"/>
                <a:ea typeface="Roboto" charset="0"/>
                <a:cs typeface="Roboto" charset="0"/>
              </a:rPr>
              <a:t>Get information about HIV/AIDS all in one portal.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 smtClean="0">
                <a:latin typeface="Roboto" charset="0"/>
                <a:ea typeface="Roboto" charset="0"/>
                <a:cs typeface="Roboto" charset="0"/>
              </a:rPr>
              <a:t>Making people aware about HIV/AIDS.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 smtClean="0">
                <a:latin typeface="Roboto" charset="0"/>
                <a:ea typeface="Roboto" charset="0"/>
                <a:cs typeface="Roboto" charset="0"/>
              </a:rPr>
              <a:t>Doctor-patients contact.</a:t>
            </a:r>
            <a:endParaRPr lang="en-US" sz="2400" dirty="0" smtClean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Providing HIV/AIDS related information in one 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portal.</a:t>
            </a:r>
            <a:endParaRPr lang="en-US" sz="24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To provide access to information for people living with HIV/AIDS.</a:t>
            </a:r>
          </a:p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Visualization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of Past and Current data records of HIV/AIDS patients with the help of various data and 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charts.</a:t>
            </a:r>
          </a:p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Providing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information for Government as well as various NGOs and INGOs working towards the HIV infected patients. </a:t>
            </a:r>
            <a:endParaRPr lang="en-US" sz="24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Graphical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presentation of national and international financing aids.</a:t>
            </a:r>
          </a:p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Subscribe for Newsletter about coming up events.</a:t>
            </a:r>
          </a:p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Information about Hospital for treatment on map.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Future…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Developing Mobile Application.</a:t>
            </a:r>
          </a:p>
          <a:p>
            <a:r>
              <a:rPr lang="en-US" sz="2400" dirty="0" smtClean="0"/>
              <a:t>Login and Forum features.</a:t>
            </a:r>
          </a:p>
          <a:p>
            <a:r>
              <a:rPr lang="en-US" sz="2400" dirty="0" smtClean="0"/>
              <a:t>Donation.</a:t>
            </a:r>
          </a:p>
          <a:p>
            <a:r>
              <a:rPr lang="en-US" sz="2400" smtClean="0"/>
              <a:t>Fund Raising.</a:t>
            </a:r>
            <a:endParaRPr lang="en-US" sz="2400" dirty="0" smtClean="0"/>
          </a:p>
          <a:p>
            <a:r>
              <a:rPr lang="en-US" sz="2400" dirty="0" smtClean="0"/>
              <a:t>Dynamism for data entry.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944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225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Roboto</vt:lpstr>
      <vt:lpstr>Arial</vt:lpstr>
      <vt:lpstr>Office Theme</vt:lpstr>
      <vt:lpstr>HIV/AIDS in Nepal</vt:lpstr>
      <vt:lpstr>Challenge</vt:lpstr>
      <vt:lpstr>Solution</vt:lpstr>
      <vt:lpstr>Impact</vt:lpstr>
      <vt:lpstr>Product Features</vt:lpstr>
      <vt:lpstr>In Future…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Product Name</dc:title>
  <dc:creator>pc</dc:creator>
  <cp:lastModifiedBy>Microsoft Office User</cp:lastModifiedBy>
  <cp:revision>10</cp:revision>
  <dcterms:created xsi:type="dcterms:W3CDTF">2017-02-28T12:54:31Z</dcterms:created>
  <dcterms:modified xsi:type="dcterms:W3CDTF">2017-03-03T09:43:34Z</dcterms:modified>
</cp:coreProperties>
</file>